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2" r:id="rId2"/>
    <p:sldId id="303" r:id="rId3"/>
    <p:sldId id="257" r:id="rId4"/>
    <p:sldId id="259" r:id="rId5"/>
    <p:sldId id="276" r:id="rId6"/>
    <p:sldId id="277" r:id="rId7"/>
    <p:sldId id="295" r:id="rId8"/>
    <p:sldId id="280" r:id="rId9"/>
    <p:sldId id="296" r:id="rId10"/>
    <p:sldId id="294" r:id="rId11"/>
    <p:sldId id="286" r:id="rId12"/>
    <p:sldId id="287" r:id="rId13"/>
    <p:sldId id="288" r:id="rId14"/>
    <p:sldId id="298" r:id="rId15"/>
    <p:sldId id="299" r:id="rId16"/>
    <p:sldId id="300" r:id="rId17"/>
    <p:sldId id="301" r:id="rId18"/>
    <p:sldId id="297" r:id="rId19"/>
    <p:sldId id="30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1 Noi dung ngan" panose="020B0604020202020204" charset="-93"/>
      <p:regular r:id="rId26"/>
    </p:embeddedFont>
    <p:embeddedFont>
      <p:font typeface="Arial-Rounded" panose="020B0500000000000000" pitchFamily="34" charset="-93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.VnArial" panose="020B7200000000000000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6F2"/>
    <a:srgbClr val="FACAD9"/>
    <a:srgbClr val="F7A7C0"/>
    <a:srgbClr val="F15A88"/>
    <a:srgbClr val="8BD4F5"/>
    <a:srgbClr val="EE4076"/>
    <a:srgbClr val="E61455"/>
    <a:srgbClr val="8C6DA2"/>
    <a:srgbClr val="E7A543"/>
    <a:srgbClr val="008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662" autoAdjust="0"/>
  </p:normalViewPr>
  <p:slideViewPr>
    <p:cSldViewPr snapToGrid="0" showGuides="1">
      <p:cViewPr varScale="1">
        <p:scale>
          <a:sx n="42" d="100"/>
          <a:sy n="42" d="100"/>
        </p:scale>
        <p:origin x="67" y="7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4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1800" b="0" i="0" dirty="0">
                <a:effectLst/>
                <a:latin typeface="Arial" panose="020B0604020202020204" pitchFamily="34" charset="0"/>
              </a:rPr>
              <a:t>Em vẫy tay chào bạn ở trước cổng trường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1800" b="0" i="0" dirty="0">
                <a:effectLst/>
                <a:latin typeface="Arial" panose="020B0604020202020204" pitchFamily="34" charset="0"/>
              </a:rPr>
              <a:t>Khi gặp bạn ở trước cổng trường, em vẫy tay chào bạn.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1800" b="0" i="0" dirty="0">
                <a:effectLst/>
                <a:latin typeface="Arial" panose="020B0604020202020204" pitchFamily="34" charset="0"/>
              </a:rPr>
              <a:t>Gặp bạn trước cổng trường, em vui vẻ chào bạn.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8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1800" b="0" i="0" dirty="0">
                <a:effectLst/>
                <a:latin typeface="Arial" panose="020B0604020202020204" pitchFamily="34" charset="0"/>
              </a:rPr>
              <a:t>Hai bạn nhỏ ngồi cùng bàn nhưng không chơi với nhau.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1800" b="0" i="0" dirty="0">
                <a:effectLst/>
                <a:latin typeface="Arial" panose="020B0604020202020204" pitchFamily="34" charset="0"/>
              </a:rPr>
              <a:t>Hai bạn nhỏ tỏ ra khó chịu vì họ không chơi với nhau.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3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biết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tiết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tập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viết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Việt</a:t>
            </a:r>
            <a:r>
              <a:rPr lang="en-US" b="0" i="0" dirty="0">
                <a:effectLst/>
                <a:latin typeface="Arial" panose="020B0604020202020204" pitchFamily="34" charset="0"/>
              </a:rPr>
              <a:t> Nam,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xiết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thiết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tha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49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tiếp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tế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hiệp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sĩ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diếp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liếp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sữa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2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bực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tức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vi-VN" b="0" i="0" dirty="0">
                <a:effectLst/>
                <a:latin typeface="Arial" panose="020B0604020202020204" pitchFamily="34" charset="0"/>
              </a:rPr>
              <a:t>sức khỏe, rạo rực, thơm phức, nức nở…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25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cúc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áo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thể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dục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phúc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đức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tục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ngữ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bục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giảng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3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tắt đèn - tối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mưa - đường ướt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chăm học - được khen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tập thể dục - khỏe mạnh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848135-8814-4F8D-B76B-57163242B4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9682" y="2931160"/>
            <a:ext cx="8858256" cy="1950889"/>
          </a:xfrm>
          <a:prstGeom prst="rect">
            <a:avLst/>
          </a:prstGeom>
        </p:spPr>
      </p:pic>
      <p:sp>
        <p:nvSpPr>
          <p:cNvPr id="14" name="60">
            <a:extLst>
              <a:ext uri="{FF2B5EF4-FFF2-40B4-BE49-F238E27FC236}">
                <a16:creationId xmlns:a16="http://schemas.microsoft.com/office/drawing/2014/main" id="{50ECC877-E445-4F7C-BDC2-6041A8011620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2038E1-8522-4BB2-8CF7-0B93878E38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7893" y="717762"/>
            <a:ext cx="1902117" cy="4151736"/>
          </a:xfrm>
          <a:prstGeom prst="rect">
            <a:avLst/>
          </a:prstGeom>
        </p:spPr>
      </p:pic>
      <p:sp>
        <p:nvSpPr>
          <p:cNvPr id="16" name="PHẠM DUYÊN">
            <a:extLst>
              <a:ext uri="{FF2B5EF4-FFF2-40B4-BE49-F238E27FC236}">
                <a16:creationId xmlns:a16="http://schemas.microsoft.com/office/drawing/2014/main" id="{A17A7406-4D67-4DC3-8593-C019B274C20C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7" name="63">
            <a:extLst>
              <a:ext uri="{FF2B5EF4-FFF2-40B4-BE49-F238E27FC236}">
                <a16:creationId xmlns:a16="http://schemas.microsoft.com/office/drawing/2014/main" id="{CE8E2B47-4EF4-4B56-8FD3-D18B39BF82B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497EC8D9-1664-44FD-9930-068860388AA9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9" name="58">
            <a:extLst>
              <a:ext uri="{FF2B5EF4-FFF2-40B4-BE49-F238E27FC236}">
                <a16:creationId xmlns:a16="http://schemas.microsoft.com/office/drawing/2014/main" id="{E761E5BA-B157-4B02-AA07-EC5E58EF0354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F4FF9C-8EA4-46DA-99B1-548C98001A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7357B3-E2F6-4C1E-AF7B-2FB8CE57480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5CD335-B3C7-4E72-BAD1-14535D902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7" grpId="0" animBg="1"/>
          <p:bldP spid="18" grpId="0" animBg="1"/>
          <p:bldP spid="19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" name="PHẠM DUYÊN">
            <a:extLst>
              <a:ext uri="{FF2B5EF4-FFF2-40B4-BE49-F238E27FC236}">
                <a16:creationId xmlns:a16="http://schemas.microsoft.com/office/drawing/2014/main" id="{90CC4A24-AB39-4137-B9A3-C662195ED734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  <p:sp>
        <p:nvSpPr>
          <p:cNvPr id="6" name="PHẠM DUYÊN">
            <a:extLst>
              <a:ext uri="{FF2B5EF4-FFF2-40B4-BE49-F238E27FC236}">
                <a16:creationId xmlns:a16="http://schemas.microsoft.com/office/drawing/2014/main" id="{F8AF2BA3-92E4-4FA5-86BD-73F0A0D0A38C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1F767604-042B-43FE-B2B7-B7FBB6193B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CEF9605-60B4-EE2E-6452-249FF5F32642}"/>
              </a:ext>
            </a:extLst>
          </p:cNvPr>
          <p:cNvSpPr/>
          <p:nvPr/>
        </p:nvSpPr>
        <p:spPr>
          <a:xfrm>
            <a:off x="1860463" y="2994623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96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1B0C53C0-21FF-DD22-8940-6442FB1D71D2}"/>
              </a:ext>
            </a:extLst>
          </p:cNvPr>
          <p:cNvSpPr/>
          <p:nvPr/>
        </p:nvSpPr>
        <p:spPr>
          <a:xfrm>
            <a:off x="2015239" y="52254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95975966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CE0225-DA2F-4F65-B7F5-0C79D247ACFA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0002923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BDFF94-21CD-4040-9413-652F9D33B795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7EF947-25CE-453C-AE0F-FC042307F529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5EF1F8-6BF9-458A-A48D-6EC46879AED2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3FBF3BD3-3B78-4CE4-A972-6202E17D4B3D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5DBEF278-93E7-42CE-B658-583EDFE88011}"/>
              </a:ext>
            </a:extLst>
          </p:cNvPr>
          <p:cNvSpPr/>
          <p:nvPr/>
        </p:nvSpPr>
        <p:spPr>
          <a:xfrm>
            <a:off x="215558" y="131411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23FB1-1F76-4AEE-8CB0-051D27BA234E}"/>
              </a:ext>
            </a:extLst>
          </p:cNvPr>
          <p:cNvGrpSpPr/>
          <p:nvPr/>
        </p:nvGrpSpPr>
        <p:grpSpPr>
          <a:xfrm>
            <a:off x="451212" y="1459165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1130FF7-FFDE-438C-84BA-D9DD4A6A83DC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6799561-52C5-423C-A542-037919F877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984235C-A97C-4145-909D-488850C86A84}"/>
              </a:ext>
            </a:extLst>
          </p:cNvPr>
          <p:cNvSpPr/>
          <p:nvPr/>
        </p:nvSpPr>
        <p:spPr>
          <a:xfrm>
            <a:off x="1338919" y="1829366"/>
            <a:ext cx="94990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lời mẹ, gấu con quay lại nói với núi là gấu yêu núi. Quả nhiên, khắp núi vọng lại lời yêu thương. Gấu con bật cười vui vẻ.</a:t>
            </a:r>
            <a:endParaRPr lang="zh-CN" alt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23BC26-E9D9-451E-AFE7-AAD616848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701" y="3470096"/>
            <a:ext cx="3938558" cy="221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328106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49ABD976-4D10-4E8F-B3BC-EB6F55FCA9A4}"/>
              </a:ext>
            </a:extLst>
          </p:cNvPr>
          <p:cNvSpPr/>
          <p:nvPr/>
        </p:nvSpPr>
        <p:spPr>
          <a:xfrm>
            <a:off x="0" y="1068217"/>
            <a:ext cx="12191999" cy="398361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718548-F7D3-4E6C-A01E-8F9F8C75E90F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54F275-DA1C-4CD4-8785-70232F0FC7E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16817-0B4A-4C71-922E-63572E53EC0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D847EE1-84CD-428C-B623-1953C3CBBD8A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4F1F39-2E6F-4F40-AC1A-3BC005736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801" y="4720008"/>
            <a:ext cx="3278398" cy="184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FE856C-698B-43C6-AA98-F2B7D769F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002"/>
            <a:ext cx="12192000" cy="329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616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0" y="1735829"/>
            <a:ext cx="12191999" cy="462641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94338" y="356079"/>
            <a:ext cx="1086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bài hoặc ngoài bài đọc Tiếng vọng của núi từ ngữ có tiếng chứa vần 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lang="en-US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iêp, ưc, uc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8000" b="1" dirty="0">
              <a:solidFill>
                <a:srgbClr val="009B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DE2879-6511-4DC3-A7C9-C2F8BAFE2E0E}"/>
              </a:ext>
            </a:extLst>
          </p:cNvPr>
          <p:cNvGrpSpPr/>
          <p:nvPr/>
        </p:nvGrpSpPr>
        <p:grpSpPr>
          <a:xfrm>
            <a:off x="560976" y="2149026"/>
            <a:ext cx="2251798" cy="2788631"/>
            <a:chOff x="560976" y="2149026"/>
            <a:chExt cx="2251798" cy="278863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8CBA3C0C-D210-4E65-8711-61298F18D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76" y="2149026"/>
              <a:ext cx="2251798" cy="2788631"/>
            </a:xfrm>
            <a:custGeom>
              <a:avLst/>
              <a:gdLst>
                <a:gd name="T0" fmla="*/ 928 w 928"/>
                <a:gd name="T1" fmla="*/ 464 h 1147"/>
                <a:gd name="T2" fmla="*/ 464 w 928"/>
                <a:gd name="T3" fmla="*/ 0 h 1147"/>
                <a:gd name="T4" fmla="*/ 0 w 928"/>
                <a:gd name="T5" fmla="*/ 464 h 1147"/>
                <a:gd name="T6" fmla="*/ 192 w 928"/>
                <a:gd name="T7" fmla="*/ 840 h 1147"/>
                <a:gd name="T8" fmla="*/ 192 w 928"/>
                <a:gd name="T9" fmla="*/ 840 h 1147"/>
                <a:gd name="T10" fmla="*/ 193 w 928"/>
                <a:gd name="T11" fmla="*/ 841 h 1147"/>
                <a:gd name="T12" fmla="*/ 276 w 928"/>
                <a:gd name="T13" fmla="*/ 888 h 1147"/>
                <a:gd name="T14" fmla="*/ 464 w 928"/>
                <a:gd name="T15" fmla="*/ 1147 h 1147"/>
                <a:gd name="T16" fmla="*/ 618 w 928"/>
                <a:gd name="T17" fmla="*/ 902 h 1147"/>
                <a:gd name="T18" fmla="*/ 928 w 928"/>
                <a:gd name="T19" fmla="*/ 46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8" h="1147">
                  <a:moveTo>
                    <a:pt x="928" y="464"/>
                  </a:moveTo>
                  <a:cubicBezTo>
                    <a:pt x="928" y="208"/>
                    <a:pt x="720" y="0"/>
                    <a:pt x="464" y="0"/>
                  </a:cubicBezTo>
                  <a:cubicBezTo>
                    <a:pt x="207" y="0"/>
                    <a:pt x="0" y="208"/>
                    <a:pt x="0" y="464"/>
                  </a:cubicBezTo>
                  <a:cubicBezTo>
                    <a:pt x="0" y="619"/>
                    <a:pt x="76" y="756"/>
                    <a:pt x="192" y="840"/>
                  </a:cubicBezTo>
                  <a:cubicBezTo>
                    <a:pt x="192" y="840"/>
                    <a:pt x="192" y="840"/>
                    <a:pt x="192" y="840"/>
                  </a:cubicBezTo>
                  <a:cubicBezTo>
                    <a:pt x="192" y="840"/>
                    <a:pt x="192" y="840"/>
                    <a:pt x="193" y="841"/>
                  </a:cubicBezTo>
                  <a:cubicBezTo>
                    <a:pt x="219" y="859"/>
                    <a:pt x="246" y="875"/>
                    <a:pt x="276" y="888"/>
                  </a:cubicBezTo>
                  <a:cubicBezTo>
                    <a:pt x="355" y="940"/>
                    <a:pt x="462" y="1032"/>
                    <a:pt x="464" y="1147"/>
                  </a:cubicBezTo>
                  <a:cubicBezTo>
                    <a:pt x="464" y="1147"/>
                    <a:pt x="541" y="992"/>
                    <a:pt x="618" y="902"/>
                  </a:cubicBezTo>
                  <a:cubicBezTo>
                    <a:pt x="798" y="838"/>
                    <a:pt x="928" y="666"/>
                    <a:pt x="928" y="464"/>
                  </a:cubicBezTo>
                  <a:close/>
                </a:path>
              </a:pathLst>
            </a:custGeom>
            <a:solidFill>
              <a:srgbClr val="8BD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4ED1DE-EA0D-4085-81B5-2838F2B54C2D}"/>
                </a:ext>
              </a:extLst>
            </p:cNvPr>
            <p:cNvSpPr txBox="1"/>
            <p:nvPr/>
          </p:nvSpPr>
          <p:spPr>
            <a:xfrm>
              <a:off x="1223852" y="2704315"/>
              <a:ext cx="1072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iêt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47AFA1-31CB-4946-9DF4-BC0D8E15A2E5}"/>
              </a:ext>
            </a:extLst>
          </p:cNvPr>
          <p:cNvGrpSpPr/>
          <p:nvPr/>
        </p:nvGrpSpPr>
        <p:grpSpPr>
          <a:xfrm>
            <a:off x="3793882" y="3719978"/>
            <a:ext cx="1806575" cy="2239963"/>
            <a:chOff x="3793882" y="3719978"/>
            <a:chExt cx="1806575" cy="223996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063017F-105A-42E2-9841-BE3E1E0EA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882" y="3719978"/>
              <a:ext cx="1806575" cy="2239963"/>
            </a:xfrm>
            <a:custGeom>
              <a:avLst/>
              <a:gdLst>
                <a:gd name="T0" fmla="*/ 680 w 680"/>
                <a:gd name="T1" fmla="*/ 341 h 842"/>
                <a:gd name="T2" fmla="*/ 340 w 680"/>
                <a:gd name="T3" fmla="*/ 0 h 842"/>
                <a:gd name="T4" fmla="*/ 0 w 680"/>
                <a:gd name="T5" fmla="*/ 341 h 842"/>
                <a:gd name="T6" fmla="*/ 141 w 680"/>
                <a:gd name="T7" fmla="*/ 617 h 842"/>
                <a:gd name="T8" fmla="*/ 141 w 680"/>
                <a:gd name="T9" fmla="*/ 617 h 842"/>
                <a:gd name="T10" fmla="*/ 141 w 680"/>
                <a:gd name="T11" fmla="*/ 617 h 842"/>
                <a:gd name="T12" fmla="*/ 202 w 680"/>
                <a:gd name="T13" fmla="*/ 652 h 842"/>
                <a:gd name="T14" fmla="*/ 340 w 680"/>
                <a:gd name="T15" fmla="*/ 842 h 842"/>
                <a:gd name="T16" fmla="*/ 453 w 680"/>
                <a:gd name="T17" fmla="*/ 662 h 842"/>
                <a:gd name="T18" fmla="*/ 680 w 680"/>
                <a:gd name="T19" fmla="*/ 34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" h="842">
                  <a:moveTo>
                    <a:pt x="680" y="341"/>
                  </a:moveTo>
                  <a:cubicBezTo>
                    <a:pt x="680" y="153"/>
                    <a:pt x="528" y="0"/>
                    <a:pt x="340" y="0"/>
                  </a:cubicBezTo>
                  <a:cubicBezTo>
                    <a:pt x="152" y="0"/>
                    <a:pt x="0" y="153"/>
                    <a:pt x="0" y="341"/>
                  </a:cubicBezTo>
                  <a:cubicBezTo>
                    <a:pt x="0" y="454"/>
                    <a:pt x="55" y="555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60" y="631"/>
                    <a:pt x="181" y="642"/>
                    <a:pt x="202" y="652"/>
                  </a:cubicBezTo>
                  <a:cubicBezTo>
                    <a:pt x="260" y="690"/>
                    <a:pt x="338" y="757"/>
                    <a:pt x="340" y="842"/>
                  </a:cubicBezTo>
                  <a:cubicBezTo>
                    <a:pt x="340" y="842"/>
                    <a:pt x="397" y="728"/>
                    <a:pt x="453" y="662"/>
                  </a:cubicBezTo>
                  <a:cubicBezTo>
                    <a:pt x="585" y="615"/>
                    <a:pt x="680" y="489"/>
                    <a:pt x="680" y="341"/>
                  </a:cubicBezTo>
                  <a:close/>
                </a:path>
              </a:pathLst>
            </a:custGeom>
            <a:solidFill>
              <a:srgbClr val="F7A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669A73-4D53-4D6C-B221-3BABF9FDB1CC}"/>
                </a:ext>
              </a:extLst>
            </p:cNvPr>
            <p:cNvSpPr txBox="1"/>
            <p:nvPr/>
          </p:nvSpPr>
          <p:spPr>
            <a:xfrm>
              <a:off x="4144579" y="4049037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iêp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F9C8B4-111E-46B3-8F9B-F24051AA8275}"/>
              </a:ext>
            </a:extLst>
          </p:cNvPr>
          <p:cNvGrpSpPr/>
          <p:nvPr/>
        </p:nvGrpSpPr>
        <p:grpSpPr>
          <a:xfrm>
            <a:off x="6606655" y="2149026"/>
            <a:ext cx="1889101" cy="2338194"/>
            <a:chOff x="6606655" y="2149026"/>
            <a:chExt cx="1889101" cy="2338194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5D6698C-950E-4202-904B-92CEEFB17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655" y="2149026"/>
              <a:ext cx="1889101" cy="2338194"/>
            </a:xfrm>
            <a:custGeom>
              <a:avLst/>
              <a:gdLst>
                <a:gd name="T0" fmla="*/ 621 w 621"/>
                <a:gd name="T1" fmla="*/ 310 h 768"/>
                <a:gd name="T2" fmla="*/ 310 w 621"/>
                <a:gd name="T3" fmla="*/ 0 h 768"/>
                <a:gd name="T4" fmla="*/ 0 w 621"/>
                <a:gd name="T5" fmla="*/ 310 h 768"/>
                <a:gd name="T6" fmla="*/ 129 w 621"/>
                <a:gd name="T7" fmla="*/ 562 h 768"/>
                <a:gd name="T8" fmla="*/ 129 w 621"/>
                <a:gd name="T9" fmla="*/ 562 h 768"/>
                <a:gd name="T10" fmla="*/ 129 w 621"/>
                <a:gd name="T11" fmla="*/ 562 h 768"/>
                <a:gd name="T12" fmla="*/ 184 w 621"/>
                <a:gd name="T13" fmla="*/ 594 h 768"/>
                <a:gd name="T14" fmla="*/ 310 w 621"/>
                <a:gd name="T15" fmla="*/ 768 h 768"/>
                <a:gd name="T16" fmla="*/ 413 w 621"/>
                <a:gd name="T17" fmla="*/ 603 h 768"/>
                <a:gd name="T18" fmla="*/ 621 w 621"/>
                <a:gd name="T19" fmla="*/ 31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1" h="768">
                  <a:moveTo>
                    <a:pt x="621" y="310"/>
                  </a:moveTo>
                  <a:cubicBezTo>
                    <a:pt x="621" y="139"/>
                    <a:pt x="482" y="0"/>
                    <a:pt x="310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14"/>
                    <a:pt x="50" y="506"/>
                    <a:pt x="129" y="562"/>
                  </a:cubicBezTo>
                  <a:cubicBezTo>
                    <a:pt x="129" y="562"/>
                    <a:pt x="129" y="562"/>
                    <a:pt x="129" y="562"/>
                  </a:cubicBezTo>
                  <a:cubicBezTo>
                    <a:pt x="129" y="562"/>
                    <a:pt x="129" y="562"/>
                    <a:pt x="129" y="562"/>
                  </a:cubicBezTo>
                  <a:cubicBezTo>
                    <a:pt x="146" y="575"/>
                    <a:pt x="165" y="586"/>
                    <a:pt x="184" y="594"/>
                  </a:cubicBezTo>
                  <a:cubicBezTo>
                    <a:pt x="237" y="629"/>
                    <a:pt x="309" y="691"/>
                    <a:pt x="310" y="768"/>
                  </a:cubicBezTo>
                  <a:cubicBezTo>
                    <a:pt x="310" y="768"/>
                    <a:pt x="362" y="663"/>
                    <a:pt x="413" y="603"/>
                  </a:cubicBezTo>
                  <a:cubicBezTo>
                    <a:pt x="534" y="561"/>
                    <a:pt x="621" y="446"/>
                    <a:pt x="621" y="310"/>
                  </a:cubicBezTo>
                  <a:close/>
                </a:path>
              </a:pathLst>
            </a:custGeom>
            <a:solidFill>
              <a:srgbClr val="64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B857C6-E08F-442E-A43E-D6DCF4A64DAF}"/>
                </a:ext>
              </a:extLst>
            </p:cNvPr>
            <p:cNvSpPr txBox="1"/>
            <p:nvPr/>
          </p:nvSpPr>
          <p:spPr>
            <a:xfrm>
              <a:off x="7064447" y="2527678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ưc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48BE52-ED34-4A1B-B1E7-0D2590A16D9E}"/>
              </a:ext>
            </a:extLst>
          </p:cNvPr>
          <p:cNvGrpSpPr/>
          <p:nvPr/>
        </p:nvGrpSpPr>
        <p:grpSpPr>
          <a:xfrm>
            <a:off x="9394338" y="3543626"/>
            <a:ext cx="2091039" cy="2592669"/>
            <a:chOff x="9394338" y="3543626"/>
            <a:chExt cx="2091039" cy="2592669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BC95878-E531-4955-9A89-A10E06362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4338" y="3543626"/>
              <a:ext cx="2091039" cy="2592669"/>
            </a:xfrm>
            <a:custGeom>
              <a:avLst/>
              <a:gdLst>
                <a:gd name="T0" fmla="*/ 680 w 680"/>
                <a:gd name="T1" fmla="*/ 341 h 842"/>
                <a:gd name="T2" fmla="*/ 340 w 680"/>
                <a:gd name="T3" fmla="*/ 0 h 842"/>
                <a:gd name="T4" fmla="*/ 0 w 680"/>
                <a:gd name="T5" fmla="*/ 341 h 842"/>
                <a:gd name="T6" fmla="*/ 141 w 680"/>
                <a:gd name="T7" fmla="*/ 617 h 842"/>
                <a:gd name="T8" fmla="*/ 141 w 680"/>
                <a:gd name="T9" fmla="*/ 617 h 842"/>
                <a:gd name="T10" fmla="*/ 141 w 680"/>
                <a:gd name="T11" fmla="*/ 617 h 842"/>
                <a:gd name="T12" fmla="*/ 202 w 680"/>
                <a:gd name="T13" fmla="*/ 652 h 842"/>
                <a:gd name="T14" fmla="*/ 340 w 680"/>
                <a:gd name="T15" fmla="*/ 842 h 842"/>
                <a:gd name="T16" fmla="*/ 453 w 680"/>
                <a:gd name="T17" fmla="*/ 662 h 842"/>
                <a:gd name="T18" fmla="*/ 680 w 680"/>
                <a:gd name="T19" fmla="*/ 34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" h="842">
                  <a:moveTo>
                    <a:pt x="680" y="341"/>
                  </a:moveTo>
                  <a:cubicBezTo>
                    <a:pt x="680" y="153"/>
                    <a:pt x="528" y="0"/>
                    <a:pt x="340" y="0"/>
                  </a:cubicBezTo>
                  <a:cubicBezTo>
                    <a:pt x="152" y="0"/>
                    <a:pt x="0" y="153"/>
                    <a:pt x="0" y="341"/>
                  </a:cubicBezTo>
                  <a:cubicBezTo>
                    <a:pt x="0" y="454"/>
                    <a:pt x="55" y="555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60" y="631"/>
                    <a:pt x="181" y="642"/>
                    <a:pt x="202" y="652"/>
                  </a:cubicBezTo>
                  <a:cubicBezTo>
                    <a:pt x="260" y="690"/>
                    <a:pt x="338" y="757"/>
                    <a:pt x="340" y="842"/>
                  </a:cubicBezTo>
                  <a:cubicBezTo>
                    <a:pt x="340" y="842"/>
                    <a:pt x="397" y="728"/>
                    <a:pt x="453" y="662"/>
                  </a:cubicBezTo>
                  <a:cubicBezTo>
                    <a:pt x="585" y="615"/>
                    <a:pt x="680" y="489"/>
                    <a:pt x="680" y="341"/>
                  </a:cubicBezTo>
                  <a:close/>
                </a:path>
              </a:pathLst>
            </a:custGeom>
            <a:solidFill>
              <a:srgbClr val="FAC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32742D-6300-439D-AE04-E6B22084CAEA}"/>
                </a:ext>
              </a:extLst>
            </p:cNvPr>
            <p:cNvSpPr txBox="1"/>
            <p:nvPr/>
          </p:nvSpPr>
          <p:spPr>
            <a:xfrm>
              <a:off x="9934620" y="4068246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uc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83179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0" y="1735829"/>
            <a:ext cx="12191999" cy="462641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94338" y="356079"/>
            <a:ext cx="1086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bài hoặc ngoài bài đọc Tiếng vọng của núi từ ngữ có tiếng chứa vần 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lang="en-US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iêp, ưc, uc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8000" b="1" dirty="0">
              <a:solidFill>
                <a:srgbClr val="009B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DE2879-6511-4DC3-A7C9-C2F8BAFE2E0E}"/>
              </a:ext>
            </a:extLst>
          </p:cNvPr>
          <p:cNvGrpSpPr/>
          <p:nvPr/>
        </p:nvGrpSpPr>
        <p:grpSpPr>
          <a:xfrm>
            <a:off x="2643702" y="2362386"/>
            <a:ext cx="2251798" cy="2788631"/>
            <a:chOff x="560976" y="2149026"/>
            <a:chExt cx="2251798" cy="278863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8CBA3C0C-D210-4E65-8711-61298F18D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76" y="2149026"/>
              <a:ext cx="2251798" cy="2788631"/>
            </a:xfrm>
            <a:custGeom>
              <a:avLst/>
              <a:gdLst>
                <a:gd name="T0" fmla="*/ 928 w 928"/>
                <a:gd name="T1" fmla="*/ 464 h 1147"/>
                <a:gd name="T2" fmla="*/ 464 w 928"/>
                <a:gd name="T3" fmla="*/ 0 h 1147"/>
                <a:gd name="T4" fmla="*/ 0 w 928"/>
                <a:gd name="T5" fmla="*/ 464 h 1147"/>
                <a:gd name="T6" fmla="*/ 192 w 928"/>
                <a:gd name="T7" fmla="*/ 840 h 1147"/>
                <a:gd name="T8" fmla="*/ 192 w 928"/>
                <a:gd name="T9" fmla="*/ 840 h 1147"/>
                <a:gd name="T10" fmla="*/ 193 w 928"/>
                <a:gd name="T11" fmla="*/ 841 h 1147"/>
                <a:gd name="T12" fmla="*/ 276 w 928"/>
                <a:gd name="T13" fmla="*/ 888 h 1147"/>
                <a:gd name="T14" fmla="*/ 464 w 928"/>
                <a:gd name="T15" fmla="*/ 1147 h 1147"/>
                <a:gd name="T16" fmla="*/ 618 w 928"/>
                <a:gd name="T17" fmla="*/ 902 h 1147"/>
                <a:gd name="T18" fmla="*/ 928 w 928"/>
                <a:gd name="T19" fmla="*/ 46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8" h="1147">
                  <a:moveTo>
                    <a:pt x="928" y="464"/>
                  </a:moveTo>
                  <a:cubicBezTo>
                    <a:pt x="928" y="208"/>
                    <a:pt x="720" y="0"/>
                    <a:pt x="464" y="0"/>
                  </a:cubicBezTo>
                  <a:cubicBezTo>
                    <a:pt x="207" y="0"/>
                    <a:pt x="0" y="208"/>
                    <a:pt x="0" y="464"/>
                  </a:cubicBezTo>
                  <a:cubicBezTo>
                    <a:pt x="0" y="619"/>
                    <a:pt x="76" y="756"/>
                    <a:pt x="192" y="840"/>
                  </a:cubicBezTo>
                  <a:cubicBezTo>
                    <a:pt x="192" y="840"/>
                    <a:pt x="192" y="840"/>
                    <a:pt x="192" y="840"/>
                  </a:cubicBezTo>
                  <a:cubicBezTo>
                    <a:pt x="192" y="840"/>
                    <a:pt x="192" y="840"/>
                    <a:pt x="193" y="841"/>
                  </a:cubicBezTo>
                  <a:cubicBezTo>
                    <a:pt x="219" y="859"/>
                    <a:pt x="246" y="875"/>
                    <a:pt x="276" y="888"/>
                  </a:cubicBezTo>
                  <a:cubicBezTo>
                    <a:pt x="355" y="940"/>
                    <a:pt x="462" y="1032"/>
                    <a:pt x="464" y="1147"/>
                  </a:cubicBezTo>
                  <a:cubicBezTo>
                    <a:pt x="464" y="1147"/>
                    <a:pt x="541" y="992"/>
                    <a:pt x="618" y="902"/>
                  </a:cubicBezTo>
                  <a:cubicBezTo>
                    <a:pt x="798" y="838"/>
                    <a:pt x="928" y="666"/>
                    <a:pt x="928" y="464"/>
                  </a:cubicBezTo>
                  <a:close/>
                </a:path>
              </a:pathLst>
            </a:custGeom>
            <a:solidFill>
              <a:srgbClr val="8BD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4ED1DE-EA0D-4085-81B5-2838F2B54C2D}"/>
                </a:ext>
              </a:extLst>
            </p:cNvPr>
            <p:cNvSpPr txBox="1"/>
            <p:nvPr/>
          </p:nvSpPr>
          <p:spPr>
            <a:xfrm>
              <a:off x="1223852" y="2704315"/>
              <a:ext cx="1072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iêt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3885F9-1198-4877-8EDA-D0838502228D}"/>
              </a:ext>
            </a:extLst>
          </p:cNvPr>
          <p:cNvGrpSpPr/>
          <p:nvPr/>
        </p:nvGrpSpPr>
        <p:grpSpPr>
          <a:xfrm>
            <a:off x="6909281" y="2228759"/>
            <a:ext cx="2441894" cy="1421720"/>
            <a:chOff x="1915919" y="2274933"/>
            <a:chExt cx="2441894" cy="1421720"/>
          </a:xfrm>
        </p:grpSpPr>
        <p:sp>
          <p:nvSpPr>
            <p:cNvPr id="20" name="4">
              <a:extLst>
                <a:ext uri="{FF2B5EF4-FFF2-40B4-BE49-F238E27FC236}">
                  <a16:creationId xmlns:a16="http://schemas.microsoft.com/office/drawing/2014/main" id="{8241326F-B27A-4A5A-852C-2925BA6EADC3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CF8674-6D07-4B5A-879E-29EAB8BE75F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827619-B433-41A2-9B8E-2B7395107297}"/>
              </a:ext>
            </a:extLst>
          </p:cNvPr>
          <p:cNvGrpSpPr/>
          <p:nvPr/>
        </p:nvGrpSpPr>
        <p:grpSpPr>
          <a:xfrm>
            <a:off x="6909281" y="4316304"/>
            <a:ext cx="2451377" cy="1421720"/>
            <a:chOff x="1915919" y="2274933"/>
            <a:chExt cx="2451377" cy="1421720"/>
          </a:xfrm>
        </p:grpSpPr>
        <p:sp>
          <p:nvSpPr>
            <p:cNvPr id="23" name="4">
              <a:extLst>
                <a:ext uri="{FF2B5EF4-FFF2-40B4-BE49-F238E27FC236}">
                  <a16:creationId xmlns:a16="http://schemas.microsoft.com/office/drawing/2014/main" id="{E2FF1593-ACE8-4177-B826-D447BEB5B406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9E6281-7B6B-4D57-998B-6322BD3CCAAC}"/>
                </a:ext>
              </a:extLst>
            </p:cNvPr>
            <p:cNvSpPr txBox="1"/>
            <p:nvPr/>
          </p:nvSpPr>
          <p:spPr>
            <a:xfrm>
              <a:off x="1915919" y="2552404"/>
              <a:ext cx="245137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4400" kern="0" dirty="0" err="1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Việt</a:t>
              </a:r>
              <a:r>
                <a:rPr lang="en-US" sz="44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Nam</a:t>
              </a:r>
              <a:endPara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0F2D6B-3757-4D64-9755-067E2271B3E1}"/>
              </a:ext>
            </a:extLst>
          </p:cNvPr>
          <p:cNvCxnSpPr>
            <a:cxnSpLocks/>
          </p:cNvCxnSpPr>
          <p:nvPr/>
        </p:nvCxnSpPr>
        <p:spPr>
          <a:xfrm flipV="1">
            <a:off x="5234327" y="2939619"/>
            <a:ext cx="1523767" cy="489381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F975BC-A7AB-4D6E-9A70-249F3E575DC3}"/>
              </a:ext>
            </a:extLst>
          </p:cNvPr>
          <p:cNvCxnSpPr>
            <a:cxnSpLocks/>
          </p:cNvCxnSpPr>
          <p:nvPr/>
        </p:nvCxnSpPr>
        <p:spPr>
          <a:xfrm>
            <a:off x="5234327" y="4139861"/>
            <a:ext cx="1523767" cy="633845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25232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0" y="1735829"/>
            <a:ext cx="12191999" cy="462641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94338" y="356079"/>
            <a:ext cx="1086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bài hoặc ngoài bài đọc Tiếng vọng của núi từ ngữ có tiếng chứa vần 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lang="en-US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iêp, ưc, uc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8000" b="1" dirty="0">
              <a:solidFill>
                <a:srgbClr val="009B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3885F9-1198-4877-8EDA-D0838502228D}"/>
              </a:ext>
            </a:extLst>
          </p:cNvPr>
          <p:cNvGrpSpPr/>
          <p:nvPr/>
        </p:nvGrpSpPr>
        <p:grpSpPr>
          <a:xfrm>
            <a:off x="6909281" y="2228759"/>
            <a:ext cx="2441894" cy="1421720"/>
            <a:chOff x="1915919" y="2274933"/>
            <a:chExt cx="2441894" cy="1421720"/>
          </a:xfrm>
        </p:grpSpPr>
        <p:sp>
          <p:nvSpPr>
            <p:cNvPr id="20" name="4">
              <a:extLst>
                <a:ext uri="{FF2B5EF4-FFF2-40B4-BE49-F238E27FC236}">
                  <a16:creationId xmlns:a16="http://schemas.microsoft.com/office/drawing/2014/main" id="{8241326F-B27A-4A5A-852C-2925BA6EADC3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CF8674-6D07-4B5A-879E-29EAB8BE75F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hiệp</a:t>
              </a: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sĩ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827619-B433-41A2-9B8E-2B7395107297}"/>
              </a:ext>
            </a:extLst>
          </p:cNvPr>
          <p:cNvGrpSpPr/>
          <p:nvPr/>
        </p:nvGrpSpPr>
        <p:grpSpPr>
          <a:xfrm>
            <a:off x="6909281" y="4316304"/>
            <a:ext cx="2451377" cy="1421720"/>
            <a:chOff x="1915919" y="2274933"/>
            <a:chExt cx="2451377" cy="1421720"/>
          </a:xfrm>
        </p:grpSpPr>
        <p:sp>
          <p:nvSpPr>
            <p:cNvPr id="23" name="4">
              <a:extLst>
                <a:ext uri="{FF2B5EF4-FFF2-40B4-BE49-F238E27FC236}">
                  <a16:creationId xmlns:a16="http://schemas.microsoft.com/office/drawing/2014/main" id="{E2FF1593-ACE8-4177-B826-D447BEB5B406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9E6281-7B6B-4D57-998B-6322BD3CCAAC}"/>
                </a:ext>
              </a:extLst>
            </p:cNvPr>
            <p:cNvSpPr txBox="1"/>
            <p:nvPr/>
          </p:nvSpPr>
          <p:spPr>
            <a:xfrm>
              <a:off x="1915919" y="2552404"/>
              <a:ext cx="245137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44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0F2D6B-3757-4D64-9755-067E2271B3E1}"/>
              </a:ext>
            </a:extLst>
          </p:cNvPr>
          <p:cNvCxnSpPr>
            <a:cxnSpLocks/>
          </p:cNvCxnSpPr>
          <p:nvPr/>
        </p:nvCxnSpPr>
        <p:spPr>
          <a:xfrm flipV="1">
            <a:off x="5234327" y="2939619"/>
            <a:ext cx="1523767" cy="489381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F975BC-A7AB-4D6E-9A70-249F3E575DC3}"/>
              </a:ext>
            </a:extLst>
          </p:cNvPr>
          <p:cNvCxnSpPr>
            <a:cxnSpLocks/>
          </p:cNvCxnSpPr>
          <p:nvPr/>
        </p:nvCxnSpPr>
        <p:spPr>
          <a:xfrm>
            <a:off x="5234327" y="4139861"/>
            <a:ext cx="1523767" cy="633845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0656F2-7F06-4E33-B9E9-39549638DD84}"/>
              </a:ext>
            </a:extLst>
          </p:cNvPr>
          <p:cNvGrpSpPr/>
          <p:nvPr/>
        </p:nvGrpSpPr>
        <p:grpSpPr>
          <a:xfrm>
            <a:off x="3165169" y="2738532"/>
            <a:ext cx="1806575" cy="2239963"/>
            <a:chOff x="3793882" y="3719978"/>
            <a:chExt cx="1806575" cy="2239963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3BF164DD-D3D1-4E55-B4EA-ACD70629C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882" y="3719978"/>
              <a:ext cx="1806575" cy="2239963"/>
            </a:xfrm>
            <a:custGeom>
              <a:avLst/>
              <a:gdLst>
                <a:gd name="T0" fmla="*/ 680 w 680"/>
                <a:gd name="T1" fmla="*/ 341 h 842"/>
                <a:gd name="T2" fmla="*/ 340 w 680"/>
                <a:gd name="T3" fmla="*/ 0 h 842"/>
                <a:gd name="T4" fmla="*/ 0 w 680"/>
                <a:gd name="T5" fmla="*/ 341 h 842"/>
                <a:gd name="T6" fmla="*/ 141 w 680"/>
                <a:gd name="T7" fmla="*/ 617 h 842"/>
                <a:gd name="T8" fmla="*/ 141 w 680"/>
                <a:gd name="T9" fmla="*/ 617 h 842"/>
                <a:gd name="T10" fmla="*/ 141 w 680"/>
                <a:gd name="T11" fmla="*/ 617 h 842"/>
                <a:gd name="T12" fmla="*/ 202 w 680"/>
                <a:gd name="T13" fmla="*/ 652 h 842"/>
                <a:gd name="T14" fmla="*/ 340 w 680"/>
                <a:gd name="T15" fmla="*/ 842 h 842"/>
                <a:gd name="T16" fmla="*/ 453 w 680"/>
                <a:gd name="T17" fmla="*/ 662 h 842"/>
                <a:gd name="T18" fmla="*/ 680 w 680"/>
                <a:gd name="T19" fmla="*/ 34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" h="842">
                  <a:moveTo>
                    <a:pt x="680" y="341"/>
                  </a:moveTo>
                  <a:cubicBezTo>
                    <a:pt x="680" y="153"/>
                    <a:pt x="528" y="0"/>
                    <a:pt x="340" y="0"/>
                  </a:cubicBezTo>
                  <a:cubicBezTo>
                    <a:pt x="152" y="0"/>
                    <a:pt x="0" y="153"/>
                    <a:pt x="0" y="341"/>
                  </a:cubicBezTo>
                  <a:cubicBezTo>
                    <a:pt x="0" y="454"/>
                    <a:pt x="55" y="555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60" y="631"/>
                    <a:pt x="181" y="642"/>
                    <a:pt x="202" y="652"/>
                  </a:cubicBezTo>
                  <a:cubicBezTo>
                    <a:pt x="260" y="690"/>
                    <a:pt x="338" y="757"/>
                    <a:pt x="340" y="842"/>
                  </a:cubicBezTo>
                  <a:cubicBezTo>
                    <a:pt x="340" y="842"/>
                    <a:pt x="397" y="728"/>
                    <a:pt x="453" y="662"/>
                  </a:cubicBezTo>
                  <a:cubicBezTo>
                    <a:pt x="585" y="615"/>
                    <a:pt x="680" y="489"/>
                    <a:pt x="680" y="341"/>
                  </a:cubicBezTo>
                  <a:close/>
                </a:path>
              </a:pathLst>
            </a:custGeom>
            <a:solidFill>
              <a:srgbClr val="F7A7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33E52F-7392-4A7A-BC5A-AE553BFFA1B2}"/>
                </a:ext>
              </a:extLst>
            </p:cNvPr>
            <p:cNvSpPr txBox="1"/>
            <p:nvPr/>
          </p:nvSpPr>
          <p:spPr>
            <a:xfrm>
              <a:off x="4144579" y="4049037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iêp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95906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0" y="1735829"/>
            <a:ext cx="12191999" cy="462641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94338" y="356079"/>
            <a:ext cx="1086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bài hoặc ngoài bài đọc Tiếng vọng của núi từ ngữ có tiếng chứa vần 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lang="en-US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iêp, ưc, uc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8000" b="1" dirty="0">
              <a:solidFill>
                <a:srgbClr val="009B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3885F9-1198-4877-8EDA-D0838502228D}"/>
              </a:ext>
            </a:extLst>
          </p:cNvPr>
          <p:cNvGrpSpPr/>
          <p:nvPr/>
        </p:nvGrpSpPr>
        <p:grpSpPr>
          <a:xfrm>
            <a:off x="6909281" y="2228759"/>
            <a:ext cx="2441894" cy="1421720"/>
            <a:chOff x="1915919" y="2274933"/>
            <a:chExt cx="2441894" cy="1421720"/>
          </a:xfrm>
        </p:grpSpPr>
        <p:sp>
          <p:nvSpPr>
            <p:cNvPr id="20" name="4">
              <a:extLst>
                <a:ext uri="{FF2B5EF4-FFF2-40B4-BE49-F238E27FC236}">
                  <a16:creationId xmlns:a16="http://schemas.microsoft.com/office/drawing/2014/main" id="{8241326F-B27A-4A5A-852C-2925BA6EADC3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CF8674-6D07-4B5A-879E-29EAB8BE75F2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bực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827619-B433-41A2-9B8E-2B7395107297}"/>
              </a:ext>
            </a:extLst>
          </p:cNvPr>
          <p:cNvGrpSpPr/>
          <p:nvPr/>
        </p:nvGrpSpPr>
        <p:grpSpPr>
          <a:xfrm>
            <a:off x="6909281" y="4316304"/>
            <a:ext cx="2451377" cy="1421720"/>
            <a:chOff x="1915919" y="2274933"/>
            <a:chExt cx="2451377" cy="1421720"/>
          </a:xfrm>
        </p:grpSpPr>
        <p:sp>
          <p:nvSpPr>
            <p:cNvPr id="23" name="4">
              <a:extLst>
                <a:ext uri="{FF2B5EF4-FFF2-40B4-BE49-F238E27FC236}">
                  <a16:creationId xmlns:a16="http://schemas.microsoft.com/office/drawing/2014/main" id="{E2FF1593-ACE8-4177-B826-D447BEB5B406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9E6281-7B6B-4D57-998B-6322BD3CCAAC}"/>
                </a:ext>
              </a:extLst>
            </p:cNvPr>
            <p:cNvSpPr txBox="1"/>
            <p:nvPr/>
          </p:nvSpPr>
          <p:spPr>
            <a:xfrm>
              <a:off x="1915919" y="2552404"/>
              <a:ext cx="245137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44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0F2D6B-3757-4D64-9755-067E2271B3E1}"/>
              </a:ext>
            </a:extLst>
          </p:cNvPr>
          <p:cNvCxnSpPr>
            <a:cxnSpLocks/>
          </p:cNvCxnSpPr>
          <p:nvPr/>
        </p:nvCxnSpPr>
        <p:spPr>
          <a:xfrm flipV="1">
            <a:off x="5234327" y="2939619"/>
            <a:ext cx="1523767" cy="489381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F975BC-A7AB-4D6E-9A70-249F3E575DC3}"/>
              </a:ext>
            </a:extLst>
          </p:cNvPr>
          <p:cNvCxnSpPr>
            <a:cxnSpLocks/>
          </p:cNvCxnSpPr>
          <p:nvPr/>
        </p:nvCxnSpPr>
        <p:spPr>
          <a:xfrm>
            <a:off x="5234327" y="4139861"/>
            <a:ext cx="1523767" cy="633845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87E11E-91EF-40B5-A509-7449591BCE1B}"/>
              </a:ext>
            </a:extLst>
          </p:cNvPr>
          <p:cNvGrpSpPr/>
          <p:nvPr/>
        </p:nvGrpSpPr>
        <p:grpSpPr>
          <a:xfrm>
            <a:off x="3123906" y="2640301"/>
            <a:ext cx="1889101" cy="2338194"/>
            <a:chOff x="6606655" y="2149026"/>
            <a:chExt cx="1889101" cy="2338194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7C814D7F-B3D8-4A69-8070-AC09E6B0F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655" y="2149026"/>
              <a:ext cx="1889101" cy="2338194"/>
            </a:xfrm>
            <a:custGeom>
              <a:avLst/>
              <a:gdLst>
                <a:gd name="T0" fmla="*/ 621 w 621"/>
                <a:gd name="T1" fmla="*/ 310 h 768"/>
                <a:gd name="T2" fmla="*/ 310 w 621"/>
                <a:gd name="T3" fmla="*/ 0 h 768"/>
                <a:gd name="T4" fmla="*/ 0 w 621"/>
                <a:gd name="T5" fmla="*/ 310 h 768"/>
                <a:gd name="T6" fmla="*/ 129 w 621"/>
                <a:gd name="T7" fmla="*/ 562 h 768"/>
                <a:gd name="T8" fmla="*/ 129 w 621"/>
                <a:gd name="T9" fmla="*/ 562 h 768"/>
                <a:gd name="T10" fmla="*/ 129 w 621"/>
                <a:gd name="T11" fmla="*/ 562 h 768"/>
                <a:gd name="T12" fmla="*/ 184 w 621"/>
                <a:gd name="T13" fmla="*/ 594 h 768"/>
                <a:gd name="T14" fmla="*/ 310 w 621"/>
                <a:gd name="T15" fmla="*/ 768 h 768"/>
                <a:gd name="T16" fmla="*/ 413 w 621"/>
                <a:gd name="T17" fmla="*/ 603 h 768"/>
                <a:gd name="T18" fmla="*/ 621 w 621"/>
                <a:gd name="T19" fmla="*/ 31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1" h="768">
                  <a:moveTo>
                    <a:pt x="621" y="310"/>
                  </a:moveTo>
                  <a:cubicBezTo>
                    <a:pt x="621" y="139"/>
                    <a:pt x="482" y="0"/>
                    <a:pt x="310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14"/>
                    <a:pt x="50" y="506"/>
                    <a:pt x="129" y="562"/>
                  </a:cubicBezTo>
                  <a:cubicBezTo>
                    <a:pt x="129" y="562"/>
                    <a:pt x="129" y="562"/>
                    <a:pt x="129" y="562"/>
                  </a:cubicBezTo>
                  <a:cubicBezTo>
                    <a:pt x="129" y="562"/>
                    <a:pt x="129" y="562"/>
                    <a:pt x="129" y="562"/>
                  </a:cubicBezTo>
                  <a:cubicBezTo>
                    <a:pt x="146" y="575"/>
                    <a:pt x="165" y="586"/>
                    <a:pt x="184" y="594"/>
                  </a:cubicBezTo>
                  <a:cubicBezTo>
                    <a:pt x="237" y="629"/>
                    <a:pt x="309" y="691"/>
                    <a:pt x="310" y="768"/>
                  </a:cubicBezTo>
                  <a:cubicBezTo>
                    <a:pt x="310" y="768"/>
                    <a:pt x="362" y="663"/>
                    <a:pt x="413" y="603"/>
                  </a:cubicBezTo>
                  <a:cubicBezTo>
                    <a:pt x="534" y="561"/>
                    <a:pt x="621" y="446"/>
                    <a:pt x="621" y="310"/>
                  </a:cubicBezTo>
                  <a:close/>
                </a:path>
              </a:pathLst>
            </a:custGeom>
            <a:solidFill>
              <a:srgbClr val="64C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ED090D-E8A2-4ABB-84C2-A50028303DE7}"/>
                </a:ext>
              </a:extLst>
            </p:cNvPr>
            <p:cNvSpPr txBox="1"/>
            <p:nvPr/>
          </p:nvSpPr>
          <p:spPr>
            <a:xfrm>
              <a:off x="7064447" y="2527678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ưc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83454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0" y="1735829"/>
            <a:ext cx="12191999" cy="4626417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94338" y="356079"/>
            <a:ext cx="1086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bài hoặc ngoài bài đọc Tiếng vọng của núi từ ngữ có tiếng chứa vần 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lang="en-US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000" b="1" i="1" dirty="0">
                <a:solidFill>
                  <a:srgbClr val="0080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iêp, ưc, uc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8000" b="1" dirty="0">
              <a:solidFill>
                <a:srgbClr val="009B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3885F9-1198-4877-8EDA-D0838502228D}"/>
              </a:ext>
            </a:extLst>
          </p:cNvPr>
          <p:cNvGrpSpPr/>
          <p:nvPr/>
        </p:nvGrpSpPr>
        <p:grpSpPr>
          <a:xfrm>
            <a:off x="6909281" y="2228759"/>
            <a:ext cx="2441894" cy="1421720"/>
            <a:chOff x="1915919" y="2274933"/>
            <a:chExt cx="2441894" cy="1421720"/>
          </a:xfrm>
        </p:grpSpPr>
        <p:sp>
          <p:nvSpPr>
            <p:cNvPr id="20" name="4">
              <a:extLst>
                <a:ext uri="{FF2B5EF4-FFF2-40B4-BE49-F238E27FC236}">
                  <a16:creationId xmlns:a16="http://schemas.microsoft.com/office/drawing/2014/main" id="{8241326F-B27A-4A5A-852C-2925BA6EADC3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CF8674-6D07-4B5A-879E-29EAB8BE75F2}"/>
                </a:ext>
              </a:extLst>
            </p:cNvPr>
            <p:cNvSpPr txBox="1"/>
            <p:nvPr/>
          </p:nvSpPr>
          <p:spPr>
            <a:xfrm>
              <a:off x="2074385" y="2501674"/>
              <a:ext cx="222151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dục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827619-B433-41A2-9B8E-2B7395107297}"/>
              </a:ext>
            </a:extLst>
          </p:cNvPr>
          <p:cNvGrpSpPr/>
          <p:nvPr/>
        </p:nvGrpSpPr>
        <p:grpSpPr>
          <a:xfrm>
            <a:off x="6909281" y="4316304"/>
            <a:ext cx="2451377" cy="1421720"/>
            <a:chOff x="1915919" y="2274933"/>
            <a:chExt cx="2451377" cy="1421720"/>
          </a:xfrm>
        </p:grpSpPr>
        <p:sp>
          <p:nvSpPr>
            <p:cNvPr id="23" name="4">
              <a:extLst>
                <a:ext uri="{FF2B5EF4-FFF2-40B4-BE49-F238E27FC236}">
                  <a16:creationId xmlns:a16="http://schemas.microsoft.com/office/drawing/2014/main" id="{E2FF1593-ACE8-4177-B826-D447BEB5B406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9E6281-7B6B-4D57-998B-6322BD3CCAAC}"/>
                </a:ext>
              </a:extLst>
            </p:cNvPr>
            <p:cNvSpPr txBox="1"/>
            <p:nvPr/>
          </p:nvSpPr>
          <p:spPr>
            <a:xfrm>
              <a:off x="1915919" y="2552404"/>
              <a:ext cx="245137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4400" kern="0" dirty="0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  <a:endPara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0F2D6B-3757-4D64-9755-067E2271B3E1}"/>
              </a:ext>
            </a:extLst>
          </p:cNvPr>
          <p:cNvCxnSpPr>
            <a:cxnSpLocks/>
          </p:cNvCxnSpPr>
          <p:nvPr/>
        </p:nvCxnSpPr>
        <p:spPr>
          <a:xfrm flipV="1">
            <a:off x="5234327" y="2939619"/>
            <a:ext cx="1523767" cy="489381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F975BC-A7AB-4D6E-9A70-249F3E575DC3}"/>
              </a:ext>
            </a:extLst>
          </p:cNvPr>
          <p:cNvCxnSpPr>
            <a:cxnSpLocks/>
          </p:cNvCxnSpPr>
          <p:nvPr/>
        </p:nvCxnSpPr>
        <p:spPr>
          <a:xfrm>
            <a:off x="5234327" y="4139861"/>
            <a:ext cx="1523767" cy="633845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0FBAE4-EB93-4C36-B448-844134D4ACC2}"/>
              </a:ext>
            </a:extLst>
          </p:cNvPr>
          <p:cNvGrpSpPr/>
          <p:nvPr/>
        </p:nvGrpSpPr>
        <p:grpSpPr>
          <a:xfrm>
            <a:off x="2831342" y="2519443"/>
            <a:ext cx="2091039" cy="2592669"/>
            <a:chOff x="9394338" y="3543626"/>
            <a:chExt cx="2091039" cy="2592669"/>
          </a:xfrm>
        </p:grpSpPr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D9D5BD76-E6C2-4F5A-A09C-4747E81A9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4338" y="3543626"/>
              <a:ext cx="2091039" cy="2592669"/>
            </a:xfrm>
            <a:custGeom>
              <a:avLst/>
              <a:gdLst>
                <a:gd name="T0" fmla="*/ 680 w 680"/>
                <a:gd name="T1" fmla="*/ 341 h 842"/>
                <a:gd name="T2" fmla="*/ 340 w 680"/>
                <a:gd name="T3" fmla="*/ 0 h 842"/>
                <a:gd name="T4" fmla="*/ 0 w 680"/>
                <a:gd name="T5" fmla="*/ 341 h 842"/>
                <a:gd name="T6" fmla="*/ 141 w 680"/>
                <a:gd name="T7" fmla="*/ 617 h 842"/>
                <a:gd name="T8" fmla="*/ 141 w 680"/>
                <a:gd name="T9" fmla="*/ 617 h 842"/>
                <a:gd name="T10" fmla="*/ 141 w 680"/>
                <a:gd name="T11" fmla="*/ 617 h 842"/>
                <a:gd name="T12" fmla="*/ 202 w 680"/>
                <a:gd name="T13" fmla="*/ 652 h 842"/>
                <a:gd name="T14" fmla="*/ 340 w 680"/>
                <a:gd name="T15" fmla="*/ 842 h 842"/>
                <a:gd name="T16" fmla="*/ 453 w 680"/>
                <a:gd name="T17" fmla="*/ 662 h 842"/>
                <a:gd name="T18" fmla="*/ 680 w 680"/>
                <a:gd name="T19" fmla="*/ 34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" h="842">
                  <a:moveTo>
                    <a:pt x="680" y="341"/>
                  </a:moveTo>
                  <a:cubicBezTo>
                    <a:pt x="680" y="153"/>
                    <a:pt x="528" y="0"/>
                    <a:pt x="340" y="0"/>
                  </a:cubicBezTo>
                  <a:cubicBezTo>
                    <a:pt x="152" y="0"/>
                    <a:pt x="0" y="153"/>
                    <a:pt x="0" y="341"/>
                  </a:cubicBezTo>
                  <a:cubicBezTo>
                    <a:pt x="0" y="454"/>
                    <a:pt x="55" y="555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60" y="631"/>
                    <a:pt x="181" y="642"/>
                    <a:pt x="202" y="652"/>
                  </a:cubicBezTo>
                  <a:cubicBezTo>
                    <a:pt x="260" y="690"/>
                    <a:pt x="338" y="757"/>
                    <a:pt x="340" y="842"/>
                  </a:cubicBezTo>
                  <a:cubicBezTo>
                    <a:pt x="340" y="842"/>
                    <a:pt x="397" y="728"/>
                    <a:pt x="453" y="662"/>
                  </a:cubicBezTo>
                  <a:cubicBezTo>
                    <a:pt x="585" y="615"/>
                    <a:pt x="680" y="489"/>
                    <a:pt x="680" y="341"/>
                  </a:cubicBezTo>
                  <a:close/>
                </a:path>
              </a:pathLst>
            </a:custGeom>
            <a:solidFill>
              <a:srgbClr val="FAC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926349-F913-4B91-89CC-91545624E7E0}"/>
                </a:ext>
              </a:extLst>
            </p:cNvPr>
            <p:cNvSpPr txBox="1"/>
            <p:nvPr/>
          </p:nvSpPr>
          <p:spPr>
            <a:xfrm>
              <a:off x="9934620" y="4068246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uc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27961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DB6B09-C896-4D9A-B579-B04C17CA8DD5}"/>
              </a:ext>
            </a:extLst>
          </p:cNvPr>
          <p:cNvGrpSpPr/>
          <p:nvPr/>
        </p:nvGrpSpPr>
        <p:grpSpPr>
          <a:xfrm>
            <a:off x="121339" y="200418"/>
            <a:ext cx="870949" cy="1023865"/>
            <a:chOff x="426137" y="306806"/>
            <a:chExt cx="863972" cy="10156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51E287C-2B6F-48EC-A584-1E6E820FD5C0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BD65C0-2C6E-481E-966D-92251BB84510}"/>
                </a:ext>
              </a:extLst>
            </p:cNvPr>
            <p:cNvSpPr/>
            <p:nvPr/>
          </p:nvSpPr>
          <p:spPr>
            <a:xfrm>
              <a:off x="545130" y="30680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67F1C8C-AC3D-4810-A31A-D43A8668C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21" y="1017142"/>
            <a:ext cx="11372712" cy="508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B6B31F-B5D7-4992-BB21-946DF91F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24" t="638" r="58748" b="77125"/>
          <a:stretch>
            <a:fillRect/>
          </a:stretch>
        </p:blipFill>
        <p:spPr>
          <a:xfrm>
            <a:off x="3789950" y="1274523"/>
            <a:ext cx="1459382" cy="943545"/>
          </a:xfrm>
          <a:custGeom>
            <a:avLst/>
            <a:gdLst>
              <a:gd name="connsiteX0" fmla="*/ 1296022 w 1459382"/>
              <a:gd name="connsiteY0" fmla="*/ 0 h 943545"/>
              <a:gd name="connsiteX1" fmla="*/ 1459382 w 1459382"/>
              <a:gd name="connsiteY1" fmla="*/ 575944 h 943545"/>
              <a:gd name="connsiteX2" fmla="*/ 163359 w 1459382"/>
              <a:gd name="connsiteY2" fmla="*/ 943545 h 943545"/>
              <a:gd name="connsiteX3" fmla="*/ 0 w 1459382"/>
              <a:gd name="connsiteY3" fmla="*/ 367601 h 943545"/>
              <a:gd name="connsiteX4" fmla="*/ 1296022 w 1459382"/>
              <a:gd name="connsiteY4" fmla="*/ 0 h 94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9382" h="943545">
                <a:moveTo>
                  <a:pt x="1296022" y="0"/>
                </a:moveTo>
                <a:lnTo>
                  <a:pt x="1459382" y="575944"/>
                </a:lnTo>
                <a:lnTo>
                  <a:pt x="163359" y="943545"/>
                </a:lnTo>
                <a:lnTo>
                  <a:pt x="0" y="367601"/>
                </a:lnTo>
                <a:lnTo>
                  <a:pt x="1296022" y="0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B5D5B3-02DC-4156-8ADF-1BD015D188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159" t="11595" r="2309" b="61218"/>
          <a:stretch>
            <a:fillRect/>
          </a:stretch>
        </p:blipFill>
        <p:spPr>
          <a:xfrm>
            <a:off x="8906804" y="1739461"/>
            <a:ext cx="2091295" cy="1153597"/>
          </a:xfrm>
          <a:custGeom>
            <a:avLst/>
            <a:gdLst>
              <a:gd name="connsiteX0" fmla="*/ 1918015 w 2091295"/>
              <a:gd name="connsiteY0" fmla="*/ 0 h 1153597"/>
              <a:gd name="connsiteX1" fmla="*/ 2091295 w 2091295"/>
              <a:gd name="connsiteY1" fmla="*/ 595361 h 1153597"/>
              <a:gd name="connsiteX2" fmla="*/ 173280 w 2091295"/>
              <a:gd name="connsiteY2" fmla="*/ 1153597 h 1153597"/>
              <a:gd name="connsiteX3" fmla="*/ 0 w 2091295"/>
              <a:gd name="connsiteY3" fmla="*/ 558236 h 1153597"/>
              <a:gd name="connsiteX4" fmla="*/ 1918015 w 2091295"/>
              <a:gd name="connsiteY4" fmla="*/ 0 h 1153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295" h="1153597">
                <a:moveTo>
                  <a:pt x="1918015" y="0"/>
                </a:moveTo>
                <a:lnTo>
                  <a:pt x="2091295" y="595361"/>
                </a:lnTo>
                <a:lnTo>
                  <a:pt x="173280" y="1153597"/>
                </a:lnTo>
                <a:lnTo>
                  <a:pt x="0" y="558236"/>
                </a:lnTo>
                <a:lnTo>
                  <a:pt x="1918015" y="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EDB53F-F475-433A-94FE-2EA49CE599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271" t="11595" r="31417" b="66774"/>
          <a:stretch>
            <a:fillRect/>
          </a:stretch>
        </p:blipFill>
        <p:spPr>
          <a:xfrm>
            <a:off x="5964360" y="1739462"/>
            <a:ext cx="2068858" cy="917827"/>
          </a:xfrm>
          <a:custGeom>
            <a:avLst/>
            <a:gdLst>
              <a:gd name="connsiteX0" fmla="*/ 94684 w 2068858"/>
              <a:gd name="connsiteY0" fmla="*/ 0 h 917827"/>
              <a:gd name="connsiteX1" fmla="*/ 2068858 w 2068858"/>
              <a:gd name="connsiteY1" fmla="*/ 305034 h 917827"/>
              <a:gd name="connsiteX2" fmla="*/ 1974174 w 2068858"/>
              <a:gd name="connsiteY2" fmla="*/ 917827 h 917827"/>
              <a:gd name="connsiteX3" fmla="*/ 0 w 2068858"/>
              <a:gd name="connsiteY3" fmla="*/ 612793 h 917827"/>
              <a:gd name="connsiteX4" fmla="*/ 94684 w 2068858"/>
              <a:gd name="connsiteY4" fmla="*/ 0 h 91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8858" h="917827">
                <a:moveTo>
                  <a:pt x="94684" y="0"/>
                </a:moveTo>
                <a:lnTo>
                  <a:pt x="2068858" y="305034"/>
                </a:lnTo>
                <a:lnTo>
                  <a:pt x="1974174" y="917827"/>
                </a:lnTo>
                <a:lnTo>
                  <a:pt x="0" y="612793"/>
                </a:lnTo>
                <a:lnTo>
                  <a:pt x="94684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47D2444-B023-4140-8C78-EF658EA069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6" t="20252" r="82531" b="62552"/>
          <a:stretch>
            <a:fillRect/>
          </a:stretch>
        </p:blipFill>
        <p:spPr>
          <a:xfrm>
            <a:off x="1262084" y="2106763"/>
            <a:ext cx="1564790" cy="729678"/>
          </a:xfrm>
          <a:custGeom>
            <a:avLst/>
            <a:gdLst>
              <a:gd name="connsiteX0" fmla="*/ 52579 w 1564790"/>
              <a:gd name="connsiteY0" fmla="*/ 0 h 729678"/>
              <a:gd name="connsiteX1" fmla="*/ 1564790 w 1564790"/>
              <a:gd name="connsiteY1" fmla="*/ 133328 h 729678"/>
              <a:gd name="connsiteX2" fmla="*/ 1512212 w 1564790"/>
              <a:gd name="connsiteY2" fmla="*/ 729678 h 729678"/>
              <a:gd name="connsiteX3" fmla="*/ 0 w 1564790"/>
              <a:gd name="connsiteY3" fmla="*/ 596349 h 729678"/>
              <a:gd name="connsiteX4" fmla="*/ 52579 w 1564790"/>
              <a:gd name="connsiteY4" fmla="*/ 0 h 72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4790" h="729678">
                <a:moveTo>
                  <a:pt x="52579" y="0"/>
                </a:moveTo>
                <a:lnTo>
                  <a:pt x="1564790" y="133328"/>
                </a:lnTo>
                <a:lnTo>
                  <a:pt x="1512212" y="729678"/>
                </a:lnTo>
                <a:lnTo>
                  <a:pt x="0" y="596349"/>
                </a:lnTo>
                <a:lnTo>
                  <a:pt x="52579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0BE5FF-293A-43D4-AC7E-57D4AFFFA8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04" t="39346" r="50436" b="39999"/>
          <a:stretch>
            <a:fillRect/>
          </a:stretch>
        </p:blipFill>
        <p:spPr>
          <a:xfrm>
            <a:off x="4653763" y="2916959"/>
            <a:ext cx="1442236" cy="876440"/>
          </a:xfrm>
          <a:custGeom>
            <a:avLst/>
            <a:gdLst>
              <a:gd name="connsiteX0" fmla="*/ 118799 w 1442236"/>
              <a:gd name="connsiteY0" fmla="*/ 0 h 876440"/>
              <a:gd name="connsiteX1" fmla="*/ 1442236 w 1442236"/>
              <a:gd name="connsiteY1" fmla="*/ 251634 h 876440"/>
              <a:gd name="connsiteX2" fmla="*/ 1323438 w 1442236"/>
              <a:gd name="connsiteY2" fmla="*/ 876440 h 876440"/>
              <a:gd name="connsiteX3" fmla="*/ 0 w 1442236"/>
              <a:gd name="connsiteY3" fmla="*/ 624806 h 876440"/>
              <a:gd name="connsiteX4" fmla="*/ 118799 w 1442236"/>
              <a:gd name="connsiteY4" fmla="*/ 0 h 87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2236" h="876440">
                <a:moveTo>
                  <a:pt x="118799" y="0"/>
                </a:moveTo>
                <a:lnTo>
                  <a:pt x="1442236" y="251634"/>
                </a:lnTo>
                <a:lnTo>
                  <a:pt x="1323438" y="876440"/>
                </a:lnTo>
                <a:lnTo>
                  <a:pt x="0" y="624806"/>
                </a:lnTo>
                <a:lnTo>
                  <a:pt x="118799" y="0"/>
                </a:lnTo>
                <a:close/>
              </a:path>
            </a:pathLst>
          </a:cu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AF4742-F43E-4B43-AA1B-61773AFB81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771" t="46096" r="23551" b="31104"/>
          <a:stretch>
            <a:fillRect/>
          </a:stretch>
        </p:blipFill>
        <p:spPr>
          <a:xfrm>
            <a:off x="6830053" y="3203398"/>
            <a:ext cx="2004379" cy="967439"/>
          </a:xfrm>
          <a:custGeom>
            <a:avLst/>
            <a:gdLst>
              <a:gd name="connsiteX0" fmla="*/ 1880605 w 2004379"/>
              <a:gd name="connsiteY0" fmla="*/ 0 h 967439"/>
              <a:gd name="connsiteX1" fmla="*/ 2004379 w 2004379"/>
              <a:gd name="connsiteY1" fmla="*/ 518562 h 967439"/>
              <a:gd name="connsiteX2" fmla="*/ 123775 w 2004379"/>
              <a:gd name="connsiteY2" fmla="*/ 967439 h 967439"/>
              <a:gd name="connsiteX3" fmla="*/ 0 w 2004379"/>
              <a:gd name="connsiteY3" fmla="*/ 448877 h 967439"/>
              <a:gd name="connsiteX4" fmla="*/ 1880605 w 2004379"/>
              <a:gd name="connsiteY4" fmla="*/ 0 h 96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4379" h="967439">
                <a:moveTo>
                  <a:pt x="1880605" y="0"/>
                </a:moveTo>
                <a:lnTo>
                  <a:pt x="2004379" y="518562"/>
                </a:lnTo>
                <a:lnTo>
                  <a:pt x="123775" y="967439"/>
                </a:lnTo>
                <a:lnTo>
                  <a:pt x="0" y="448877"/>
                </a:lnTo>
                <a:lnTo>
                  <a:pt x="1880605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8BB748-C618-4EA5-8BE2-3569459087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42" t="46160" r="72025" b="29562"/>
          <a:stretch>
            <a:fillRect/>
          </a:stretch>
        </p:blipFill>
        <p:spPr>
          <a:xfrm>
            <a:off x="1367630" y="3206115"/>
            <a:ext cx="2529369" cy="1030141"/>
          </a:xfrm>
          <a:custGeom>
            <a:avLst/>
            <a:gdLst>
              <a:gd name="connsiteX0" fmla="*/ 106108 w 2529369"/>
              <a:gd name="connsiteY0" fmla="*/ 0 h 1030141"/>
              <a:gd name="connsiteX1" fmla="*/ 2529369 w 2529369"/>
              <a:gd name="connsiteY1" fmla="*/ 424682 h 1030141"/>
              <a:gd name="connsiteX2" fmla="*/ 2423261 w 2529369"/>
              <a:gd name="connsiteY2" fmla="*/ 1030141 h 1030141"/>
              <a:gd name="connsiteX3" fmla="*/ 0 w 2529369"/>
              <a:gd name="connsiteY3" fmla="*/ 605459 h 1030141"/>
              <a:gd name="connsiteX4" fmla="*/ 106108 w 2529369"/>
              <a:gd name="connsiteY4" fmla="*/ 0 h 103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9369" h="1030141">
                <a:moveTo>
                  <a:pt x="106108" y="0"/>
                </a:moveTo>
                <a:lnTo>
                  <a:pt x="2529369" y="424682"/>
                </a:lnTo>
                <a:lnTo>
                  <a:pt x="2423261" y="1030141"/>
                </a:lnTo>
                <a:lnTo>
                  <a:pt x="0" y="605459"/>
                </a:lnTo>
                <a:lnTo>
                  <a:pt x="106108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9455E9-7314-4695-AEF6-471939A1C4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128" t="70757" r="1718" b="13607"/>
          <a:stretch>
            <a:fillRect/>
          </a:stretch>
        </p:blipFill>
        <p:spPr>
          <a:xfrm>
            <a:off x="8598073" y="4249819"/>
            <a:ext cx="2460193" cy="663442"/>
          </a:xfrm>
          <a:custGeom>
            <a:avLst/>
            <a:gdLst>
              <a:gd name="connsiteX0" fmla="*/ 0 w 2460193"/>
              <a:gd name="connsiteY0" fmla="*/ 0 h 663442"/>
              <a:gd name="connsiteX1" fmla="*/ 2460193 w 2460193"/>
              <a:gd name="connsiteY1" fmla="*/ 0 h 663442"/>
              <a:gd name="connsiteX2" fmla="*/ 2460193 w 2460193"/>
              <a:gd name="connsiteY2" fmla="*/ 663442 h 663442"/>
              <a:gd name="connsiteX3" fmla="*/ 0 w 2460193"/>
              <a:gd name="connsiteY3" fmla="*/ 663442 h 663442"/>
              <a:gd name="connsiteX4" fmla="*/ 0 w 2460193"/>
              <a:gd name="connsiteY4" fmla="*/ 0 h 66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193" h="663442">
                <a:moveTo>
                  <a:pt x="0" y="0"/>
                </a:moveTo>
                <a:lnTo>
                  <a:pt x="2460193" y="0"/>
                </a:lnTo>
                <a:lnTo>
                  <a:pt x="2460193" y="663442"/>
                </a:lnTo>
                <a:lnTo>
                  <a:pt x="0" y="6634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D1CBE4-5142-4F3C-B293-12DD2073E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34" t="79482" r="35813" b="5905"/>
          <a:stretch>
            <a:fillRect/>
          </a:stretch>
        </p:blipFill>
        <p:spPr>
          <a:xfrm>
            <a:off x="5125327" y="4620030"/>
            <a:ext cx="2460193" cy="620065"/>
          </a:xfrm>
          <a:custGeom>
            <a:avLst/>
            <a:gdLst>
              <a:gd name="connsiteX0" fmla="*/ 0 w 2460193"/>
              <a:gd name="connsiteY0" fmla="*/ 0 h 620065"/>
              <a:gd name="connsiteX1" fmla="*/ 2460193 w 2460193"/>
              <a:gd name="connsiteY1" fmla="*/ 0 h 620065"/>
              <a:gd name="connsiteX2" fmla="*/ 2460193 w 2460193"/>
              <a:gd name="connsiteY2" fmla="*/ 620065 h 620065"/>
              <a:gd name="connsiteX3" fmla="*/ 0 w 2460193"/>
              <a:gd name="connsiteY3" fmla="*/ 620065 h 620065"/>
              <a:gd name="connsiteX4" fmla="*/ 0 w 2460193"/>
              <a:gd name="connsiteY4" fmla="*/ 0 h 62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193" h="620065">
                <a:moveTo>
                  <a:pt x="0" y="0"/>
                </a:moveTo>
                <a:lnTo>
                  <a:pt x="2460193" y="0"/>
                </a:lnTo>
                <a:lnTo>
                  <a:pt x="2460193" y="620065"/>
                </a:lnTo>
                <a:lnTo>
                  <a:pt x="0" y="62006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1E46B1-D016-40A7-A51B-A9C083A2AF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93" t="80003" r="79395" b="2289"/>
          <a:stretch>
            <a:fillRect/>
          </a:stretch>
        </p:blipFill>
        <p:spPr>
          <a:xfrm>
            <a:off x="1994132" y="4642126"/>
            <a:ext cx="1152183" cy="751380"/>
          </a:xfrm>
          <a:custGeom>
            <a:avLst/>
            <a:gdLst>
              <a:gd name="connsiteX0" fmla="*/ 78022 w 1152183"/>
              <a:gd name="connsiteY0" fmla="*/ 0 h 751380"/>
              <a:gd name="connsiteX1" fmla="*/ 1152183 w 1152183"/>
              <a:gd name="connsiteY1" fmla="*/ 136243 h 751380"/>
              <a:gd name="connsiteX2" fmla="*/ 1074161 w 1152183"/>
              <a:gd name="connsiteY2" fmla="*/ 751380 h 751380"/>
              <a:gd name="connsiteX3" fmla="*/ 0 w 1152183"/>
              <a:gd name="connsiteY3" fmla="*/ 615136 h 751380"/>
              <a:gd name="connsiteX4" fmla="*/ 78022 w 1152183"/>
              <a:gd name="connsiteY4" fmla="*/ 0 h 75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183" h="751380">
                <a:moveTo>
                  <a:pt x="78022" y="0"/>
                </a:moveTo>
                <a:lnTo>
                  <a:pt x="1152183" y="136243"/>
                </a:lnTo>
                <a:lnTo>
                  <a:pt x="1074161" y="751380"/>
                </a:lnTo>
                <a:lnTo>
                  <a:pt x="0" y="615136"/>
                </a:lnTo>
                <a:lnTo>
                  <a:pt x="78022" y="0"/>
                </a:lnTo>
                <a:close/>
              </a:path>
            </a:pathLst>
          </a:custGeom>
        </p:spPr>
      </p:pic>
      <p:sp>
        <p:nvSpPr>
          <p:cNvPr id="6" name="8">
            <a:extLst>
              <a:ext uri="{FF2B5EF4-FFF2-40B4-BE49-F238E27FC236}">
                <a16:creationId xmlns:a16="http://schemas.microsoft.com/office/drawing/2014/main" id="{436D18FE-8878-40FA-B2C8-FA5137CAF57C}"/>
              </a:ext>
            </a:extLst>
          </p:cNvPr>
          <p:cNvSpPr/>
          <p:nvPr/>
        </p:nvSpPr>
        <p:spPr>
          <a:xfrm>
            <a:off x="4949991" y="319000"/>
            <a:ext cx="318768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Ghép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3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5CE2C10-AB58-4B62-BE77-4122A9CEE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" y="44569"/>
            <a:ext cx="4145639" cy="15424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C0F0CB3-9150-4A8D-985B-DF2F28E6F870}"/>
              </a:ext>
            </a:extLst>
          </p:cNvPr>
          <p:cNvSpPr txBox="1"/>
          <p:nvPr/>
        </p:nvSpPr>
        <p:spPr>
          <a:xfrm>
            <a:off x="536700" y="5897382"/>
            <a:ext cx="11180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3962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1340022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người bạn mới đến (Kết Nối Tri Thức Với Cuộc Sống) SGK Âm Nhạc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556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CE0225-DA2F-4F65-B7F5-0C79D247ACFA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">
            <a:extLst>
              <a:ext uri="{FF2B5EF4-FFF2-40B4-BE49-F238E27FC236}">
                <a16:creationId xmlns:a16="http://schemas.microsoft.com/office/drawing/2014/main" id="{4688CA8A-E9DA-441F-9C63-4EAB65A50978}"/>
              </a:ext>
            </a:extLst>
          </p:cNvPr>
          <p:cNvSpPr/>
          <p:nvPr/>
        </p:nvSpPr>
        <p:spPr>
          <a:xfrm>
            <a:off x="0" y="1740310"/>
            <a:ext cx="12192000" cy="468015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0FBB7B-F0BE-4D0C-9B7A-6B60AD334BD4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7364EB-EB47-46AA-BA91-1B58F018F43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8A88BD-2ED6-405C-AEE3-5FC5C9C7327A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12" name="8">
            <a:extLst>
              <a:ext uri="{FF2B5EF4-FFF2-40B4-BE49-F238E27FC236}">
                <a16:creationId xmlns:a16="http://schemas.microsoft.com/office/drawing/2014/main" id="{18495DFB-506E-46AE-B605-170A69248DE4}"/>
              </a:ext>
            </a:extLst>
          </p:cNvPr>
          <p:cNvSpPr/>
          <p:nvPr/>
        </p:nvSpPr>
        <p:spPr>
          <a:xfrm>
            <a:off x="1094338" y="250658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804370CF-F8C0-4AC8-B08D-FCB3161E8199}"/>
              </a:ext>
            </a:extLst>
          </p:cNvPr>
          <p:cNvSpPr/>
          <p:nvPr/>
        </p:nvSpPr>
        <p:spPr>
          <a:xfrm>
            <a:off x="340662" y="2089278"/>
            <a:ext cx="11620972" cy="1193390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00C0F0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CF83C74D-58F0-4F0F-B6AE-456ABF998CF1}"/>
              </a:ext>
            </a:extLst>
          </p:cNvPr>
          <p:cNvSpPr/>
          <p:nvPr/>
        </p:nvSpPr>
        <p:spPr>
          <a:xfrm>
            <a:off x="7833370" y="2245858"/>
            <a:ext cx="1751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2D0C96CC-9170-4CA9-A9DB-8259C9F86F08}"/>
              </a:ext>
            </a:extLst>
          </p:cNvPr>
          <p:cNvSpPr/>
          <p:nvPr/>
        </p:nvSpPr>
        <p:spPr>
          <a:xfrm>
            <a:off x="3015975" y="2245858"/>
            <a:ext cx="2454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1F94F64A-0231-414E-A1BD-044F1326F6EB}"/>
              </a:ext>
            </a:extLst>
          </p:cNvPr>
          <p:cNvSpPr/>
          <p:nvPr/>
        </p:nvSpPr>
        <p:spPr>
          <a:xfrm>
            <a:off x="230365" y="3962411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DC49612F-178A-4D2C-B9F7-4FC39664540F}"/>
              </a:ext>
            </a:extLst>
          </p:cNvPr>
          <p:cNvSpPr/>
          <p:nvPr/>
        </p:nvSpPr>
        <p:spPr>
          <a:xfrm>
            <a:off x="598538" y="2245858"/>
            <a:ext cx="2341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47CC81E1-F224-4487-A0D8-1EAF7D46730E}"/>
              </a:ext>
            </a:extLst>
          </p:cNvPr>
          <p:cNvSpPr/>
          <p:nvPr/>
        </p:nvSpPr>
        <p:spPr>
          <a:xfrm>
            <a:off x="9353155" y="3962411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8">
            <a:extLst>
              <a:ext uri="{FF2B5EF4-FFF2-40B4-BE49-F238E27FC236}">
                <a16:creationId xmlns:a16="http://schemas.microsoft.com/office/drawing/2014/main" id="{B5D78DCE-936D-4C7D-B413-800F861AFD68}"/>
              </a:ext>
            </a:extLst>
          </p:cNvPr>
          <p:cNvSpPr/>
          <p:nvPr/>
        </p:nvSpPr>
        <p:spPr>
          <a:xfrm>
            <a:off x="5353359" y="2245858"/>
            <a:ext cx="2341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BDF7BC2C-D294-4E8C-AEC3-2B204C75D581}"/>
              </a:ext>
            </a:extLst>
          </p:cNvPr>
          <p:cNvSpPr/>
          <p:nvPr/>
        </p:nvSpPr>
        <p:spPr>
          <a:xfrm>
            <a:off x="9988886" y="2245858"/>
            <a:ext cx="1751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8">
            <a:extLst>
              <a:ext uri="{FF2B5EF4-FFF2-40B4-BE49-F238E27FC236}">
                <a16:creationId xmlns:a16="http://schemas.microsoft.com/office/drawing/2014/main" id="{40E9CBB8-B44C-4661-A835-BDBD289B942C}"/>
              </a:ext>
            </a:extLst>
          </p:cNvPr>
          <p:cNvSpPr/>
          <p:nvPr/>
        </p:nvSpPr>
        <p:spPr>
          <a:xfrm>
            <a:off x="230365" y="4923224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    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18692135-3DAD-41C5-9BDE-0D33DE651FB4}"/>
              </a:ext>
            </a:extLst>
          </p:cNvPr>
          <p:cNvSpPr/>
          <p:nvPr/>
        </p:nvSpPr>
        <p:spPr>
          <a:xfrm>
            <a:off x="3249583" y="4923224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8 L 0.47122 0.25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417 L -0.4151 0.3893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6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4" grpId="1"/>
      <p:bldP spid="15" grpId="0"/>
      <p:bldP spid="15" grpId="1"/>
      <p:bldP spid="16" grpId="0"/>
      <p:bldP spid="17" grpId="0"/>
      <p:bldP spid="18" grpId="0"/>
      <p:bldP spid="18" grpId="1"/>
      <p:bldP spid="19" grpId="0"/>
      <p:bldP spid="20" grpId="0"/>
      <p:bldP spid="25" grpId="0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85274035-7FBC-48CF-A1E2-E6BECADE9BC4}"/>
              </a:ext>
            </a:extLst>
          </p:cNvPr>
          <p:cNvSpPr/>
          <p:nvPr/>
        </p:nvSpPr>
        <p:spPr>
          <a:xfrm rot="3274">
            <a:off x="496256" y="35580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FB729-8E6D-472C-910F-F426F5E894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79228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59323A-2497-4268-9E6F-DEF3DDFC3CBA}"/>
              </a:ext>
            </a:extLst>
          </p:cNvPr>
          <p:cNvSpPr/>
          <p:nvPr/>
        </p:nvSpPr>
        <p:spPr>
          <a:xfrm>
            <a:off x="230984" y="1420238"/>
            <a:ext cx="11722317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67DC6A-BFEA-4265-BBEA-866ED6EB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4144273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6702B-B7CC-4189-8D9D-7F4D2B379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24"/>
          <a:stretch/>
        </p:blipFill>
        <p:spPr>
          <a:xfrm>
            <a:off x="-23522" y="1627091"/>
            <a:ext cx="12192000" cy="235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8792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85274035-7FBC-48CF-A1E2-E6BECADE9BC4}"/>
              </a:ext>
            </a:extLst>
          </p:cNvPr>
          <p:cNvSpPr/>
          <p:nvPr/>
        </p:nvSpPr>
        <p:spPr>
          <a:xfrm rot="3274">
            <a:off x="496256" y="35580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FB729-8E6D-472C-910F-F426F5E894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79228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59323A-2497-4268-9E6F-DEF3DDFC3CBA}"/>
              </a:ext>
            </a:extLst>
          </p:cNvPr>
          <p:cNvSpPr/>
          <p:nvPr/>
        </p:nvSpPr>
        <p:spPr>
          <a:xfrm>
            <a:off x="230984" y="1420238"/>
            <a:ext cx="11722317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67DC6A-BFEA-4265-BBEA-866ED6EB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4144273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F3943-A2A4-4AD3-BEFC-7FF0E41E11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151"/>
          <a:stretch/>
        </p:blipFill>
        <p:spPr>
          <a:xfrm>
            <a:off x="-3858" y="1584630"/>
            <a:ext cx="12192000" cy="25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6740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15E51D-6BA1-4A40-9E53-FDDA412271D8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A2F225-2320-4F3A-AE4C-18612B46FB5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37750-3F91-452A-9549-A3CEE698654C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E1E03FCC-5CAC-47FF-A062-9BA17245E918}"/>
              </a:ext>
            </a:extLst>
          </p:cNvPr>
          <p:cNvSpPr/>
          <p:nvPr/>
        </p:nvSpPr>
        <p:spPr>
          <a:xfrm>
            <a:off x="1094338" y="243420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800" b="1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800" b="1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4A9A1475-6ECF-49DE-B67E-73F62973E2F9}"/>
              </a:ext>
            </a:extLst>
          </p:cNvPr>
          <p:cNvSpPr/>
          <p:nvPr/>
        </p:nvSpPr>
        <p:spPr>
          <a:xfrm>
            <a:off x="1514166" y="5584980"/>
            <a:ext cx="9021788" cy="769441"/>
          </a:xfrm>
          <a:prstGeom prst="rect">
            <a:avLst/>
          </a:prstGeom>
          <a:solidFill>
            <a:srgbClr val="9BE7FF"/>
          </a:solidFill>
          <a:ln>
            <a:noFill/>
          </a:ln>
          <a:effectLst>
            <a:glow rad="101600">
              <a:srgbClr val="00C0F0">
                <a:alpha val="6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7D9FCACE-7389-4C78-847C-FE458D75CE1C}"/>
              </a:ext>
            </a:extLst>
          </p:cNvPr>
          <p:cNvSpPr/>
          <p:nvPr/>
        </p:nvSpPr>
        <p:spPr>
          <a:xfrm>
            <a:off x="2536720" y="5584980"/>
            <a:ext cx="2477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66F556C7-27C7-4D4A-A9A8-5BC2F6CDC075}"/>
              </a:ext>
            </a:extLst>
          </p:cNvPr>
          <p:cNvSpPr/>
          <p:nvPr/>
        </p:nvSpPr>
        <p:spPr>
          <a:xfrm>
            <a:off x="5518694" y="5584980"/>
            <a:ext cx="4470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6C8EDB-9B13-4E8F-9809-AE46298C4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7" t="1782" r="53619" b="1893"/>
          <a:stretch>
            <a:fillRect/>
          </a:stretch>
        </p:blipFill>
        <p:spPr>
          <a:xfrm>
            <a:off x="2327170" y="1955216"/>
            <a:ext cx="2983990" cy="3487627"/>
          </a:xfrm>
          <a:custGeom>
            <a:avLst/>
            <a:gdLst>
              <a:gd name="connsiteX0" fmla="*/ 158648 w 2541219"/>
              <a:gd name="connsiteY0" fmla="*/ 0 h 3863446"/>
              <a:gd name="connsiteX1" fmla="*/ 2382571 w 2541219"/>
              <a:gd name="connsiteY1" fmla="*/ 0 h 3863446"/>
              <a:gd name="connsiteX2" fmla="*/ 2541219 w 2541219"/>
              <a:gd name="connsiteY2" fmla="*/ 158648 h 3863446"/>
              <a:gd name="connsiteX3" fmla="*/ 2541219 w 2541219"/>
              <a:gd name="connsiteY3" fmla="*/ 3704798 h 3863446"/>
              <a:gd name="connsiteX4" fmla="*/ 2382571 w 2541219"/>
              <a:gd name="connsiteY4" fmla="*/ 3863446 h 3863446"/>
              <a:gd name="connsiteX5" fmla="*/ 158648 w 2541219"/>
              <a:gd name="connsiteY5" fmla="*/ 3863446 h 3863446"/>
              <a:gd name="connsiteX6" fmla="*/ 0 w 2541219"/>
              <a:gd name="connsiteY6" fmla="*/ 3704798 h 3863446"/>
              <a:gd name="connsiteX7" fmla="*/ 0 w 2541219"/>
              <a:gd name="connsiteY7" fmla="*/ 158648 h 3863446"/>
              <a:gd name="connsiteX8" fmla="*/ 158648 w 2541219"/>
              <a:gd name="connsiteY8" fmla="*/ 0 h 386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1219" h="3863446">
                <a:moveTo>
                  <a:pt x="158648" y="0"/>
                </a:moveTo>
                <a:lnTo>
                  <a:pt x="2382571" y="0"/>
                </a:lnTo>
                <a:cubicBezTo>
                  <a:pt x="2470190" y="0"/>
                  <a:pt x="2541219" y="71029"/>
                  <a:pt x="2541219" y="158648"/>
                </a:cubicBezTo>
                <a:lnTo>
                  <a:pt x="2541219" y="3704798"/>
                </a:lnTo>
                <a:cubicBezTo>
                  <a:pt x="2541219" y="3792417"/>
                  <a:pt x="2470190" y="3863446"/>
                  <a:pt x="2382571" y="3863446"/>
                </a:cubicBezTo>
                <a:lnTo>
                  <a:pt x="158648" y="3863446"/>
                </a:lnTo>
                <a:cubicBezTo>
                  <a:pt x="71029" y="3863446"/>
                  <a:pt x="0" y="3792417"/>
                  <a:pt x="0" y="3704798"/>
                </a:cubicBezTo>
                <a:lnTo>
                  <a:pt x="0" y="158648"/>
                </a:lnTo>
                <a:cubicBezTo>
                  <a:pt x="0" y="71029"/>
                  <a:pt x="71029" y="0"/>
                  <a:pt x="158648" y="0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766FD8-A958-42F2-A757-F44DEAE9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791" t="1782" r="2905" b="1893"/>
          <a:stretch>
            <a:fillRect/>
          </a:stretch>
        </p:blipFill>
        <p:spPr>
          <a:xfrm>
            <a:off x="6880840" y="1955216"/>
            <a:ext cx="2983990" cy="3487627"/>
          </a:xfrm>
          <a:custGeom>
            <a:avLst/>
            <a:gdLst>
              <a:gd name="connsiteX0" fmla="*/ 158648 w 2541219"/>
              <a:gd name="connsiteY0" fmla="*/ 0 h 3863446"/>
              <a:gd name="connsiteX1" fmla="*/ 2382571 w 2541219"/>
              <a:gd name="connsiteY1" fmla="*/ 0 h 3863446"/>
              <a:gd name="connsiteX2" fmla="*/ 2541219 w 2541219"/>
              <a:gd name="connsiteY2" fmla="*/ 158648 h 3863446"/>
              <a:gd name="connsiteX3" fmla="*/ 2541219 w 2541219"/>
              <a:gd name="connsiteY3" fmla="*/ 3704798 h 3863446"/>
              <a:gd name="connsiteX4" fmla="*/ 2382571 w 2541219"/>
              <a:gd name="connsiteY4" fmla="*/ 3863446 h 3863446"/>
              <a:gd name="connsiteX5" fmla="*/ 158648 w 2541219"/>
              <a:gd name="connsiteY5" fmla="*/ 3863446 h 3863446"/>
              <a:gd name="connsiteX6" fmla="*/ 0 w 2541219"/>
              <a:gd name="connsiteY6" fmla="*/ 3704798 h 3863446"/>
              <a:gd name="connsiteX7" fmla="*/ 0 w 2541219"/>
              <a:gd name="connsiteY7" fmla="*/ 158648 h 3863446"/>
              <a:gd name="connsiteX8" fmla="*/ 158648 w 2541219"/>
              <a:gd name="connsiteY8" fmla="*/ 0 h 386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1219" h="3863446">
                <a:moveTo>
                  <a:pt x="158648" y="0"/>
                </a:moveTo>
                <a:lnTo>
                  <a:pt x="2382571" y="0"/>
                </a:lnTo>
                <a:cubicBezTo>
                  <a:pt x="2470190" y="0"/>
                  <a:pt x="2541219" y="71029"/>
                  <a:pt x="2541219" y="158648"/>
                </a:cubicBezTo>
                <a:lnTo>
                  <a:pt x="2541219" y="3704798"/>
                </a:lnTo>
                <a:cubicBezTo>
                  <a:pt x="2541219" y="3792417"/>
                  <a:pt x="2470190" y="3863446"/>
                  <a:pt x="2382571" y="3863446"/>
                </a:cubicBezTo>
                <a:lnTo>
                  <a:pt x="158648" y="3863446"/>
                </a:lnTo>
                <a:cubicBezTo>
                  <a:pt x="71029" y="3863446"/>
                  <a:pt x="0" y="3792417"/>
                  <a:pt x="0" y="3704798"/>
                </a:cubicBezTo>
                <a:lnTo>
                  <a:pt x="0" y="158648"/>
                </a:lnTo>
                <a:cubicBezTo>
                  <a:pt x="0" y="71029"/>
                  <a:pt x="71029" y="0"/>
                  <a:pt x="1586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54991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29">
            <a:extLst>
              <a:ext uri="{FF2B5EF4-FFF2-40B4-BE49-F238E27FC236}">
                <a16:creationId xmlns:a16="http://schemas.microsoft.com/office/drawing/2014/main" id="{B7E708CB-5ABE-42CF-A426-CD539B2F3B85}"/>
              </a:ext>
            </a:extLst>
          </p:cNvPr>
          <p:cNvCxnSpPr>
            <a:cxnSpLocks/>
          </p:cNvCxnSpPr>
          <p:nvPr/>
        </p:nvCxnSpPr>
        <p:spPr>
          <a:xfrm>
            <a:off x="5669339" y="3996650"/>
            <a:ext cx="1203158" cy="0"/>
          </a:xfrm>
          <a:prstGeom prst="line">
            <a:avLst/>
          </a:prstGeom>
          <a:ln>
            <a:solidFill>
              <a:srgbClr val="08CDE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27">
            <a:extLst>
              <a:ext uri="{FF2B5EF4-FFF2-40B4-BE49-F238E27FC236}">
                <a16:creationId xmlns:a16="http://schemas.microsoft.com/office/drawing/2014/main" id="{2C7AFE74-FA2E-4C72-8CF4-3FC620CA0388}"/>
              </a:ext>
            </a:extLst>
          </p:cNvPr>
          <p:cNvGrpSpPr/>
          <p:nvPr/>
        </p:nvGrpSpPr>
        <p:grpSpPr>
          <a:xfrm>
            <a:off x="451332" y="2374096"/>
            <a:ext cx="4632530" cy="3395002"/>
            <a:chOff x="59912" y="4225005"/>
            <a:chExt cx="2819260" cy="2066126"/>
          </a:xfrm>
        </p:grpSpPr>
        <p:sp>
          <p:nvSpPr>
            <p:cNvPr id="8" name="PHẠM DUYÊN">
              <a:extLst>
                <a:ext uri="{FF2B5EF4-FFF2-40B4-BE49-F238E27FC236}">
                  <a16:creationId xmlns:a16="http://schemas.microsoft.com/office/drawing/2014/main" id="{5791B56C-1776-41A3-84A6-7CB8AB1578F0}"/>
                </a:ext>
              </a:extLst>
            </p:cNvPr>
            <p:cNvSpPr/>
            <p:nvPr/>
          </p:nvSpPr>
          <p:spPr>
            <a:xfrm rot="11317928">
              <a:off x="59912" y="4225005"/>
              <a:ext cx="2819260" cy="2066126"/>
            </a:xfrm>
            <a:custGeom>
              <a:avLst/>
              <a:gdLst>
                <a:gd name="connsiteX0" fmla="*/ 514985 w 2610115"/>
                <a:gd name="connsiteY0" fmla="*/ 194411 h 1975845"/>
                <a:gd name="connsiteX1" fmla="*/ 847273 w 2610115"/>
                <a:gd name="connsiteY1" fmla="*/ 231372 h 1975845"/>
                <a:gd name="connsiteX2" fmla="*/ 847370 w 2610115"/>
                <a:gd name="connsiteY2" fmla="*/ 231228 h 1975845"/>
                <a:gd name="connsiteX3" fmla="*/ 891877 w 2610115"/>
                <a:gd name="connsiteY3" fmla="*/ 165153 h 1975845"/>
                <a:gd name="connsiteX4" fmla="*/ 1357208 w 2610115"/>
                <a:gd name="connsiteY4" fmla="*/ 150454 h 1975845"/>
                <a:gd name="connsiteX5" fmla="*/ 1359483 w 2610115"/>
                <a:gd name="connsiteY5" fmla="*/ 146907 h 1975845"/>
                <a:gd name="connsiteX6" fmla="*/ 1392515 w 2610115"/>
                <a:gd name="connsiteY6" fmla="*/ 95396 h 1975845"/>
                <a:gd name="connsiteX7" fmla="*/ 1555909 w 2610115"/>
                <a:gd name="connsiteY7" fmla="*/ 2697 h 1975845"/>
                <a:gd name="connsiteX8" fmla="*/ 1752718 w 2610115"/>
                <a:gd name="connsiteY8" fmla="*/ 55742 h 1975845"/>
                <a:gd name="connsiteX9" fmla="*/ 1799449 w 2610115"/>
                <a:gd name="connsiteY9" fmla="*/ 103995 h 1975845"/>
                <a:gd name="connsiteX10" fmla="*/ 1802338 w 2610115"/>
                <a:gd name="connsiteY10" fmla="*/ 106977 h 1975845"/>
                <a:gd name="connsiteX11" fmla="*/ 2004528 w 2610115"/>
                <a:gd name="connsiteY11" fmla="*/ 1214 h 1975845"/>
                <a:gd name="connsiteX12" fmla="*/ 2142054 w 2610115"/>
                <a:gd name="connsiteY12" fmla="*/ 25099 h 1975845"/>
                <a:gd name="connsiteX13" fmla="*/ 2314325 w 2610115"/>
                <a:gd name="connsiteY13" fmla="*/ 248470 h 1975845"/>
                <a:gd name="connsiteX14" fmla="*/ 2315263 w 2610115"/>
                <a:gd name="connsiteY14" fmla="*/ 248869 h 1975845"/>
                <a:gd name="connsiteX15" fmla="*/ 2388106 w 2610115"/>
                <a:gd name="connsiteY15" fmla="*/ 279811 h 1975845"/>
                <a:gd name="connsiteX16" fmla="*/ 2535411 w 2610115"/>
                <a:gd name="connsiteY16" fmla="*/ 465259 h 1975845"/>
                <a:gd name="connsiteX17" fmla="*/ 2525516 w 2610115"/>
                <a:gd name="connsiteY17" fmla="*/ 700334 h 1975845"/>
                <a:gd name="connsiteX18" fmla="*/ 2597804 w 2610115"/>
                <a:gd name="connsiteY18" fmla="*/ 1059759 h 1975845"/>
                <a:gd name="connsiteX19" fmla="*/ 2259174 w 2610115"/>
                <a:gd name="connsiteY19" fmla="*/ 1374381 h 1975845"/>
                <a:gd name="connsiteX20" fmla="*/ 2137951 w 2610115"/>
                <a:gd name="connsiteY20" fmla="*/ 1643972 h 1975845"/>
                <a:gd name="connsiteX21" fmla="*/ 1725223 w 2610115"/>
                <a:gd name="connsiteY21" fmla="*/ 1676614 h 1975845"/>
                <a:gd name="connsiteX22" fmla="*/ 1430280 w 2610115"/>
                <a:gd name="connsiteY22" fmla="*/ 1964218 h 1975845"/>
                <a:gd name="connsiteX23" fmla="*/ 996615 w 2610115"/>
                <a:gd name="connsiteY23" fmla="*/ 1788666 h 1975845"/>
                <a:gd name="connsiteX24" fmla="*/ 352423 w 2610115"/>
                <a:gd name="connsiteY24" fmla="*/ 1615216 h 1975845"/>
                <a:gd name="connsiteX25" fmla="*/ 69186 w 2610115"/>
                <a:gd name="connsiteY25" fmla="*/ 1422201 h 1975845"/>
                <a:gd name="connsiteX26" fmla="*/ 89788 w 2610115"/>
                <a:gd name="connsiteY26" fmla="*/ 1218899 h 1975845"/>
                <a:gd name="connsiteX27" fmla="*/ 128033 w 2610115"/>
                <a:gd name="connsiteY27" fmla="*/ 1164062 h 1975845"/>
                <a:gd name="connsiteX28" fmla="*/ 127542 w 2610115"/>
                <a:gd name="connsiteY28" fmla="*/ 1159860 h 1975845"/>
                <a:gd name="connsiteX29" fmla="*/ 69942 w 2610115"/>
                <a:gd name="connsiteY29" fmla="*/ 1111936 h 1975845"/>
                <a:gd name="connsiteX30" fmla="*/ 1906 w 2610115"/>
                <a:gd name="connsiteY30" fmla="*/ 894356 h 1975845"/>
                <a:gd name="connsiteX31" fmla="*/ 235303 w 2610115"/>
                <a:gd name="connsiteY31" fmla="*/ 656766 h 1975845"/>
                <a:gd name="connsiteX32" fmla="*/ 237535 w 2610115"/>
                <a:gd name="connsiteY32" fmla="*/ 650503 h 1975845"/>
                <a:gd name="connsiteX33" fmla="*/ 341501 w 2610115"/>
                <a:gd name="connsiteY33" fmla="*/ 309319 h 1975845"/>
                <a:gd name="connsiteX34" fmla="*/ 514985 w 2610115"/>
                <a:gd name="connsiteY34" fmla="*/ 194411 h 1975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0115" h="1975845">
                  <a:moveTo>
                    <a:pt x="514985" y="194411"/>
                  </a:moveTo>
                  <a:cubicBezTo>
                    <a:pt x="622902" y="158190"/>
                    <a:pt x="743903" y="168940"/>
                    <a:pt x="847273" y="231372"/>
                  </a:cubicBezTo>
                  <a:lnTo>
                    <a:pt x="847370" y="231228"/>
                  </a:lnTo>
                  <a:lnTo>
                    <a:pt x="891877" y="165153"/>
                  </a:lnTo>
                  <a:cubicBezTo>
                    <a:pt x="1010526" y="28042"/>
                    <a:pt x="1222997" y="14047"/>
                    <a:pt x="1357208" y="150454"/>
                  </a:cubicBezTo>
                  <a:lnTo>
                    <a:pt x="1359483" y="146907"/>
                  </a:lnTo>
                  <a:lnTo>
                    <a:pt x="1392515" y="95396"/>
                  </a:lnTo>
                  <a:cubicBezTo>
                    <a:pt x="1433742" y="45531"/>
                    <a:pt x="1491601" y="12092"/>
                    <a:pt x="1555909" y="2697"/>
                  </a:cubicBezTo>
                  <a:cubicBezTo>
                    <a:pt x="1626688" y="-7657"/>
                    <a:pt x="1697399" y="12178"/>
                    <a:pt x="1752718" y="55742"/>
                  </a:cubicBezTo>
                  <a:lnTo>
                    <a:pt x="1799449" y="103995"/>
                  </a:lnTo>
                  <a:lnTo>
                    <a:pt x="1802338" y="106977"/>
                  </a:lnTo>
                  <a:cubicBezTo>
                    <a:pt x="1854457" y="43717"/>
                    <a:pt x="1927884" y="7011"/>
                    <a:pt x="2004528" y="1214"/>
                  </a:cubicBezTo>
                  <a:cubicBezTo>
                    <a:pt x="2050514" y="-2265"/>
                    <a:pt x="2097658" y="5383"/>
                    <a:pt x="2142054" y="25099"/>
                  </a:cubicBezTo>
                  <a:cubicBezTo>
                    <a:pt x="2232262" y="65146"/>
                    <a:pt x="2296947" y="148991"/>
                    <a:pt x="2314325" y="248470"/>
                  </a:cubicBezTo>
                  <a:lnTo>
                    <a:pt x="2315263" y="248869"/>
                  </a:lnTo>
                  <a:lnTo>
                    <a:pt x="2388106" y="279811"/>
                  </a:lnTo>
                  <a:cubicBezTo>
                    <a:pt x="2457030" y="320051"/>
                    <a:pt x="2510068" y="385712"/>
                    <a:pt x="2535411" y="465259"/>
                  </a:cubicBezTo>
                  <a:cubicBezTo>
                    <a:pt x="2559970" y="542246"/>
                    <a:pt x="2556471" y="625862"/>
                    <a:pt x="2525516" y="700334"/>
                  </a:cubicBezTo>
                  <a:cubicBezTo>
                    <a:pt x="2601605" y="802465"/>
                    <a:pt x="2628215" y="934861"/>
                    <a:pt x="2597804" y="1059759"/>
                  </a:cubicBezTo>
                  <a:cubicBezTo>
                    <a:pt x="2557376" y="1225802"/>
                    <a:pt x="2423541" y="1350151"/>
                    <a:pt x="2259174" y="1374381"/>
                  </a:cubicBezTo>
                  <a:cubicBezTo>
                    <a:pt x="2258390" y="1478021"/>
                    <a:pt x="2214160" y="1576312"/>
                    <a:pt x="2137951" y="1643972"/>
                  </a:cubicBezTo>
                  <a:cubicBezTo>
                    <a:pt x="2022158" y="1746789"/>
                    <a:pt x="1854895" y="1760001"/>
                    <a:pt x="1725223" y="1676614"/>
                  </a:cubicBezTo>
                  <a:cubicBezTo>
                    <a:pt x="1683287" y="1819845"/>
                    <a:pt x="1570994" y="1929336"/>
                    <a:pt x="1430280" y="1964218"/>
                  </a:cubicBezTo>
                  <a:cubicBezTo>
                    <a:pt x="1264465" y="2005317"/>
                    <a:pt x="1091410" y="1935279"/>
                    <a:pt x="996615" y="1788666"/>
                  </a:cubicBezTo>
                  <a:cubicBezTo>
                    <a:pt x="772874" y="1927827"/>
                    <a:pt x="482275" y="1849606"/>
                    <a:pt x="352423" y="1615216"/>
                  </a:cubicBezTo>
                  <a:cubicBezTo>
                    <a:pt x="224864" y="1630623"/>
                    <a:pt x="105088" y="1549019"/>
                    <a:pt x="69186" y="1422201"/>
                  </a:cubicBezTo>
                  <a:cubicBezTo>
                    <a:pt x="49681" y="1353386"/>
                    <a:pt x="57737" y="1280482"/>
                    <a:pt x="89788" y="1218899"/>
                  </a:cubicBezTo>
                  <a:lnTo>
                    <a:pt x="128033" y="1164062"/>
                  </a:lnTo>
                  <a:lnTo>
                    <a:pt x="127542" y="1159860"/>
                  </a:lnTo>
                  <a:lnTo>
                    <a:pt x="69942" y="1111936"/>
                  </a:lnTo>
                  <a:cubicBezTo>
                    <a:pt x="18379" y="1054273"/>
                    <a:pt x="-7507" y="975034"/>
                    <a:pt x="1906" y="894356"/>
                  </a:cubicBezTo>
                  <a:cubicBezTo>
                    <a:pt x="16630" y="768406"/>
                    <a:pt x="113536" y="669750"/>
                    <a:pt x="235303" y="656766"/>
                  </a:cubicBezTo>
                  <a:cubicBezTo>
                    <a:pt x="236026" y="654663"/>
                    <a:pt x="236811" y="652606"/>
                    <a:pt x="237535" y="650503"/>
                  </a:cubicBezTo>
                  <a:cubicBezTo>
                    <a:pt x="221183" y="526474"/>
                    <a:pt x="259318" y="401393"/>
                    <a:pt x="341501" y="309319"/>
                  </a:cubicBezTo>
                  <a:cubicBezTo>
                    <a:pt x="390196" y="254785"/>
                    <a:pt x="450235" y="216143"/>
                    <a:pt x="514985" y="19441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177800" dist="50800" dir="5400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13104A0A-0374-4575-BAD0-5B4DDDDCAFEB}"/>
                </a:ext>
              </a:extLst>
            </p:cNvPr>
            <p:cNvSpPr txBox="1"/>
            <p:nvPr/>
          </p:nvSpPr>
          <p:spPr>
            <a:xfrm>
              <a:off x="637152" y="4545522"/>
              <a:ext cx="1262562" cy="4308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08CDE2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思源黑体 CN Regular" panose="020B0500000000000000" pitchFamily="34" charset="-122"/>
                </a:rPr>
                <a:t>TRANH 1</a:t>
              </a:r>
              <a:endParaRPr lang="zh-CN" altLang="en-US" sz="4000" b="1" dirty="0">
                <a:solidFill>
                  <a:srgbClr val="08CDE2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TextBox 41">
              <a:extLst>
                <a:ext uri="{FF2B5EF4-FFF2-40B4-BE49-F238E27FC236}">
                  <a16:creationId xmlns:a16="http://schemas.microsoft.com/office/drawing/2014/main" id="{7F183DF8-C359-4334-B2D7-056BAF65A2EE}"/>
                </a:ext>
              </a:extLst>
            </p:cNvPr>
            <p:cNvSpPr txBox="1"/>
            <p:nvPr/>
          </p:nvSpPr>
          <p:spPr>
            <a:xfrm>
              <a:off x="597100" y="5167401"/>
              <a:ext cx="1631394" cy="430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思源黑体 CN Regular" panose="020B0500000000000000" pitchFamily="34" charset="-122"/>
                </a:rPr>
                <a:t>chào</a:t>
              </a:r>
              <a:r>
                <a:rPr kumimoji="1"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思源黑体 CN Regular" panose="020B0500000000000000" pitchFamily="34" charset="-122"/>
                </a:rPr>
                <a:t> </a:t>
              </a:r>
              <a:r>
                <a:rPr kumimoji="1" lang="en-US" altLang="zh-CN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思源黑体 CN Regular" panose="020B0500000000000000" pitchFamily="34" charset="-122"/>
                </a:rPr>
                <a:t>bạn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思源黑体 CN Regular" panose="020B0500000000000000" pitchFamily="34" charset="-122"/>
              </a:endParaRPr>
            </a:p>
          </p:txBody>
        </p:sp>
      </p:grpSp>
      <p:cxnSp>
        <p:nvCxnSpPr>
          <p:cNvPr id="11" name="14">
            <a:extLst>
              <a:ext uri="{FF2B5EF4-FFF2-40B4-BE49-F238E27FC236}">
                <a16:creationId xmlns:a16="http://schemas.microsoft.com/office/drawing/2014/main" id="{FB7BED73-FA05-4603-BD29-5F2D82B76B42}"/>
              </a:ext>
            </a:extLst>
          </p:cNvPr>
          <p:cNvCxnSpPr>
            <a:cxnSpLocks/>
          </p:cNvCxnSpPr>
          <p:nvPr/>
        </p:nvCxnSpPr>
        <p:spPr>
          <a:xfrm>
            <a:off x="3474444" y="3254703"/>
            <a:ext cx="2180857" cy="0"/>
          </a:xfrm>
          <a:prstGeom prst="line">
            <a:avLst/>
          </a:prstGeom>
          <a:ln>
            <a:solidFill>
              <a:srgbClr val="08CDE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78">
            <a:extLst>
              <a:ext uri="{FF2B5EF4-FFF2-40B4-BE49-F238E27FC236}">
                <a16:creationId xmlns:a16="http://schemas.microsoft.com/office/drawing/2014/main" id="{E32E815B-F3A3-4779-81B4-C78D93C4FAFB}"/>
              </a:ext>
            </a:extLst>
          </p:cNvPr>
          <p:cNvSpPr/>
          <p:nvPr/>
        </p:nvSpPr>
        <p:spPr>
          <a:xfrm>
            <a:off x="6868486" y="3910424"/>
            <a:ext cx="168442" cy="168442"/>
          </a:xfrm>
          <a:prstGeom prst="ellipse">
            <a:avLst/>
          </a:prstGeom>
          <a:solidFill>
            <a:srgbClr val="15E1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Regular" panose="020B0500000000000000" pitchFamily="34" charset="-122"/>
            </a:endParaRPr>
          </a:p>
        </p:txBody>
      </p:sp>
      <p:cxnSp>
        <p:nvCxnSpPr>
          <p:cNvPr id="5" name="15">
            <a:extLst>
              <a:ext uri="{FF2B5EF4-FFF2-40B4-BE49-F238E27FC236}">
                <a16:creationId xmlns:a16="http://schemas.microsoft.com/office/drawing/2014/main" id="{C21DBFE6-C453-4133-B3AF-CF2803B7F1BC}"/>
              </a:ext>
            </a:extLst>
          </p:cNvPr>
          <p:cNvCxnSpPr>
            <a:cxnSpLocks/>
          </p:cNvCxnSpPr>
          <p:nvPr/>
        </p:nvCxnSpPr>
        <p:spPr>
          <a:xfrm>
            <a:off x="5643939" y="3267402"/>
            <a:ext cx="0" cy="707189"/>
          </a:xfrm>
          <a:prstGeom prst="line">
            <a:avLst/>
          </a:prstGeom>
          <a:ln>
            <a:solidFill>
              <a:srgbClr val="08CDE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99A14D-9524-452A-A28D-9BADF5325106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6ED5B6-AF60-4BAC-9C39-6BBB0A7E3C2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1FEA9-358C-4D0B-A08E-EB1818A7E956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6" name="8">
            <a:extLst>
              <a:ext uri="{FF2B5EF4-FFF2-40B4-BE49-F238E27FC236}">
                <a16:creationId xmlns:a16="http://schemas.microsoft.com/office/drawing/2014/main" id="{17F7D5E0-9AAC-4DA6-BD06-C22BF3096993}"/>
              </a:ext>
            </a:extLst>
          </p:cNvPr>
          <p:cNvSpPr/>
          <p:nvPr/>
        </p:nvSpPr>
        <p:spPr>
          <a:xfrm>
            <a:off x="1094338" y="243420"/>
            <a:ext cx="10867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0FA072-ADF0-474E-9C1D-3E2ABAA4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7" t="1782" r="53619" b="1893"/>
          <a:stretch>
            <a:fillRect/>
          </a:stretch>
        </p:blipFill>
        <p:spPr>
          <a:xfrm>
            <a:off x="7200024" y="1848801"/>
            <a:ext cx="4378380" cy="4473375"/>
          </a:xfrm>
          <a:custGeom>
            <a:avLst/>
            <a:gdLst>
              <a:gd name="connsiteX0" fmla="*/ 158648 w 2541219"/>
              <a:gd name="connsiteY0" fmla="*/ 0 h 3863446"/>
              <a:gd name="connsiteX1" fmla="*/ 2382571 w 2541219"/>
              <a:gd name="connsiteY1" fmla="*/ 0 h 3863446"/>
              <a:gd name="connsiteX2" fmla="*/ 2541219 w 2541219"/>
              <a:gd name="connsiteY2" fmla="*/ 158648 h 3863446"/>
              <a:gd name="connsiteX3" fmla="*/ 2541219 w 2541219"/>
              <a:gd name="connsiteY3" fmla="*/ 3704798 h 3863446"/>
              <a:gd name="connsiteX4" fmla="*/ 2382571 w 2541219"/>
              <a:gd name="connsiteY4" fmla="*/ 3863446 h 3863446"/>
              <a:gd name="connsiteX5" fmla="*/ 158648 w 2541219"/>
              <a:gd name="connsiteY5" fmla="*/ 3863446 h 3863446"/>
              <a:gd name="connsiteX6" fmla="*/ 0 w 2541219"/>
              <a:gd name="connsiteY6" fmla="*/ 3704798 h 3863446"/>
              <a:gd name="connsiteX7" fmla="*/ 0 w 2541219"/>
              <a:gd name="connsiteY7" fmla="*/ 158648 h 3863446"/>
              <a:gd name="connsiteX8" fmla="*/ 158648 w 2541219"/>
              <a:gd name="connsiteY8" fmla="*/ 0 h 386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1219" h="3863446">
                <a:moveTo>
                  <a:pt x="158648" y="0"/>
                </a:moveTo>
                <a:lnTo>
                  <a:pt x="2382571" y="0"/>
                </a:lnTo>
                <a:cubicBezTo>
                  <a:pt x="2470190" y="0"/>
                  <a:pt x="2541219" y="71029"/>
                  <a:pt x="2541219" y="158648"/>
                </a:cubicBezTo>
                <a:lnTo>
                  <a:pt x="2541219" y="3704798"/>
                </a:lnTo>
                <a:cubicBezTo>
                  <a:pt x="2541219" y="3792417"/>
                  <a:pt x="2470190" y="3863446"/>
                  <a:pt x="2382571" y="3863446"/>
                </a:cubicBezTo>
                <a:lnTo>
                  <a:pt x="158648" y="3863446"/>
                </a:lnTo>
                <a:cubicBezTo>
                  <a:pt x="71029" y="3863446"/>
                  <a:pt x="0" y="3792417"/>
                  <a:pt x="0" y="3704798"/>
                </a:cubicBezTo>
                <a:lnTo>
                  <a:pt x="0" y="158648"/>
                </a:lnTo>
                <a:cubicBezTo>
                  <a:pt x="0" y="71029"/>
                  <a:pt x="71029" y="0"/>
                  <a:pt x="1586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7624372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emph" presetSubtype="0" repeatCount="2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emph" presetSubtype="0" repeatCount="2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29">
            <a:extLst>
              <a:ext uri="{FF2B5EF4-FFF2-40B4-BE49-F238E27FC236}">
                <a16:creationId xmlns:a16="http://schemas.microsoft.com/office/drawing/2014/main" id="{B7E708CB-5ABE-42CF-A426-CD539B2F3B85}"/>
              </a:ext>
            </a:extLst>
          </p:cNvPr>
          <p:cNvCxnSpPr>
            <a:cxnSpLocks/>
          </p:cNvCxnSpPr>
          <p:nvPr/>
        </p:nvCxnSpPr>
        <p:spPr>
          <a:xfrm>
            <a:off x="5669339" y="3996650"/>
            <a:ext cx="1203158" cy="0"/>
          </a:xfrm>
          <a:prstGeom prst="line">
            <a:avLst/>
          </a:prstGeom>
          <a:ln>
            <a:solidFill>
              <a:srgbClr val="08CDE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27">
            <a:extLst>
              <a:ext uri="{FF2B5EF4-FFF2-40B4-BE49-F238E27FC236}">
                <a16:creationId xmlns:a16="http://schemas.microsoft.com/office/drawing/2014/main" id="{2C7AFE74-FA2E-4C72-8CF4-3FC620CA0388}"/>
              </a:ext>
            </a:extLst>
          </p:cNvPr>
          <p:cNvGrpSpPr/>
          <p:nvPr/>
        </p:nvGrpSpPr>
        <p:grpSpPr>
          <a:xfrm>
            <a:off x="451332" y="2374096"/>
            <a:ext cx="4632530" cy="3395002"/>
            <a:chOff x="59912" y="4225005"/>
            <a:chExt cx="2819260" cy="2066126"/>
          </a:xfrm>
        </p:grpSpPr>
        <p:sp>
          <p:nvSpPr>
            <p:cNvPr id="8" name="PHẠM DUYÊN">
              <a:extLst>
                <a:ext uri="{FF2B5EF4-FFF2-40B4-BE49-F238E27FC236}">
                  <a16:creationId xmlns:a16="http://schemas.microsoft.com/office/drawing/2014/main" id="{5791B56C-1776-41A3-84A6-7CB8AB1578F0}"/>
                </a:ext>
              </a:extLst>
            </p:cNvPr>
            <p:cNvSpPr/>
            <p:nvPr/>
          </p:nvSpPr>
          <p:spPr>
            <a:xfrm rot="11317928">
              <a:off x="59912" y="4225005"/>
              <a:ext cx="2819260" cy="2066126"/>
            </a:xfrm>
            <a:custGeom>
              <a:avLst/>
              <a:gdLst>
                <a:gd name="connsiteX0" fmla="*/ 514985 w 2610115"/>
                <a:gd name="connsiteY0" fmla="*/ 194411 h 1975845"/>
                <a:gd name="connsiteX1" fmla="*/ 847273 w 2610115"/>
                <a:gd name="connsiteY1" fmla="*/ 231372 h 1975845"/>
                <a:gd name="connsiteX2" fmla="*/ 847370 w 2610115"/>
                <a:gd name="connsiteY2" fmla="*/ 231228 h 1975845"/>
                <a:gd name="connsiteX3" fmla="*/ 891877 w 2610115"/>
                <a:gd name="connsiteY3" fmla="*/ 165153 h 1975845"/>
                <a:gd name="connsiteX4" fmla="*/ 1357208 w 2610115"/>
                <a:gd name="connsiteY4" fmla="*/ 150454 h 1975845"/>
                <a:gd name="connsiteX5" fmla="*/ 1359483 w 2610115"/>
                <a:gd name="connsiteY5" fmla="*/ 146907 h 1975845"/>
                <a:gd name="connsiteX6" fmla="*/ 1392515 w 2610115"/>
                <a:gd name="connsiteY6" fmla="*/ 95396 h 1975845"/>
                <a:gd name="connsiteX7" fmla="*/ 1555909 w 2610115"/>
                <a:gd name="connsiteY7" fmla="*/ 2697 h 1975845"/>
                <a:gd name="connsiteX8" fmla="*/ 1752718 w 2610115"/>
                <a:gd name="connsiteY8" fmla="*/ 55742 h 1975845"/>
                <a:gd name="connsiteX9" fmla="*/ 1799449 w 2610115"/>
                <a:gd name="connsiteY9" fmla="*/ 103995 h 1975845"/>
                <a:gd name="connsiteX10" fmla="*/ 1802338 w 2610115"/>
                <a:gd name="connsiteY10" fmla="*/ 106977 h 1975845"/>
                <a:gd name="connsiteX11" fmla="*/ 2004528 w 2610115"/>
                <a:gd name="connsiteY11" fmla="*/ 1214 h 1975845"/>
                <a:gd name="connsiteX12" fmla="*/ 2142054 w 2610115"/>
                <a:gd name="connsiteY12" fmla="*/ 25099 h 1975845"/>
                <a:gd name="connsiteX13" fmla="*/ 2314325 w 2610115"/>
                <a:gd name="connsiteY13" fmla="*/ 248470 h 1975845"/>
                <a:gd name="connsiteX14" fmla="*/ 2315263 w 2610115"/>
                <a:gd name="connsiteY14" fmla="*/ 248869 h 1975845"/>
                <a:gd name="connsiteX15" fmla="*/ 2388106 w 2610115"/>
                <a:gd name="connsiteY15" fmla="*/ 279811 h 1975845"/>
                <a:gd name="connsiteX16" fmla="*/ 2535411 w 2610115"/>
                <a:gd name="connsiteY16" fmla="*/ 465259 h 1975845"/>
                <a:gd name="connsiteX17" fmla="*/ 2525516 w 2610115"/>
                <a:gd name="connsiteY17" fmla="*/ 700334 h 1975845"/>
                <a:gd name="connsiteX18" fmla="*/ 2597804 w 2610115"/>
                <a:gd name="connsiteY18" fmla="*/ 1059759 h 1975845"/>
                <a:gd name="connsiteX19" fmla="*/ 2259174 w 2610115"/>
                <a:gd name="connsiteY19" fmla="*/ 1374381 h 1975845"/>
                <a:gd name="connsiteX20" fmla="*/ 2137951 w 2610115"/>
                <a:gd name="connsiteY20" fmla="*/ 1643972 h 1975845"/>
                <a:gd name="connsiteX21" fmla="*/ 1725223 w 2610115"/>
                <a:gd name="connsiteY21" fmla="*/ 1676614 h 1975845"/>
                <a:gd name="connsiteX22" fmla="*/ 1430280 w 2610115"/>
                <a:gd name="connsiteY22" fmla="*/ 1964218 h 1975845"/>
                <a:gd name="connsiteX23" fmla="*/ 996615 w 2610115"/>
                <a:gd name="connsiteY23" fmla="*/ 1788666 h 1975845"/>
                <a:gd name="connsiteX24" fmla="*/ 352423 w 2610115"/>
                <a:gd name="connsiteY24" fmla="*/ 1615216 h 1975845"/>
                <a:gd name="connsiteX25" fmla="*/ 69186 w 2610115"/>
                <a:gd name="connsiteY25" fmla="*/ 1422201 h 1975845"/>
                <a:gd name="connsiteX26" fmla="*/ 89788 w 2610115"/>
                <a:gd name="connsiteY26" fmla="*/ 1218899 h 1975845"/>
                <a:gd name="connsiteX27" fmla="*/ 128033 w 2610115"/>
                <a:gd name="connsiteY27" fmla="*/ 1164062 h 1975845"/>
                <a:gd name="connsiteX28" fmla="*/ 127542 w 2610115"/>
                <a:gd name="connsiteY28" fmla="*/ 1159860 h 1975845"/>
                <a:gd name="connsiteX29" fmla="*/ 69942 w 2610115"/>
                <a:gd name="connsiteY29" fmla="*/ 1111936 h 1975845"/>
                <a:gd name="connsiteX30" fmla="*/ 1906 w 2610115"/>
                <a:gd name="connsiteY30" fmla="*/ 894356 h 1975845"/>
                <a:gd name="connsiteX31" fmla="*/ 235303 w 2610115"/>
                <a:gd name="connsiteY31" fmla="*/ 656766 h 1975845"/>
                <a:gd name="connsiteX32" fmla="*/ 237535 w 2610115"/>
                <a:gd name="connsiteY32" fmla="*/ 650503 h 1975845"/>
                <a:gd name="connsiteX33" fmla="*/ 341501 w 2610115"/>
                <a:gd name="connsiteY33" fmla="*/ 309319 h 1975845"/>
                <a:gd name="connsiteX34" fmla="*/ 514985 w 2610115"/>
                <a:gd name="connsiteY34" fmla="*/ 194411 h 1975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0115" h="1975845">
                  <a:moveTo>
                    <a:pt x="514985" y="194411"/>
                  </a:moveTo>
                  <a:cubicBezTo>
                    <a:pt x="622902" y="158190"/>
                    <a:pt x="743903" y="168940"/>
                    <a:pt x="847273" y="231372"/>
                  </a:cubicBezTo>
                  <a:lnTo>
                    <a:pt x="847370" y="231228"/>
                  </a:lnTo>
                  <a:lnTo>
                    <a:pt x="891877" y="165153"/>
                  </a:lnTo>
                  <a:cubicBezTo>
                    <a:pt x="1010526" y="28042"/>
                    <a:pt x="1222997" y="14047"/>
                    <a:pt x="1357208" y="150454"/>
                  </a:cubicBezTo>
                  <a:lnTo>
                    <a:pt x="1359483" y="146907"/>
                  </a:lnTo>
                  <a:lnTo>
                    <a:pt x="1392515" y="95396"/>
                  </a:lnTo>
                  <a:cubicBezTo>
                    <a:pt x="1433742" y="45531"/>
                    <a:pt x="1491601" y="12092"/>
                    <a:pt x="1555909" y="2697"/>
                  </a:cubicBezTo>
                  <a:cubicBezTo>
                    <a:pt x="1626688" y="-7657"/>
                    <a:pt x="1697399" y="12178"/>
                    <a:pt x="1752718" y="55742"/>
                  </a:cubicBezTo>
                  <a:lnTo>
                    <a:pt x="1799449" y="103995"/>
                  </a:lnTo>
                  <a:lnTo>
                    <a:pt x="1802338" y="106977"/>
                  </a:lnTo>
                  <a:cubicBezTo>
                    <a:pt x="1854457" y="43717"/>
                    <a:pt x="1927884" y="7011"/>
                    <a:pt x="2004528" y="1214"/>
                  </a:cubicBezTo>
                  <a:cubicBezTo>
                    <a:pt x="2050514" y="-2265"/>
                    <a:pt x="2097658" y="5383"/>
                    <a:pt x="2142054" y="25099"/>
                  </a:cubicBezTo>
                  <a:cubicBezTo>
                    <a:pt x="2232262" y="65146"/>
                    <a:pt x="2296947" y="148991"/>
                    <a:pt x="2314325" y="248470"/>
                  </a:cubicBezTo>
                  <a:lnTo>
                    <a:pt x="2315263" y="248869"/>
                  </a:lnTo>
                  <a:lnTo>
                    <a:pt x="2388106" y="279811"/>
                  </a:lnTo>
                  <a:cubicBezTo>
                    <a:pt x="2457030" y="320051"/>
                    <a:pt x="2510068" y="385712"/>
                    <a:pt x="2535411" y="465259"/>
                  </a:cubicBezTo>
                  <a:cubicBezTo>
                    <a:pt x="2559970" y="542246"/>
                    <a:pt x="2556471" y="625862"/>
                    <a:pt x="2525516" y="700334"/>
                  </a:cubicBezTo>
                  <a:cubicBezTo>
                    <a:pt x="2601605" y="802465"/>
                    <a:pt x="2628215" y="934861"/>
                    <a:pt x="2597804" y="1059759"/>
                  </a:cubicBezTo>
                  <a:cubicBezTo>
                    <a:pt x="2557376" y="1225802"/>
                    <a:pt x="2423541" y="1350151"/>
                    <a:pt x="2259174" y="1374381"/>
                  </a:cubicBezTo>
                  <a:cubicBezTo>
                    <a:pt x="2258390" y="1478021"/>
                    <a:pt x="2214160" y="1576312"/>
                    <a:pt x="2137951" y="1643972"/>
                  </a:cubicBezTo>
                  <a:cubicBezTo>
                    <a:pt x="2022158" y="1746789"/>
                    <a:pt x="1854895" y="1760001"/>
                    <a:pt x="1725223" y="1676614"/>
                  </a:cubicBezTo>
                  <a:cubicBezTo>
                    <a:pt x="1683287" y="1819845"/>
                    <a:pt x="1570994" y="1929336"/>
                    <a:pt x="1430280" y="1964218"/>
                  </a:cubicBezTo>
                  <a:cubicBezTo>
                    <a:pt x="1264465" y="2005317"/>
                    <a:pt x="1091410" y="1935279"/>
                    <a:pt x="996615" y="1788666"/>
                  </a:cubicBezTo>
                  <a:cubicBezTo>
                    <a:pt x="772874" y="1927827"/>
                    <a:pt x="482275" y="1849606"/>
                    <a:pt x="352423" y="1615216"/>
                  </a:cubicBezTo>
                  <a:cubicBezTo>
                    <a:pt x="224864" y="1630623"/>
                    <a:pt x="105088" y="1549019"/>
                    <a:pt x="69186" y="1422201"/>
                  </a:cubicBezTo>
                  <a:cubicBezTo>
                    <a:pt x="49681" y="1353386"/>
                    <a:pt x="57737" y="1280482"/>
                    <a:pt x="89788" y="1218899"/>
                  </a:cubicBezTo>
                  <a:lnTo>
                    <a:pt x="128033" y="1164062"/>
                  </a:lnTo>
                  <a:lnTo>
                    <a:pt x="127542" y="1159860"/>
                  </a:lnTo>
                  <a:lnTo>
                    <a:pt x="69942" y="1111936"/>
                  </a:lnTo>
                  <a:cubicBezTo>
                    <a:pt x="18379" y="1054273"/>
                    <a:pt x="-7507" y="975034"/>
                    <a:pt x="1906" y="894356"/>
                  </a:cubicBezTo>
                  <a:cubicBezTo>
                    <a:pt x="16630" y="768406"/>
                    <a:pt x="113536" y="669750"/>
                    <a:pt x="235303" y="656766"/>
                  </a:cubicBezTo>
                  <a:cubicBezTo>
                    <a:pt x="236026" y="654663"/>
                    <a:pt x="236811" y="652606"/>
                    <a:pt x="237535" y="650503"/>
                  </a:cubicBezTo>
                  <a:cubicBezTo>
                    <a:pt x="221183" y="526474"/>
                    <a:pt x="259318" y="401393"/>
                    <a:pt x="341501" y="309319"/>
                  </a:cubicBezTo>
                  <a:cubicBezTo>
                    <a:pt x="390196" y="254785"/>
                    <a:pt x="450235" y="216143"/>
                    <a:pt x="514985" y="19441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177800" dist="50800" dir="5400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13104A0A-0374-4575-BAD0-5B4DDDDCAFEB}"/>
                </a:ext>
              </a:extLst>
            </p:cNvPr>
            <p:cNvSpPr txBox="1"/>
            <p:nvPr/>
          </p:nvSpPr>
          <p:spPr>
            <a:xfrm>
              <a:off x="637152" y="4545522"/>
              <a:ext cx="1262562" cy="43080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08CDE2"/>
                  </a:solidFill>
                  <a:ea typeface="Arial-Rounded" panose="020B0500000000000000" pitchFamily="34" charset="0"/>
                  <a:cs typeface="Arial-Rounded" panose="020B0500000000000000" pitchFamily="34" charset="0"/>
                  <a:sym typeface="思源黑体 CN Regular" panose="020B0500000000000000" pitchFamily="34" charset="-122"/>
                </a:rPr>
                <a:t>TRANH 2</a:t>
              </a:r>
              <a:endParaRPr lang="zh-CN" altLang="en-US" sz="4000" b="1" dirty="0">
                <a:solidFill>
                  <a:srgbClr val="08CDE2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TextBox 41">
              <a:extLst>
                <a:ext uri="{FF2B5EF4-FFF2-40B4-BE49-F238E27FC236}">
                  <a16:creationId xmlns:a16="http://schemas.microsoft.com/office/drawing/2014/main" id="{7F183DF8-C359-4334-B2D7-056BAF65A2EE}"/>
                </a:ext>
              </a:extLst>
            </p:cNvPr>
            <p:cNvSpPr txBox="1"/>
            <p:nvPr/>
          </p:nvSpPr>
          <p:spPr>
            <a:xfrm>
              <a:off x="621201" y="5047916"/>
              <a:ext cx="1631394" cy="805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40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40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40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chơi</a:t>
              </a:r>
              <a:r>
                <a:rPr lang="en-US" altLang="zh-CN" sz="40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40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40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40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bạn</a:t>
              </a:r>
              <a:endParaRPr lang="zh-CN" altLang="en-US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cxnSp>
        <p:nvCxnSpPr>
          <p:cNvPr id="11" name="14">
            <a:extLst>
              <a:ext uri="{FF2B5EF4-FFF2-40B4-BE49-F238E27FC236}">
                <a16:creationId xmlns:a16="http://schemas.microsoft.com/office/drawing/2014/main" id="{FB7BED73-FA05-4603-BD29-5F2D82B76B42}"/>
              </a:ext>
            </a:extLst>
          </p:cNvPr>
          <p:cNvCxnSpPr>
            <a:cxnSpLocks/>
          </p:cNvCxnSpPr>
          <p:nvPr/>
        </p:nvCxnSpPr>
        <p:spPr>
          <a:xfrm>
            <a:off x="3474444" y="3254703"/>
            <a:ext cx="2180857" cy="0"/>
          </a:xfrm>
          <a:prstGeom prst="line">
            <a:avLst/>
          </a:prstGeom>
          <a:ln>
            <a:solidFill>
              <a:srgbClr val="08CDE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78">
            <a:extLst>
              <a:ext uri="{FF2B5EF4-FFF2-40B4-BE49-F238E27FC236}">
                <a16:creationId xmlns:a16="http://schemas.microsoft.com/office/drawing/2014/main" id="{E32E815B-F3A3-4779-81B4-C78D93C4FAFB}"/>
              </a:ext>
            </a:extLst>
          </p:cNvPr>
          <p:cNvSpPr/>
          <p:nvPr/>
        </p:nvSpPr>
        <p:spPr>
          <a:xfrm>
            <a:off x="6868486" y="3910424"/>
            <a:ext cx="168442" cy="168442"/>
          </a:xfrm>
          <a:prstGeom prst="ellipse">
            <a:avLst/>
          </a:prstGeom>
          <a:solidFill>
            <a:srgbClr val="15E1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Regular" panose="020B0500000000000000" pitchFamily="34" charset="-122"/>
            </a:endParaRPr>
          </a:p>
        </p:txBody>
      </p:sp>
      <p:cxnSp>
        <p:nvCxnSpPr>
          <p:cNvPr id="5" name="15">
            <a:extLst>
              <a:ext uri="{FF2B5EF4-FFF2-40B4-BE49-F238E27FC236}">
                <a16:creationId xmlns:a16="http://schemas.microsoft.com/office/drawing/2014/main" id="{C21DBFE6-C453-4133-B3AF-CF2803B7F1BC}"/>
              </a:ext>
            </a:extLst>
          </p:cNvPr>
          <p:cNvCxnSpPr>
            <a:cxnSpLocks/>
          </p:cNvCxnSpPr>
          <p:nvPr/>
        </p:nvCxnSpPr>
        <p:spPr>
          <a:xfrm>
            <a:off x="5643939" y="3267402"/>
            <a:ext cx="0" cy="707189"/>
          </a:xfrm>
          <a:prstGeom prst="line">
            <a:avLst/>
          </a:prstGeom>
          <a:ln>
            <a:solidFill>
              <a:srgbClr val="08CDE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99A14D-9524-452A-A28D-9BADF5325106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26ED5B6-AF60-4BAC-9C39-6BBB0A7E3C2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1FEA9-358C-4D0B-A08E-EB1818A7E956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6" name="8">
            <a:extLst>
              <a:ext uri="{FF2B5EF4-FFF2-40B4-BE49-F238E27FC236}">
                <a16:creationId xmlns:a16="http://schemas.microsoft.com/office/drawing/2014/main" id="{17F7D5E0-9AAC-4DA6-BD06-C22BF3096993}"/>
              </a:ext>
            </a:extLst>
          </p:cNvPr>
          <p:cNvSpPr/>
          <p:nvPr/>
        </p:nvSpPr>
        <p:spPr>
          <a:xfrm>
            <a:off x="1094338" y="243420"/>
            <a:ext cx="10867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dirty="0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00809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dirty="0">
              <a:solidFill>
                <a:srgbClr val="00809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1D3840-B0A6-403A-9357-A63966DE80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791" t="1782" r="2905" b="1893"/>
          <a:stretch>
            <a:fillRect/>
          </a:stretch>
        </p:blipFill>
        <p:spPr>
          <a:xfrm>
            <a:off x="7229434" y="1856395"/>
            <a:ext cx="4348970" cy="4276500"/>
          </a:xfrm>
          <a:custGeom>
            <a:avLst/>
            <a:gdLst>
              <a:gd name="connsiteX0" fmla="*/ 158648 w 2541219"/>
              <a:gd name="connsiteY0" fmla="*/ 0 h 3863446"/>
              <a:gd name="connsiteX1" fmla="*/ 2382571 w 2541219"/>
              <a:gd name="connsiteY1" fmla="*/ 0 h 3863446"/>
              <a:gd name="connsiteX2" fmla="*/ 2541219 w 2541219"/>
              <a:gd name="connsiteY2" fmla="*/ 158648 h 3863446"/>
              <a:gd name="connsiteX3" fmla="*/ 2541219 w 2541219"/>
              <a:gd name="connsiteY3" fmla="*/ 3704798 h 3863446"/>
              <a:gd name="connsiteX4" fmla="*/ 2382571 w 2541219"/>
              <a:gd name="connsiteY4" fmla="*/ 3863446 h 3863446"/>
              <a:gd name="connsiteX5" fmla="*/ 158648 w 2541219"/>
              <a:gd name="connsiteY5" fmla="*/ 3863446 h 3863446"/>
              <a:gd name="connsiteX6" fmla="*/ 0 w 2541219"/>
              <a:gd name="connsiteY6" fmla="*/ 3704798 h 3863446"/>
              <a:gd name="connsiteX7" fmla="*/ 0 w 2541219"/>
              <a:gd name="connsiteY7" fmla="*/ 158648 h 3863446"/>
              <a:gd name="connsiteX8" fmla="*/ 158648 w 2541219"/>
              <a:gd name="connsiteY8" fmla="*/ 0 h 386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1219" h="3863446">
                <a:moveTo>
                  <a:pt x="158648" y="0"/>
                </a:moveTo>
                <a:lnTo>
                  <a:pt x="2382571" y="0"/>
                </a:lnTo>
                <a:cubicBezTo>
                  <a:pt x="2470190" y="0"/>
                  <a:pt x="2541219" y="71029"/>
                  <a:pt x="2541219" y="158648"/>
                </a:cubicBezTo>
                <a:lnTo>
                  <a:pt x="2541219" y="3704798"/>
                </a:lnTo>
                <a:cubicBezTo>
                  <a:pt x="2541219" y="3792417"/>
                  <a:pt x="2470190" y="3863446"/>
                  <a:pt x="2382571" y="3863446"/>
                </a:cubicBezTo>
                <a:lnTo>
                  <a:pt x="158648" y="3863446"/>
                </a:lnTo>
                <a:cubicBezTo>
                  <a:pt x="71029" y="3863446"/>
                  <a:pt x="0" y="3792417"/>
                  <a:pt x="0" y="3704798"/>
                </a:cubicBezTo>
                <a:lnTo>
                  <a:pt x="0" y="158648"/>
                </a:lnTo>
                <a:cubicBezTo>
                  <a:pt x="0" y="71029"/>
                  <a:pt x="71029" y="0"/>
                  <a:pt x="15864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095691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emph" presetSubtype="0" repeatCount="2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5" presetClass="emph" presetSubtype="0" repeatCount="2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6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362</TotalTime>
  <Words>513</Words>
  <Application>Microsoft Office PowerPoint</Application>
  <PresentationFormat>Widescreen</PresentationFormat>
  <Paragraphs>89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Calibri</vt:lpstr>
      <vt:lpstr>思源黑体 CN Regular</vt:lpstr>
      <vt:lpstr>#9Slide01 Noi dung ngan</vt:lpstr>
      <vt:lpstr>等线</vt:lpstr>
      <vt:lpstr>Arial</vt:lpstr>
      <vt:lpstr>Times New Roman</vt:lpstr>
      <vt:lpstr>Arial-Rounded</vt:lpstr>
      <vt:lpstr>Calibri Light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266</cp:revision>
  <dcterms:created xsi:type="dcterms:W3CDTF">2021-08-21T07:02:17Z</dcterms:created>
  <dcterms:modified xsi:type="dcterms:W3CDTF">2023-03-20T03:45:35Z</dcterms:modified>
  <cp:category>9Slide.vn</cp:category>
</cp:coreProperties>
</file>