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85" r:id="rId2"/>
    <p:sldId id="296" r:id="rId3"/>
    <p:sldId id="454" r:id="rId4"/>
    <p:sldId id="257" r:id="rId5"/>
    <p:sldId id="259" r:id="rId6"/>
    <p:sldId id="276" r:id="rId7"/>
    <p:sldId id="278" r:id="rId8"/>
    <p:sldId id="294" r:id="rId9"/>
    <p:sldId id="286" r:id="rId10"/>
    <p:sldId id="287" r:id="rId11"/>
    <p:sldId id="288" r:id="rId12"/>
    <p:sldId id="293" r:id="rId13"/>
    <p:sldId id="455" r:id="rId14"/>
    <p:sldId id="450" r:id="rId15"/>
    <p:sldId id="451" r:id="rId16"/>
    <p:sldId id="452" r:id="rId17"/>
    <p:sldId id="453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#9Slide01 Noi dung ngan" panose="020B0604020202020204" charset="0"/>
      <p:regular r:id="rId22"/>
    </p:embeddedFont>
    <p:embeddedFont>
      <p:font typeface=".VnArial" panose="020B7200000000000000" pitchFamily="34" charset="0"/>
      <p:regular r:id="rId23"/>
      <p:bold r:id="rId24"/>
      <p:italic r:id="rId25"/>
      <p:boldItalic r:id="rId26"/>
    </p:embeddedFont>
    <p:embeddedFont>
      <p:font typeface="Arial-Rounded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455"/>
    <a:srgbClr val="F15A88"/>
    <a:srgbClr val="CAEBFA"/>
    <a:srgbClr val="C6EAFA"/>
    <a:srgbClr val="8BD4F5"/>
    <a:srgbClr val="262626"/>
    <a:srgbClr val="F8A9B9"/>
    <a:srgbClr val="FACCE2"/>
    <a:srgbClr val="00809E"/>
    <a:srgbClr val="06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57" autoAdjust="0"/>
  </p:normalViewPr>
  <p:slideViewPr>
    <p:cSldViewPr snapToGrid="0" showGuides="1">
      <p:cViewPr>
        <p:scale>
          <a:sx n="64" d="100"/>
          <a:sy n="64" d="100"/>
        </p:scale>
        <p:origin x="33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Các bạn nhỏ đang chơi trò xếp thành vòng tròn bạn bè.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3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58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trước – tranh hiện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hỏi k chữ, chỉ có âm thanh</a:t>
            </a:r>
          </a:p>
          <a:p>
            <a:r>
              <a:rPr lang="en-US"/>
              <a:t>Hình ảnh. Âm thanh đồng bộ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9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5A3EA31-36C1-4588-AB4C-EF7CFDC02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3941" y="2816353"/>
            <a:ext cx="8858256" cy="1950889"/>
          </a:xfrm>
          <a:prstGeom prst="rect">
            <a:avLst/>
          </a:prstGeom>
        </p:spPr>
      </p:pic>
      <p:sp>
        <p:nvSpPr>
          <p:cNvPr id="28" name="60">
            <a:extLst>
              <a:ext uri="{FF2B5EF4-FFF2-40B4-BE49-F238E27FC236}">
                <a16:creationId xmlns:a16="http://schemas.microsoft.com/office/drawing/2014/main" id="{4FA8E4D0-34B5-472A-AFA2-52BEAD0AA475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C41DED-94E0-4339-963F-59825741C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6819" y="628625"/>
            <a:ext cx="1902117" cy="4151736"/>
          </a:xfrm>
          <a:prstGeom prst="rect">
            <a:avLst/>
          </a:prstGeom>
        </p:spPr>
      </p:pic>
      <p:sp>
        <p:nvSpPr>
          <p:cNvPr id="30" name="PHẠM DUYÊN">
            <a:extLst>
              <a:ext uri="{FF2B5EF4-FFF2-40B4-BE49-F238E27FC236}">
                <a16:creationId xmlns:a16="http://schemas.microsoft.com/office/drawing/2014/main" id="{A324F393-50FB-4286-83A1-EA603790984F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1" name="63">
            <a:extLst>
              <a:ext uri="{FF2B5EF4-FFF2-40B4-BE49-F238E27FC236}">
                <a16:creationId xmlns:a16="http://schemas.microsoft.com/office/drawing/2014/main" id="{53445192-E0B9-4966-97D3-C6CA2CDDE25C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2" name="21">
            <a:extLst>
              <a:ext uri="{FF2B5EF4-FFF2-40B4-BE49-F238E27FC236}">
                <a16:creationId xmlns:a16="http://schemas.microsoft.com/office/drawing/2014/main" id="{A4407913-8C88-4A9E-AAD8-1D2C278EDE91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3" name="58">
            <a:extLst>
              <a:ext uri="{FF2B5EF4-FFF2-40B4-BE49-F238E27FC236}">
                <a16:creationId xmlns:a16="http://schemas.microsoft.com/office/drawing/2014/main" id="{95D18B59-AEDF-4F4E-825B-E4F23AE51D2D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8DEB0CB-A764-41BA-AD98-F95FDF7AAA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8746" y="129286"/>
            <a:ext cx="2446953" cy="9344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7EB672F-9FCF-4D22-93DA-C579F53A6E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4748" y="419931"/>
            <a:ext cx="1133229" cy="13312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983B41-8E49-47A9-8766-8F968E5FD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93" t="7108" r="15083" b="14612"/>
          <a:stretch/>
        </p:blipFill>
        <p:spPr>
          <a:xfrm>
            <a:off x="4894832" y="380274"/>
            <a:ext cx="2919335" cy="12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 animBg="1"/>
          <p:bldP spid="33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p:transition spd="slow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" name="PHẠM DUYÊN">
            <a:extLst>
              <a:ext uri="{FF2B5EF4-FFF2-40B4-BE49-F238E27FC236}">
                <a16:creationId xmlns:a16="http://schemas.microsoft.com/office/drawing/2014/main" id="{90CC4A24-AB39-4137-B9A3-C662195ED734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31E1990E-03CA-4728-97AC-41301388565F}"/>
              </a:ext>
            </a:extLst>
          </p:cNvPr>
          <p:cNvSpPr/>
          <p:nvPr userDrawn="1"/>
        </p:nvSpPr>
        <p:spPr>
          <a:xfrm>
            <a:off x="495300" y="880611"/>
            <a:ext cx="11201400" cy="132109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" y="159476"/>
            <a:ext cx="4087210" cy="1064767"/>
          </a:xfrm>
          <a:prstGeom prst="rect">
            <a:avLst/>
          </a:prstGeom>
        </p:spPr>
      </p:pic>
      <p:sp>
        <p:nvSpPr>
          <p:cNvPr id="6" name="PHẠM DUYÊN">
            <a:extLst>
              <a:ext uri="{FF2B5EF4-FFF2-40B4-BE49-F238E27FC236}">
                <a16:creationId xmlns:a16="http://schemas.microsoft.com/office/drawing/2014/main" id="{F8AF2BA3-92E4-4FA5-86BD-73F0A0D0A38C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p:transition spd="slow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2168" y="723607"/>
            <a:ext cx="8937511" cy="422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1A475F6-30B8-4FBD-9AC5-A6656FE140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7243-leaf-green-cartoon-transparent-free-photo-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9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17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1.gif"/><Relationship Id="rId10" Type="http://schemas.openxmlformats.org/officeDocument/2006/relationships/slide" Target="slide17.xml"/><Relationship Id="rId4" Type="http://schemas.openxmlformats.org/officeDocument/2006/relationships/slide" Target="slide14.xml"/><Relationship Id="rId9" Type="http://schemas.openxmlformats.org/officeDocument/2006/relationships/image" Target="../media/image16.png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CD1ED-46F1-86D0-DEB2-7377157A3314}"/>
              </a:ext>
            </a:extLst>
          </p:cNvPr>
          <p:cNvSpPr txBox="1"/>
          <p:nvPr/>
        </p:nvSpPr>
        <p:spPr>
          <a:xfrm>
            <a:off x="2063059" y="156882"/>
            <a:ext cx="819324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 TIỂU HỌC PHÚC LỢI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4CAAE-8D0C-315B-EA24-A407942615FB}"/>
              </a:ext>
            </a:extLst>
          </p:cNvPr>
          <p:cNvSpPr txBox="1"/>
          <p:nvPr/>
        </p:nvSpPr>
        <p:spPr>
          <a:xfrm>
            <a:off x="1438003" y="2428779"/>
            <a:ext cx="9443355" cy="2384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302209403"/>
      </p:ext>
    </p:extLst>
  </p:cSld>
  <p:clrMapOvr>
    <a:masterClrMapping/>
  </p:clrMapOvr>
  <p:transition spd="slow">
    <p:comb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49ABD976-4D10-4E8F-B3BC-EB6F55FCA9A4}"/>
              </a:ext>
            </a:extLst>
          </p:cNvPr>
          <p:cNvSpPr/>
          <p:nvPr/>
        </p:nvSpPr>
        <p:spPr>
          <a:xfrm>
            <a:off x="0" y="1068217"/>
            <a:ext cx="12191999" cy="398361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718548-F7D3-4E6C-A01E-8F9F8C75E90F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54F275-DA1C-4CD4-8785-70232F0FC7E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A16817-0B4A-4C71-922E-63572E53EC0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D847EE1-84CD-428C-B623-1953C3CBBD8A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9DD95-5CCE-428A-97D8-DE158CA50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5" y="1399791"/>
            <a:ext cx="12192000" cy="341438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678009-0730-4D0A-B64D-6949742E3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22" y="4695343"/>
            <a:ext cx="3930964" cy="1992163"/>
          </a:xfrm>
          <a:prstGeom prst="roundRect">
            <a:avLst/>
          </a:prstGeom>
          <a:ln>
            <a:solidFill>
              <a:srgbClr val="F8A9B9"/>
            </a:solidFill>
          </a:ln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646D531-500B-46F5-96D6-C44EF0150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57" y="4690116"/>
            <a:ext cx="3930964" cy="1992163"/>
          </a:xfrm>
          <a:prstGeom prst="roundRect">
            <a:avLst/>
          </a:prstGeom>
          <a:ln>
            <a:solidFill>
              <a:srgbClr val="F8A9B9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3AE086-36A2-E2A2-E4B4-D6C218B518BE}"/>
              </a:ext>
            </a:extLst>
          </p:cNvPr>
          <p:cNvCxnSpPr/>
          <p:nvPr/>
        </p:nvCxnSpPr>
        <p:spPr>
          <a:xfrm>
            <a:off x="121340" y="2586519"/>
            <a:ext cx="10737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7F9397-0CD2-E8B6-F4B9-94A57AEB6082}"/>
              </a:ext>
            </a:extLst>
          </p:cNvPr>
          <p:cNvSpPr txBox="1"/>
          <p:nvPr/>
        </p:nvSpPr>
        <p:spPr>
          <a:xfrm>
            <a:off x="-76076" y="1644549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A1CAC5-E8F7-1F01-66F8-03684581CB7B}"/>
              </a:ext>
            </a:extLst>
          </p:cNvPr>
          <p:cNvCxnSpPr>
            <a:cxnSpLocks/>
          </p:cNvCxnSpPr>
          <p:nvPr/>
        </p:nvCxnSpPr>
        <p:spPr>
          <a:xfrm>
            <a:off x="1195067" y="2421277"/>
            <a:ext cx="5858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F46778E-E37F-8A90-B16B-1B9BDBC2010D}"/>
              </a:ext>
            </a:extLst>
          </p:cNvPr>
          <p:cNvSpPr/>
          <p:nvPr/>
        </p:nvSpPr>
        <p:spPr>
          <a:xfrm>
            <a:off x="874046" y="3108623"/>
            <a:ext cx="375882" cy="3104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等线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1FB2C6-40F2-1C52-5B17-ECD88DF2F3D8}"/>
              </a:ext>
            </a:extLst>
          </p:cNvPr>
          <p:cNvCxnSpPr>
            <a:cxnSpLocks/>
          </p:cNvCxnSpPr>
          <p:nvPr/>
        </p:nvCxnSpPr>
        <p:spPr>
          <a:xfrm>
            <a:off x="1250753" y="3406668"/>
            <a:ext cx="5858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26B66B13-F0ED-E029-9D04-0B641F046310}"/>
              </a:ext>
            </a:extLst>
          </p:cNvPr>
          <p:cNvSpPr/>
          <p:nvPr/>
        </p:nvSpPr>
        <p:spPr>
          <a:xfrm>
            <a:off x="2138452" y="4035091"/>
            <a:ext cx="375882" cy="3104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14281616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0" y="1222122"/>
            <a:ext cx="12191999" cy="462641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94338" y="407449"/>
            <a:ext cx="108672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4400" b="1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4400" b="1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400" b="1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4400" b="1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4400" b="1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b="1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4400" b="1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4400" b="1" dirty="0">
              <a:solidFill>
                <a:srgbClr val="009B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0C14E613-04F5-496D-BC8F-E0929AEAE904}"/>
              </a:ext>
            </a:extLst>
          </p:cNvPr>
          <p:cNvSpPr/>
          <p:nvPr/>
        </p:nvSpPr>
        <p:spPr>
          <a:xfrm>
            <a:off x="1094338" y="1327066"/>
            <a:ext cx="6984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4400" b="1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400" b="1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44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4400" b="1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400" b="1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7" name="Picture 26" descr="A picture containing balloon, web&#10;&#10;Description automatically generated">
            <a:extLst>
              <a:ext uri="{FF2B5EF4-FFF2-40B4-BE49-F238E27FC236}">
                <a16:creationId xmlns:a16="http://schemas.microsoft.com/office/drawing/2014/main" id="{F1173CCF-7BB9-4C0B-BD9E-EDA7D6EF9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71972" y="2411086"/>
            <a:ext cx="644666" cy="401266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874486F-A158-4609-A13C-645F7884AA16}"/>
              </a:ext>
            </a:extLst>
          </p:cNvPr>
          <p:cNvSpPr txBox="1">
            <a:spLocks/>
          </p:cNvSpPr>
          <p:nvPr/>
        </p:nvSpPr>
        <p:spPr>
          <a:xfrm>
            <a:off x="965158" y="2628056"/>
            <a:ext cx="1750881" cy="7478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sợ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hai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AB7C46F-EB20-48B9-A687-B81453B9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33" t="35987" r="22427" b="40538"/>
          <a:stretch/>
        </p:blipFill>
        <p:spPr>
          <a:xfrm>
            <a:off x="2164298" y="2564313"/>
            <a:ext cx="480562" cy="248039"/>
          </a:xfrm>
          <a:prstGeom prst="rect">
            <a:avLst/>
          </a:prstGeom>
        </p:spPr>
      </p:pic>
      <p:pic>
        <p:nvPicPr>
          <p:cNvPr id="30" name="Picture 29" descr="A picture containing balloon, web&#10;&#10;Description automatically generated">
            <a:extLst>
              <a:ext uri="{FF2B5EF4-FFF2-40B4-BE49-F238E27FC236}">
                <a16:creationId xmlns:a16="http://schemas.microsoft.com/office/drawing/2014/main" id="{6DC6DFAD-23B1-4554-831B-3A442827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569778" y="2337466"/>
            <a:ext cx="644666" cy="40126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BF0F663-AF19-4640-B199-82102420BA0C}"/>
              </a:ext>
            </a:extLst>
          </p:cNvPr>
          <p:cNvSpPr txBox="1">
            <a:spLocks/>
          </p:cNvSpPr>
          <p:nvPr/>
        </p:nvSpPr>
        <p:spPr>
          <a:xfrm>
            <a:off x="9059722" y="2622691"/>
            <a:ext cx="2018635" cy="7478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gây</a:t>
            </a:r>
            <a:r>
              <a:rPr lang="en-US" sz="5400" b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5400" b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gô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8A550A8-3921-4AB6-98B5-45452E694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8929" y="2413752"/>
            <a:ext cx="316625" cy="314121"/>
          </a:xfrm>
          <a:prstGeom prst="rect">
            <a:avLst/>
          </a:prstGeom>
        </p:spPr>
      </p:pic>
      <p:pic>
        <p:nvPicPr>
          <p:cNvPr id="36" name="Picture 35" descr="A picture containing balloon, web&#10;&#10;Description automatically generated">
            <a:extLst>
              <a:ext uri="{FF2B5EF4-FFF2-40B4-BE49-F238E27FC236}">
                <a16:creationId xmlns:a16="http://schemas.microsoft.com/office/drawing/2014/main" id="{AFF0B117-F0DF-4E60-BCF9-62A69D99B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69728" y="2360150"/>
            <a:ext cx="612050" cy="401266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964B6D0D-4AE4-4C1D-ABCF-D0C1C86D1397}"/>
              </a:ext>
            </a:extLst>
          </p:cNvPr>
          <p:cNvSpPr txBox="1">
            <a:spLocks/>
          </p:cNvSpPr>
          <p:nvPr/>
        </p:nvSpPr>
        <p:spPr>
          <a:xfrm>
            <a:off x="4828411" y="2632659"/>
            <a:ext cx="2287210" cy="7478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xấu</a:t>
            </a:r>
            <a:r>
              <a:rPr lang="en-US" sz="5400" b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5400" b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950EC2-916E-4624-956D-2C68BF1FC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850" y="2437657"/>
            <a:ext cx="300606" cy="314121"/>
          </a:xfrm>
          <a:prstGeom prst="rect">
            <a:avLst/>
          </a:prstGeom>
        </p:spPr>
      </p:pic>
      <p:pic>
        <p:nvPicPr>
          <p:cNvPr id="40" name="Picture 39" descr="A picture containing balloon, web&#10;&#10;Description automatically generated">
            <a:extLst>
              <a:ext uri="{FF2B5EF4-FFF2-40B4-BE49-F238E27FC236}">
                <a16:creationId xmlns:a16="http://schemas.microsoft.com/office/drawing/2014/main" id="{0E7BC378-0DA2-4194-98AD-B3899A6A8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32043" y="4121877"/>
            <a:ext cx="644666" cy="401266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29700D38-0E5D-420C-BC8F-7F57CA7F3196}"/>
              </a:ext>
            </a:extLst>
          </p:cNvPr>
          <p:cNvSpPr txBox="1">
            <a:spLocks/>
          </p:cNvSpPr>
          <p:nvPr/>
        </p:nvSpPr>
        <p:spPr>
          <a:xfrm>
            <a:off x="965158" y="4338847"/>
            <a:ext cx="2484215" cy="7478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buồn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C9FF4D5-7A99-4BDB-8A38-8A09B5295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33" t="35987" r="22427" b="40538"/>
          <a:stretch/>
        </p:blipFill>
        <p:spPr>
          <a:xfrm>
            <a:off x="3051528" y="4293210"/>
            <a:ext cx="480562" cy="248039"/>
          </a:xfrm>
          <a:prstGeom prst="rect">
            <a:avLst/>
          </a:prstGeom>
        </p:spPr>
      </p:pic>
      <p:pic>
        <p:nvPicPr>
          <p:cNvPr id="43" name="Picture 42" descr="A picture containing balloon, web&#10;&#10;Description automatically generated">
            <a:extLst>
              <a:ext uri="{FF2B5EF4-FFF2-40B4-BE49-F238E27FC236}">
                <a16:creationId xmlns:a16="http://schemas.microsoft.com/office/drawing/2014/main" id="{84A3ABBE-85F8-4E38-8737-717302705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57440" y="4102575"/>
            <a:ext cx="644666" cy="401266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AF213AFB-D70A-450F-89BD-2DB3DFFFBAA3}"/>
              </a:ext>
            </a:extLst>
          </p:cNvPr>
          <p:cNvSpPr txBox="1">
            <a:spLocks/>
          </p:cNvSpPr>
          <p:nvPr/>
        </p:nvSpPr>
        <p:spPr>
          <a:xfrm>
            <a:off x="9059722" y="4333482"/>
            <a:ext cx="1921655" cy="7478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 </a:t>
            </a:r>
            <a:r>
              <a:rPr lang="en-US" sz="5400" b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CA9A4BA-7C14-4A6A-BBD8-A816A964C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591" y="4178861"/>
            <a:ext cx="316625" cy="314121"/>
          </a:xfrm>
          <a:prstGeom prst="rect">
            <a:avLst/>
          </a:prstGeom>
        </p:spPr>
      </p:pic>
      <p:pic>
        <p:nvPicPr>
          <p:cNvPr id="46" name="Picture 45" descr="A picture containing balloon, web&#10;&#10;Description automatically generated">
            <a:extLst>
              <a:ext uri="{FF2B5EF4-FFF2-40B4-BE49-F238E27FC236}">
                <a16:creationId xmlns:a16="http://schemas.microsoft.com/office/drawing/2014/main" id="{43BAF1E6-3F0F-4CA4-B4A7-F79599432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33099" y="4107153"/>
            <a:ext cx="612050" cy="401266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F4082B74-A6D6-46D7-AED6-D5ECDA2F8C45}"/>
              </a:ext>
            </a:extLst>
          </p:cNvPr>
          <p:cNvSpPr txBox="1">
            <a:spLocks/>
          </p:cNvSpPr>
          <p:nvPr/>
        </p:nvSpPr>
        <p:spPr>
          <a:xfrm>
            <a:off x="4828411" y="4343450"/>
            <a:ext cx="2713119" cy="7478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bay </a:t>
            </a:r>
            <a:r>
              <a:rPr lang="en-US" sz="5400" b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nhay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31DEC38-B3D1-4BC3-8459-1C89994E8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221" y="4184660"/>
            <a:ext cx="300606" cy="3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3179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CBB379-B9EF-4F57-8722-9274210AA1F8}"/>
              </a:ext>
            </a:extLst>
          </p:cNvPr>
          <p:cNvGrpSpPr/>
          <p:nvPr/>
        </p:nvGrpSpPr>
        <p:grpSpPr>
          <a:xfrm>
            <a:off x="121340" y="232552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80F2F37-4648-4376-9D45-484D9F521793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CE6ECD-4A4C-416E-B402-EEBDA500C2D7}"/>
                </a:ext>
              </a:extLst>
            </p:cNvPr>
            <p:cNvSpPr/>
            <p:nvPr/>
          </p:nvSpPr>
          <p:spPr>
            <a:xfrm>
              <a:off x="568214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3CCA23-79E1-4FEB-8499-022C4F5EE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" y="321558"/>
            <a:ext cx="6982320" cy="1133432"/>
          </a:xfrm>
          <a:prstGeom prst="rect">
            <a:avLst/>
          </a:prstGeom>
        </p:spPr>
      </p:pic>
      <p:sp>
        <p:nvSpPr>
          <p:cNvPr id="12" name="8">
            <a:extLst>
              <a:ext uri="{FF2B5EF4-FFF2-40B4-BE49-F238E27FC236}">
                <a16:creationId xmlns:a16="http://schemas.microsoft.com/office/drawing/2014/main" id="{7D834E4A-9250-45D4-9C20-1FD9D5839975}"/>
              </a:ext>
            </a:extLst>
          </p:cNvPr>
          <p:cNvSpPr/>
          <p:nvPr/>
        </p:nvSpPr>
        <p:spPr>
          <a:xfrm>
            <a:off x="121339" y="1082644"/>
            <a:ext cx="11910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5AF9EAA0-4C4B-457A-B72D-0F2AAADFEEB3}"/>
              </a:ext>
            </a:extLst>
          </p:cNvPr>
          <p:cNvSpPr/>
          <p:nvPr/>
        </p:nvSpPr>
        <p:spPr>
          <a:xfrm>
            <a:off x="159946" y="2268133"/>
            <a:ext cx="8689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FC0398-584E-4B9A-87D6-27A997FAE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86786"/>
              </p:ext>
            </p:extLst>
          </p:nvPr>
        </p:nvGraphicFramePr>
        <p:xfrm>
          <a:off x="4983296" y="2388491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B4A0DC-FB47-46DA-9CDD-737B841FB73C}"/>
              </a:ext>
            </a:extLst>
          </p:cNvPr>
          <p:cNvSpPr txBox="1"/>
          <p:nvPr/>
        </p:nvSpPr>
        <p:spPr>
          <a:xfrm>
            <a:off x="5590587" y="2397787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1F7BD3-1950-4E41-9F97-55EC0B31D3AD}"/>
              </a:ext>
            </a:extLst>
          </p:cNvPr>
          <p:cNvSpPr txBox="1"/>
          <p:nvPr/>
        </p:nvSpPr>
        <p:spPr>
          <a:xfrm>
            <a:off x="6187487" y="2397787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BC027-189F-4A84-9807-AF80B445CE05}"/>
              </a:ext>
            </a:extLst>
          </p:cNvPr>
          <p:cNvSpPr txBox="1"/>
          <p:nvPr/>
        </p:nvSpPr>
        <p:spPr>
          <a:xfrm>
            <a:off x="6794778" y="2397787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4B1D0D-D6FB-4BF5-88F2-05B88A03A894}"/>
              </a:ext>
            </a:extLst>
          </p:cNvPr>
          <p:cNvSpPr txBox="1"/>
          <p:nvPr/>
        </p:nvSpPr>
        <p:spPr>
          <a:xfrm>
            <a:off x="7411397" y="2397787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F2C08A-691A-47A1-A329-27E2B2AC449C}"/>
              </a:ext>
            </a:extLst>
          </p:cNvPr>
          <p:cNvSpPr txBox="1"/>
          <p:nvPr/>
        </p:nvSpPr>
        <p:spPr>
          <a:xfrm>
            <a:off x="8041258" y="2397787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C6B64-1961-48C1-AEE7-D741F26469B0}"/>
              </a:ext>
            </a:extLst>
          </p:cNvPr>
          <p:cNvSpPr txBox="1"/>
          <p:nvPr/>
        </p:nvSpPr>
        <p:spPr>
          <a:xfrm>
            <a:off x="8633967" y="2397787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FF59E-B4A7-4FD0-9F7D-CDF2939AD28C}"/>
              </a:ext>
            </a:extLst>
          </p:cNvPr>
          <p:cNvSpPr txBox="1"/>
          <p:nvPr/>
        </p:nvSpPr>
        <p:spPr>
          <a:xfrm>
            <a:off x="9242412" y="2397787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46A170-CC5D-4D73-8B9D-996F79547343}"/>
              </a:ext>
            </a:extLst>
          </p:cNvPr>
          <p:cNvSpPr txBox="1"/>
          <p:nvPr/>
        </p:nvSpPr>
        <p:spPr>
          <a:xfrm>
            <a:off x="6809786" y="2998862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CDAA0C-85D0-469F-B7AA-B71DC4CE8EAD}"/>
              </a:ext>
            </a:extLst>
          </p:cNvPr>
          <p:cNvSpPr txBox="1"/>
          <p:nvPr/>
        </p:nvSpPr>
        <p:spPr>
          <a:xfrm>
            <a:off x="7411397" y="2998862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920AF9-85BD-4D97-A205-31364FEE321C}"/>
              </a:ext>
            </a:extLst>
          </p:cNvPr>
          <p:cNvSpPr txBox="1"/>
          <p:nvPr/>
        </p:nvSpPr>
        <p:spPr>
          <a:xfrm>
            <a:off x="8041258" y="3595797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C18962-2789-4E80-9BDF-FD3E1FFFF0C9}"/>
              </a:ext>
            </a:extLst>
          </p:cNvPr>
          <p:cNvSpPr txBox="1"/>
          <p:nvPr/>
        </p:nvSpPr>
        <p:spPr>
          <a:xfrm>
            <a:off x="8041258" y="2986089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D5B3D3-BABB-4CFD-AE3E-FF56736B539D}"/>
              </a:ext>
            </a:extLst>
          </p:cNvPr>
          <p:cNvSpPr txBox="1"/>
          <p:nvPr/>
        </p:nvSpPr>
        <p:spPr>
          <a:xfrm>
            <a:off x="8695159" y="3577476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D9E131-B618-4146-988A-FF3BEDB0137B}"/>
              </a:ext>
            </a:extLst>
          </p:cNvPr>
          <p:cNvSpPr txBox="1"/>
          <p:nvPr/>
        </p:nvSpPr>
        <p:spPr>
          <a:xfrm>
            <a:off x="9242412" y="3577476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C096DA-A90A-427A-96FE-85C2AF871C80}"/>
              </a:ext>
            </a:extLst>
          </p:cNvPr>
          <p:cNvSpPr txBox="1"/>
          <p:nvPr/>
        </p:nvSpPr>
        <p:spPr>
          <a:xfrm>
            <a:off x="9863558" y="3577476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è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5AA560-8AD1-45FB-990A-9454FF2058F3}"/>
              </a:ext>
            </a:extLst>
          </p:cNvPr>
          <p:cNvSpPr txBox="1"/>
          <p:nvPr/>
        </p:nvSpPr>
        <p:spPr>
          <a:xfrm>
            <a:off x="10472003" y="3577476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69817A-BC83-43DE-A4CA-C21BBB0B8B5E}"/>
              </a:ext>
            </a:extLst>
          </p:cNvPr>
          <p:cNvSpPr txBox="1"/>
          <p:nvPr/>
        </p:nvSpPr>
        <p:spPr>
          <a:xfrm>
            <a:off x="4976369" y="2406416"/>
            <a:ext cx="632691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729E87-7C7A-4A96-A4A2-A755CC037A75}"/>
              </a:ext>
            </a:extLst>
          </p:cNvPr>
          <p:cNvSpPr txBox="1"/>
          <p:nvPr/>
        </p:nvSpPr>
        <p:spPr>
          <a:xfrm>
            <a:off x="6188113" y="3053162"/>
            <a:ext cx="651164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114AAF-357C-4EDC-AA33-AD8C40E5B101}"/>
              </a:ext>
            </a:extLst>
          </p:cNvPr>
          <p:cNvSpPr txBox="1"/>
          <p:nvPr/>
        </p:nvSpPr>
        <p:spPr>
          <a:xfrm>
            <a:off x="7428003" y="3633078"/>
            <a:ext cx="603690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7B206C7-38F5-4C60-962A-3685C24D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623" y="1603966"/>
            <a:ext cx="2422904" cy="15876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AA48FC-0276-4C01-A37F-CCE1B7DFDD70}"/>
              </a:ext>
            </a:extLst>
          </p:cNvPr>
          <p:cNvSpPr txBox="1"/>
          <p:nvPr/>
        </p:nvSpPr>
        <p:spPr>
          <a:xfrm>
            <a:off x="620032" y="3321284"/>
            <a:ext cx="4276728" cy="2656046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 Sớm sớm lích rích,</a:t>
            </a:r>
            <a:b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thích bắt sâu</a:t>
            </a:r>
            <a:b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 trốn ở đâu,</a:t>
            </a:r>
            <a:b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tìm ra được.</a:t>
            </a:r>
          </a:p>
          <a:p>
            <a:r>
              <a:rPr lang="en-US" sz="3000" b="0" i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vi-VN" sz="3000" b="0" i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(Là con gì?)</a:t>
            </a:r>
            <a:endParaRPr lang="vi-VN" sz="3000" b="0" i="0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D5BC68-3975-4891-A291-7705BB30E277}"/>
              </a:ext>
            </a:extLst>
          </p:cNvPr>
          <p:cNvSpPr txBox="1"/>
          <p:nvPr/>
        </p:nvSpPr>
        <p:spPr>
          <a:xfrm>
            <a:off x="643873" y="3321284"/>
            <a:ext cx="4318157" cy="2656046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b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b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b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000" b="0" i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(</a:t>
            </a:r>
            <a:r>
              <a:rPr lang="en-US" sz="3000" b="0" i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0" i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0" i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0" i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lang="en-US" sz="3000" b="0" i="0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4CF7EC-8183-4C1E-9476-90F7638C736B}"/>
              </a:ext>
            </a:extLst>
          </p:cNvPr>
          <p:cNvSpPr txBox="1"/>
          <p:nvPr/>
        </p:nvSpPr>
        <p:spPr>
          <a:xfrm>
            <a:off x="637619" y="3312723"/>
            <a:ext cx="4545038" cy="2656046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 Trông xa tưởng là mèo</a:t>
            </a:r>
            <a:b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gần hóa ra chim</a:t>
            </a:r>
            <a:b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ngày ngủ lim dim</a:t>
            </a:r>
            <a:b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đêm đi lùng chuột.</a:t>
            </a:r>
          </a:p>
          <a:p>
            <a:r>
              <a:rPr lang="en-US" sz="3000" b="0" i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vi-VN" sz="3000" b="0" i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(Là con gì?)</a:t>
            </a:r>
            <a:endParaRPr lang="vi-VN" sz="3000" b="0" i="0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17CE5C-E6F4-4CB1-82D3-7EC29589F7EC}"/>
              </a:ext>
            </a:extLst>
          </p:cNvPr>
          <p:cNvSpPr txBox="1"/>
          <p:nvPr/>
        </p:nvSpPr>
        <p:spPr>
          <a:xfrm>
            <a:off x="985312" y="4639010"/>
            <a:ext cx="102596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E6145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i="0" dirty="0">
                <a:solidFill>
                  <a:srgbClr val="E61455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E6145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8107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7" grpId="1"/>
      <p:bldP spid="18" grpId="0"/>
      <p:bldP spid="19" grpId="0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6" grpId="0"/>
      <p:bldP spid="27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3429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668316405"/>
      </p:ext>
    </p:extLst>
  </p:cSld>
  <p:clrMapOvr>
    <a:masterClrMapping/>
  </p:clrMapOvr>
  <p:transition spd="slow">
    <p:comb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C117B3-FB89-409B-AA49-73AA777BEAE5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D1574B-2E05-4EAA-90D9-78A3D251876E}"/>
              </a:ext>
            </a:extLst>
          </p:cNvPr>
          <p:cNvSpPr/>
          <p:nvPr/>
        </p:nvSpPr>
        <p:spPr>
          <a:xfrm>
            <a:off x="830624" y="682833"/>
            <a:ext cx="10477456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1 bài “Câu hỏi của sói”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Chuyện gì đã xảy ra khi sóc đang chuyền trên cành cây?  </a:t>
            </a:r>
          </a:p>
        </p:txBody>
      </p:sp>
      <p:pic>
        <p:nvPicPr>
          <p:cNvPr id="9" name="图片 1" descr="矢量智能">
            <a:extLst>
              <a:ext uri="{FF2B5EF4-FFF2-40B4-BE49-F238E27FC236}">
                <a16:creationId xmlns:a16="http://schemas.microsoft.com/office/drawing/2014/main" id="{70DE6AE3-AC99-45F6-979D-1361F09BD9C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2" name="图片 2" descr="9ee5199484871c902f5b226d6e69cbee">
            <a:extLst>
              <a:ext uri="{FF2B5EF4-FFF2-40B4-BE49-F238E27FC236}">
                <a16:creationId xmlns:a16="http://schemas.microsoft.com/office/drawing/2014/main" id="{8A313E94-13D6-421C-A59D-6911745B7BD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4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52536370-95F2-40BB-9A7C-49E876368B5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68" y="5058091"/>
            <a:ext cx="2170430" cy="15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FBB3DB-E4D8-48F2-9D1C-80C98D5BFE61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1" descr="矢量智能">
            <a:extLst>
              <a:ext uri="{FF2B5EF4-FFF2-40B4-BE49-F238E27FC236}">
                <a16:creationId xmlns:a16="http://schemas.microsoft.com/office/drawing/2014/main" id="{3128A22E-7997-4A1E-8B99-360639C4946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210771"/>
            <a:ext cx="12192000" cy="2701204"/>
          </a:xfrm>
          <a:prstGeom prst="rect">
            <a:avLst/>
          </a:prstGeom>
        </p:spPr>
      </p:pic>
      <p:pic>
        <p:nvPicPr>
          <p:cNvPr id="11" name="图片 2" descr="9ee5199484871c902f5b226d6e69cbee">
            <a:extLst>
              <a:ext uri="{FF2B5EF4-FFF2-40B4-BE49-F238E27FC236}">
                <a16:creationId xmlns:a16="http://schemas.microsoft.com/office/drawing/2014/main" id="{1714D448-CE30-44CF-98FA-0E78470A8F6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63415"/>
            <a:ext cx="2779395" cy="2394585"/>
          </a:xfrm>
          <a:prstGeom prst="rect">
            <a:avLst/>
          </a:prstGeom>
        </p:spPr>
      </p:pic>
      <p:pic>
        <p:nvPicPr>
          <p:cNvPr id="12" name="图片 3" descr="e0f01d50e93b5be62aa78ca12bd19666">
            <a:hlinkClick r:id="rId4" action="ppaction://hlinksldjump"/>
            <a:extLst>
              <a:ext uri="{FF2B5EF4-FFF2-40B4-BE49-F238E27FC236}">
                <a16:creationId xmlns:a16="http://schemas.microsoft.com/office/drawing/2014/main" id="{47422FAB-3008-412B-A8C8-03190E4785D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DF7234-3ED3-7236-AC52-7E52DFB4A954}"/>
              </a:ext>
            </a:extLst>
          </p:cNvPr>
          <p:cNvSpPr/>
          <p:nvPr/>
        </p:nvSpPr>
        <p:spPr>
          <a:xfrm>
            <a:off x="716324" y="901106"/>
            <a:ext cx="10477456" cy="230970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Trong câu chuyện “Câu hỏi của sói”, sói đã hỏi sóc điều gì?  </a:t>
            </a:r>
          </a:p>
        </p:txBody>
      </p:sp>
    </p:spTree>
    <p:extLst>
      <p:ext uri="{BB962C8B-B14F-4D97-AF65-F5344CB8AC3E}">
        <p14:creationId xmlns:p14="http://schemas.microsoft.com/office/powerpoint/2010/main" val="4091526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842BE-BE04-4C5F-8836-369EF8E385BA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" descr="矢量智能">
            <a:extLst>
              <a:ext uri="{FF2B5EF4-FFF2-40B4-BE49-F238E27FC236}">
                <a16:creationId xmlns:a16="http://schemas.microsoft.com/office/drawing/2014/main" id="{E66F401F-357C-4D80-942E-AFC2094A99AD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4" name="图片 2" descr="9ee5199484871c902f5b226d6e69cbee">
            <a:extLst>
              <a:ext uri="{FF2B5EF4-FFF2-40B4-BE49-F238E27FC236}">
                <a16:creationId xmlns:a16="http://schemas.microsoft.com/office/drawing/2014/main" id="{949765FC-EFE3-4F22-92B2-17FDC9E1B5A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6" name="图片 3" descr="e0f01d50e93b5be62aa78ca12bd19666">
            <a:hlinkClick r:id="rId4" action="ppaction://hlinksldjump"/>
            <a:extLst>
              <a:ext uri="{FF2B5EF4-FFF2-40B4-BE49-F238E27FC236}">
                <a16:creationId xmlns:a16="http://schemas.microsoft.com/office/drawing/2014/main" id="{BDA91710-B0FF-4444-8BA9-226F351AE0D7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2775AB-D77C-E51F-A643-98E4E9EC138C}"/>
              </a:ext>
            </a:extLst>
          </p:cNvPr>
          <p:cNvSpPr/>
          <p:nvPr/>
        </p:nvSpPr>
        <p:spPr>
          <a:xfrm>
            <a:off x="581999" y="1253998"/>
            <a:ext cx="11028002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2 bài “Câu hỏi của sói”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Vì sao sói lúc nào cũng cảm thấy buồn bực?  </a:t>
            </a:r>
          </a:p>
        </p:txBody>
      </p:sp>
    </p:spTree>
    <p:extLst>
      <p:ext uri="{BB962C8B-B14F-4D97-AF65-F5344CB8AC3E}">
        <p14:creationId xmlns:p14="http://schemas.microsoft.com/office/powerpoint/2010/main" val="421889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339145-61D8-406D-B3AB-02118035F3B6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" descr="矢量智能">
            <a:extLst>
              <a:ext uri="{FF2B5EF4-FFF2-40B4-BE49-F238E27FC236}">
                <a16:creationId xmlns:a16="http://schemas.microsoft.com/office/drawing/2014/main" id="{4EE09B3F-38DD-449E-9474-53D8E282CE5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23" name="图片 2" descr="9ee5199484871c902f5b226d6e69cbee">
            <a:extLst>
              <a:ext uri="{FF2B5EF4-FFF2-40B4-BE49-F238E27FC236}">
                <a16:creationId xmlns:a16="http://schemas.microsoft.com/office/drawing/2014/main" id="{371D7DEE-FDE3-40D7-A857-002AE3F70D4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95252"/>
            <a:ext cx="2779395" cy="2394585"/>
          </a:xfrm>
          <a:prstGeom prst="rect">
            <a:avLst/>
          </a:prstGeom>
        </p:spPr>
      </p:pic>
      <p:pic>
        <p:nvPicPr>
          <p:cNvPr id="24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9ED1B2CE-6421-48F2-9962-F3303EFB50A1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855CFA-89BD-EF28-8AE1-68BBE3F133F0}"/>
              </a:ext>
            </a:extLst>
          </p:cNvPr>
          <p:cNvSpPr/>
          <p:nvPr/>
        </p:nvSpPr>
        <p:spPr>
          <a:xfrm>
            <a:off x="624862" y="1145414"/>
            <a:ext cx="10942276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Qua bài câu chuyện, em học được điều gì?  </a:t>
            </a:r>
          </a:p>
        </p:txBody>
      </p:sp>
    </p:spTree>
    <p:extLst>
      <p:ext uri="{BB962C8B-B14F-4D97-AF65-F5344CB8AC3E}">
        <p14:creationId xmlns:p14="http://schemas.microsoft.com/office/powerpoint/2010/main" val="19267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47" y="3579304"/>
            <a:ext cx="6962235" cy="2219136"/>
          </a:xfrm>
          <a:prstGeom prst="rect">
            <a:avLst/>
          </a:prstGeom>
        </p:spPr>
      </p:pic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01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0686089"/>
      </p:ext>
    </p:extLst>
  </p:cSld>
  <p:clrMapOvr>
    <a:masterClrMapping/>
  </p:clrMapOvr>
  <p:transition spd="slow"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A659D4-0A03-14E9-633C-B4BB833D2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653" y="1102436"/>
            <a:ext cx="6763921" cy="4653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293247-13CA-DCEE-2822-59FE79092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7" name="1a">
            <a:hlinkClick r:id="rId4" action="ppaction://hlinksldjump"/>
            <a:extLst>
              <a:ext uri="{FF2B5EF4-FFF2-40B4-BE49-F238E27FC236}">
                <a16:creationId xmlns:a16="http://schemas.microsoft.com/office/drawing/2014/main" id="{07CFCF7E-B4A8-724B-490D-CBCFDE63C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18" y="1058070"/>
            <a:ext cx="3212870" cy="2312293"/>
          </a:xfrm>
          <a:prstGeom prst="rect">
            <a:avLst/>
          </a:prstGeom>
        </p:spPr>
      </p:pic>
      <p:pic>
        <p:nvPicPr>
          <p:cNvPr id="8" name="2a">
            <a:hlinkClick r:id="rId6" action="ppaction://hlinksldjump"/>
            <a:extLst>
              <a:ext uri="{FF2B5EF4-FFF2-40B4-BE49-F238E27FC236}">
                <a16:creationId xmlns:a16="http://schemas.microsoft.com/office/drawing/2014/main" id="{FBFC3270-5517-F02D-654B-8D92F6C7FD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22" y="1065292"/>
            <a:ext cx="3205203" cy="2305071"/>
          </a:xfrm>
          <a:prstGeom prst="rect">
            <a:avLst/>
          </a:prstGeom>
        </p:spPr>
      </p:pic>
      <p:pic>
        <p:nvPicPr>
          <p:cNvPr id="9" name="3a">
            <a:hlinkClick r:id="rId8" action="ppaction://hlinksldjump"/>
            <a:extLst>
              <a:ext uri="{FF2B5EF4-FFF2-40B4-BE49-F238E27FC236}">
                <a16:creationId xmlns:a16="http://schemas.microsoft.com/office/drawing/2014/main" id="{A469CB39-CD80-E06F-1A53-1669375352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25" y="3451073"/>
            <a:ext cx="3176291" cy="2291294"/>
          </a:xfrm>
          <a:prstGeom prst="rect">
            <a:avLst/>
          </a:prstGeom>
        </p:spPr>
      </p:pic>
      <p:pic>
        <p:nvPicPr>
          <p:cNvPr id="10" name="4a">
            <a:hlinkClick r:id="rId10" action="ppaction://hlinksldjump"/>
            <a:extLst>
              <a:ext uri="{FF2B5EF4-FFF2-40B4-BE49-F238E27FC236}">
                <a16:creationId xmlns:a16="http://schemas.microsoft.com/office/drawing/2014/main" id="{58C2D53B-5F24-0BC0-41ED-48E137554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63" y="3411250"/>
            <a:ext cx="3173458" cy="2308524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7954F0F-4EE0-F1B7-0A2C-111B1463E0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12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90E28F89-815B-67C8-5055-20548B0262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421053-EAE3-224F-AC21-8B35F6F9BD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1B1E3C-87AF-315D-7F2E-814C6DAF3B8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91F44DE4-54D6-01C6-7CD3-016CB10BF58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5245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CE0225-DA2F-4F65-B7F5-0C79D247ACFA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">
            <a:extLst>
              <a:ext uri="{FF2B5EF4-FFF2-40B4-BE49-F238E27FC236}">
                <a16:creationId xmlns:a16="http://schemas.microsoft.com/office/drawing/2014/main" id="{4688CA8A-E9DA-441F-9C63-4EAB65A50978}"/>
              </a:ext>
            </a:extLst>
          </p:cNvPr>
          <p:cNvSpPr/>
          <p:nvPr/>
        </p:nvSpPr>
        <p:spPr>
          <a:xfrm>
            <a:off x="0" y="1740310"/>
            <a:ext cx="12192000" cy="468015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0FBB7B-F0BE-4D0C-9B7A-6B60AD334BD4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7364EB-EB47-46AA-BA91-1B58F018F43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8A88BD-2ED6-405C-AEE3-5FC5C9C7327A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12" name="8">
            <a:extLst>
              <a:ext uri="{FF2B5EF4-FFF2-40B4-BE49-F238E27FC236}">
                <a16:creationId xmlns:a16="http://schemas.microsoft.com/office/drawing/2014/main" id="{18495DFB-506E-46AE-B605-170A69248DE4}"/>
              </a:ext>
            </a:extLst>
          </p:cNvPr>
          <p:cNvSpPr/>
          <p:nvPr/>
        </p:nvSpPr>
        <p:spPr>
          <a:xfrm>
            <a:off x="1094338" y="250658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804370CF-F8C0-4AC8-B08D-FCB3161E8199}"/>
              </a:ext>
            </a:extLst>
          </p:cNvPr>
          <p:cNvSpPr/>
          <p:nvPr/>
        </p:nvSpPr>
        <p:spPr>
          <a:xfrm>
            <a:off x="340662" y="2089278"/>
            <a:ext cx="11620972" cy="1193390"/>
          </a:xfrm>
          <a:prstGeom prst="rect">
            <a:avLst/>
          </a:prstGeom>
          <a:solidFill>
            <a:srgbClr val="9BE7FF"/>
          </a:solidFill>
          <a:ln>
            <a:noFill/>
          </a:ln>
          <a:effectLst>
            <a:glow rad="101600">
              <a:srgbClr val="00C0F0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CF83C74D-58F0-4F0F-B6AE-456ABF998CF1}"/>
              </a:ext>
            </a:extLst>
          </p:cNvPr>
          <p:cNvSpPr/>
          <p:nvPr/>
        </p:nvSpPr>
        <p:spPr>
          <a:xfrm>
            <a:off x="3382986" y="2258555"/>
            <a:ext cx="1751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gổ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2D0C96CC-9170-4CA9-A9DB-8259C9F86F08}"/>
              </a:ext>
            </a:extLst>
          </p:cNvPr>
          <p:cNvSpPr/>
          <p:nvPr/>
        </p:nvSpPr>
        <p:spPr>
          <a:xfrm>
            <a:off x="693736" y="2258555"/>
            <a:ext cx="2454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nhảy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nhót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1F94F64A-0231-414E-A1BD-044F1326F6EB}"/>
              </a:ext>
            </a:extLst>
          </p:cNvPr>
          <p:cNvSpPr/>
          <p:nvPr/>
        </p:nvSpPr>
        <p:spPr>
          <a:xfrm>
            <a:off x="230365" y="3962411"/>
            <a:ext cx="11470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DC49612F-178A-4D2C-B9F7-4FC39664540F}"/>
              </a:ext>
            </a:extLst>
          </p:cNvPr>
          <p:cNvSpPr/>
          <p:nvPr/>
        </p:nvSpPr>
        <p:spPr>
          <a:xfrm>
            <a:off x="5649598" y="2258555"/>
            <a:ext cx="87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47CC81E1-F224-4487-A0D8-1EAF7D46730E}"/>
              </a:ext>
            </a:extLst>
          </p:cNvPr>
          <p:cNvSpPr/>
          <p:nvPr/>
        </p:nvSpPr>
        <p:spPr>
          <a:xfrm>
            <a:off x="6442801" y="3962411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8">
            <a:extLst>
              <a:ext uri="{FF2B5EF4-FFF2-40B4-BE49-F238E27FC236}">
                <a16:creationId xmlns:a16="http://schemas.microsoft.com/office/drawing/2014/main" id="{B5D78DCE-936D-4C7D-B413-800F861AFD68}"/>
              </a:ext>
            </a:extLst>
          </p:cNvPr>
          <p:cNvSpPr/>
          <p:nvPr/>
        </p:nvSpPr>
        <p:spPr>
          <a:xfrm>
            <a:off x="7042498" y="2258555"/>
            <a:ext cx="2086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bụng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BDF7BC2C-D294-4E8C-AEC3-2B204C75D581}"/>
              </a:ext>
            </a:extLst>
          </p:cNvPr>
          <p:cNvSpPr/>
          <p:nvPr/>
        </p:nvSpPr>
        <p:spPr>
          <a:xfrm>
            <a:off x="9526772" y="2258555"/>
            <a:ext cx="2207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8">
            <a:extLst>
              <a:ext uri="{FF2B5EF4-FFF2-40B4-BE49-F238E27FC236}">
                <a16:creationId xmlns:a16="http://schemas.microsoft.com/office/drawing/2014/main" id="{40E9CBB8-B44C-4661-A835-BDBD289B942C}"/>
              </a:ext>
            </a:extLst>
          </p:cNvPr>
          <p:cNvSpPr/>
          <p:nvPr/>
        </p:nvSpPr>
        <p:spPr>
          <a:xfrm>
            <a:off x="230365" y="4923224"/>
            <a:ext cx="11470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            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18692135-3DAD-41C5-9BDE-0D33DE651FB4}"/>
              </a:ext>
            </a:extLst>
          </p:cNvPr>
          <p:cNvSpPr/>
          <p:nvPr/>
        </p:nvSpPr>
        <p:spPr>
          <a:xfrm>
            <a:off x="4370463" y="4923224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78 L 0.40938 0.249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417 L 0.05078 0.386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5" grpId="1"/>
      <p:bldP spid="18" grpId="1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85274035-7FBC-48CF-A1E2-E6BECADE9BC4}"/>
              </a:ext>
            </a:extLst>
          </p:cNvPr>
          <p:cNvSpPr/>
          <p:nvPr/>
        </p:nvSpPr>
        <p:spPr>
          <a:xfrm rot="3274">
            <a:off x="496256" y="35580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FB729-8E6D-472C-910F-F426F5E8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79228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59323A-2497-4268-9E6F-DEF3DDFC3CBA}"/>
              </a:ext>
            </a:extLst>
          </p:cNvPr>
          <p:cNvSpPr/>
          <p:nvPr/>
        </p:nvSpPr>
        <p:spPr>
          <a:xfrm>
            <a:off x="130801" y="1143470"/>
            <a:ext cx="11722317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9F1EA5-5A61-4728-8245-0F0054411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508"/>
          <a:stretch/>
        </p:blipFill>
        <p:spPr>
          <a:xfrm>
            <a:off x="-9832" y="1218330"/>
            <a:ext cx="12192000" cy="2359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EE7C47-01D6-1EC0-B6A5-61894CFD1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989"/>
          <a:stretch/>
        </p:blipFill>
        <p:spPr>
          <a:xfrm>
            <a:off x="-40654" y="3074135"/>
            <a:ext cx="12192000" cy="23401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FADB0E-0A4F-1C8E-56BE-B88E7B6EB17A}"/>
              </a:ext>
            </a:extLst>
          </p:cNvPr>
          <p:cNvCxnSpPr/>
          <p:nvPr/>
        </p:nvCxnSpPr>
        <p:spPr>
          <a:xfrm>
            <a:off x="121340" y="2586519"/>
            <a:ext cx="10737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E9963B9-9189-3C91-AA00-2FA38CD6BC87}"/>
              </a:ext>
            </a:extLst>
          </p:cNvPr>
          <p:cNvSpPr txBox="1"/>
          <p:nvPr/>
        </p:nvSpPr>
        <p:spPr>
          <a:xfrm>
            <a:off x="-76076" y="1644549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E6D922-FA58-FA67-5D09-79D327852A5C}"/>
              </a:ext>
            </a:extLst>
          </p:cNvPr>
          <p:cNvCxnSpPr>
            <a:cxnSpLocks/>
          </p:cNvCxnSpPr>
          <p:nvPr/>
        </p:nvCxnSpPr>
        <p:spPr>
          <a:xfrm>
            <a:off x="1928530" y="2290880"/>
            <a:ext cx="5858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6FF92D2-448E-1860-8698-67DA633DB973}"/>
              </a:ext>
            </a:extLst>
          </p:cNvPr>
          <p:cNvSpPr/>
          <p:nvPr/>
        </p:nvSpPr>
        <p:spPr>
          <a:xfrm>
            <a:off x="2326393" y="2884592"/>
            <a:ext cx="375882" cy="3104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等线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E1E333-0FC3-6289-1C39-579AD0ED89DA}"/>
              </a:ext>
            </a:extLst>
          </p:cNvPr>
          <p:cNvCxnSpPr/>
          <p:nvPr/>
        </p:nvCxnSpPr>
        <p:spPr>
          <a:xfrm>
            <a:off x="187584" y="4124823"/>
            <a:ext cx="10737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D836EC-6AC2-481F-F06B-243E2CFD411D}"/>
              </a:ext>
            </a:extLst>
          </p:cNvPr>
          <p:cNvSpPr txBox="1"/>
          <p:nvPr/>
        </p:nvSpPr>
        <p:spPr>
          <a:xfrm>
            <a:off x="-9832" y="3182853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3C312B-27A3-A4ED-2724-71B5F883FA18}"/>
              </a:ext>
            </a:extLst>
          </p:cNvPr>
          <p:cNvCxnSpPr>
            <a:cxnSpLocks/>
          </p:cNvCxnSpPr>
          <p:nvPr/>
        </p:nvCxnSpPr>
        <p:spPr>
          <a:xfrm>
            <a:off x="1806833" y="4170724"/>
            <a:ext cx="5858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69BBAFA3-E413-F023-7EBD-7DFC021F1721}"/>
              </a:ext>
            </a:extLst>
          </p:cNvPr>
          <p:cNvSpPr/>
          <p:nvPr/>
        </p:nvSpPr>
        <p:spPr>
          <a:xfrm>
            <a:off x="1920531" y="4751882"/>
            <a:ext cx="375882" cy="347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52998792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F15E51D-6BA1-4A40-9E53-FDDA412271D8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A2F225-2320-4F3A-AE4C-18612B46FB5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837750-3F91-452A-9549-A3CEE698654C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E1E03FCC-5CAC-47FF-A062-9BA17245E918}"/>
              </a:ext>
            </a:extLst>
          </p:cNvPr>
          <p:cNvSpPr/>
          <p:nvPr/>
        </p:nvSpPr>
        <p:spPr>
          <a:xfrm>
            <a:off x="1094338" y="243420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800" b="1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941D135-5D58-4BCC-B21D-F09F2F5A7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5" y="1714760"/>
            <a:ext cx="4210050" cy="3771900"/>
          </a:xfrm>
          <a:prstGeom prst="rect">
            <a:avLst/>
          </a:prstGeom>
        </p:spPr>
      </p:pic>
      <p:sp>
        <p:nvSpPr>
          <p:cNvPr id="12" name="8">
            <a:extLst>
              <a:ext uri="{FF2B5EF4-FFF2-40B4-BE49-F238E27FC236}">
                <a16:creationId xmlns:a16="http://schemas.microsoft.com/office/drawing/2014/main" id="{4A9A1475-6ECF-49DE-B67E-73F62973E2F9}"/>
              </a:ext>
            </a:extLst>
          </p:cNvPr>
          <p:cNvSpPr/>
          <p:nvPr/>
        </p:nvSpPr>
        <p:spPr>
          <a:xfrm>
            <a:off x="1514166" y="5584980"/>
            <a:ext cx="9021788" cy="769441"/>
          </a:xfrm>
          <a:prstGeom prst="rect">
            <a:avLst/>
          </a:prstGeom>
          <a:solidFill>
            <a:srgbClr val="9BE7FF"/>
          </a:solidFill>
          <a:ln>
            <a:noFill/>
          </a:ln>
          <a:effectLst>
            <a:glow rad="101600">
              <a:srgbClr val="00C0F0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4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7D9FCACE-7389-4C78-847C-FE458D75CE1C}"/>
              </a:ext>
            </a:extLst>
          </p:cNvPr>
          <p:cNvSpPr/>
          <p:nvPr/>
        </p:nvSpPr>
        <p:spPr>
          <a:xfrm>
            <a:off x="2664539" y="5584980"/>
            <a:ext cx="1720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gổ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66F556C7-27C7-4D4A-A9A8-5BC2F6CDC075}"/>
              </a:ext>
            </a:extLst>
          </p:cNvPr>
          <p:cNvSpPr/>
          <p:nvPr/>
        </p:nvSpPr>
        <p:spPr>
          <a:xfrm>
            <a:off x="5204061" y="5584980"/>
            <a:ext cx="2017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3D0CA988-11BA-4307-98BD-000227310FBD}"/>
              </a:ext>
            </a:extLst>
          </p:cNvPr>
          <p:cNvSpPr/>
          <p:nvPr/>
        </p:nvSpPr>
        <p:spPr>
          <a:xfrm>
            <a:off x="7987282" y="5584980"/>
            <a:ext cx="1264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3537075"/>
      </p:ext>
    </p:extLst>
  </p:cSld>
  <p:clrMapOvr>
    <a:masterClrMapping/>
  </p:clrMapOvr>
  <p:transition spd="slow">
    <p:comb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CE0225-DA2F-4F65-B7F5-0C79D247ACFA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00029238"/>
      </p:ext>
    </p:extLst>
  </p:cSld>
  <p:clrMapOvr>
    <a:masterClrMapping/>
  </p:clrMapOvr>
  <p:transition spd="slow"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BDFF94-21CD-4040-9413-652F9D33B795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7EF947-25CE-453C-AE0F-FC042307F529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5EF1F8-6BF9-458A-A48D-6EC46879AED2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3FBF3BD3-3B78-4CE4-A972-6202E17D4B3D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5DBEF278-93E7-42CE-B658-583EDFE88011}"/>
              </a:ext>
            </a:extLst>
          </p:cNvPr>
          <p:cNvSpPr/>
          <p:nvPr/>
        </p:nvSpPr>
        <p:spPr>
          <a:xfrm>
            <a:off x="215558" y="1314117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23FB1-1F76-4AEE-8CB0-051D27BA234E}"/>
              </a:ext>
            </a:extLst>
          </p:cNvPr>
          <p:cNvGrpSpPr/>
          <p:nvPr/>
        </p:nvGrpSpPr>
        <p:grpSpPr>
          <a:xfrm>
            <a:off x="451212" y="1459165"/>
            <a:ext cx="11289575" cy="4654005"/>
            <a:chOff x="1134893" y="1455648"/>
            <a:chExt cx="9523325" cy="4286980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1130FF7-FFDE-438C-84BA-D9DD4A6A83DC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46799561-52C5-423C-A542-037919F87758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984235C-A97C-4145-909D-488850C86A84}"/>
              </a:ext>
            </a:extLst>
          </p:cNvPr>
          <p:cNvSpPr/>
          <p:nvPr/>
        </p:nvSpPr>
        <p:spPr>
          <a:xfrm>
            <a:off x="1152617" y="1973204"/>
            <a:ext cx="10105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44C976-3358-4463-A099-24F5D674B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33" y="3521375"/>
            <a:ext cx="3930964" cy="1992163"/>
          </a:xfrm>
          <a:prstGeom prst="roundRect">
            <a:avLst/>
          </a:prstGeom>
          <a:ln>
            <a:solidFill>
              <a:srgbClr val="F8A9B9"/>
            </a:solidFill>
          </a:ln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9582CA7-72CB-4E2C-8551-090AADB71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36" y="3521375"/>
            <a:ext cx="3930964" cy="1992163"/>
          </a:xfrm>
          <a:prstGeom prst="roundRect">
            <a:avLst/>
          </a:prstGeom>
          <a:ln>
            <a:solidFill>
              <a:srgbClr val="F8A9B9"/>
            </a:solidFill>
          </a:ln>
        </p:spPr>
      </p:pic>
    </p:spTree>
    <p:extLst>
      <p:ext uri="{BB962C8B-B14F-4D97-AF65-F5344CB8AC3E}">
        <p14:creationId xmlns:p14="http://schemas.microsoft.com/office/powerpoint/2010/main" val="2403281060"/>
      </p:ext>
    </p:extLst>
  </p:cSld>
  <p:clrMapOvr>
    <a:masterClrMapping/>
  </p:clrMapOvr>
  <p:transition spd="slow">
    <p:comb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310</TotalTime>
  <Words>460</Words>
  <Application>Microsoft Office PowerPoint</Application>
  <PresentationFormat>Widescreen</PresentationFormat>
  <Paragraphs>82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.VnArial</vt:lpstr>
      <vt:lpstr>Calibri Light</vt:lpstr>
      <vt:lpstr>Calibri</vt:lpstr>
      <vt:lpstr>Arial-Rounded</vt:lpstr>
      <vt:lpstr>Arial</vt:lpstr>
      <vt:lpstr>Wingdings</vt:lpstr>
      <vt:lpstr>#9Slide01 Noi dung ngan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221</cp:revision>
  <dcterms:created xsi:type="dcterms:W3CDTF">2021-08-21T07:02:17Z</dcterms:created>
  <dcterms:modified xsi:type="dcterms:W3CDTF">2023-03-19T14:19:14Z</dcterms:modified>
  <cp:category>9Slide.vn</cp:category>
</cp:coreProperties>
</file>