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85" r:id="rId2"/>
    <p:sldId id="286" r:id="rId3"/>
    <p:sldId id="454" r:id="rId4"/>
    <p:sldId id="257" r:id="rId5"/>
    <p:sldId id="260" r:id="rId6"/>
    <p:sldId id="262" r:id="rId7"/>
    <p:sldId id="263" r:id="rId8"/>
    <p:sldId id="277" r:id="rId9"/>
    <p:sldId id="457" r:id="rId10"/>
    <p:sldId id="266" r:id="rId11"/>
    <p:sldId id="278" r:id="rId12"/>
    <p:sldId id="271" r:id="rId13"/>
    <p:sldId id="280" r:id="rId14"/>
    <p:sldId id="281" r:id="rId15"/>
    <p:sldId id="456" r:id="rId16"/>
    <p:sldId id="276" r:id="rId17"/>
    <p:sldId id="264" r:id="rId18"/>
    <p:sldId id="458" r:id="rId19"/>
    <p:sldId id="270" r:id="rId20"/>
    <p:sldId id="283" r:id="rId21"/>
    <p:sldId id="284" r:id="rId22"/>
    <p:sldId id="265" r:id="rId23"/>
    <p:sldId id="275" r:id="rId24"/>
    <p:sldId id="455" r:id="rId25"/>
    <p:sldId id="450" r:id="rId26"/>
    <p:sldId id="451" r:id="rId27"/>
    <p:sldId id="452" r:id="rId28"/>
    <p:sldId id="453" r:id="rId29"/>
  </p:sldIdLst>
  <p:sldSz cx="12192000" cy="6858000"/>
  <p:notesSz cx="6858000" cy="9144000"/>
  <p:embeddedFontLst>
    <p:embeddedFont>
      <p:font typeface="#9Slide01 Noi dung ngan" panose="020B0604020202020204" charset="0"/>
      <p:regular r:id="rId31"/>
    </p:embeddedFont>
    <p:embeddedFont>
      <p:font typeface=".VnArial" panose="020B7200000000000000" pitchFamily="34" charset="0"/>
      <p:regular r:id="rId32"/>
      <p:bold r:id="rId33"/>
      <p:italic r:id="rId34"/>
      <p:boldItalic r:id="rId35"/>
    </p:embeddedFont>
    <p:embeddedFont>
      <p:font typeface="Arial-Rounded" panose="020B0500000000000000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HL Hoctro" panose="020000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1F"/>
    <a:srgbClr val="E31353"/>
    <a:srgbClr val="F8A9B9"/>
    <a:srgbClr val="06C5F5"/>
    <a:srgbClr val="F15A88"/>
    <a:srgbClr val="3FC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trước – tranh hiện sau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F9192-8295-45BA-8666-87775CAA00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hỏi k chữ, chỉ có âm thanh</a:t>
            </a:r>
          </a:p>
          <a:p>
            <a:r>
              <a:rPr lang="en-US"/>
              <a:t>Hình ảnh. Âm thanh đồng bộ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F9192-8295-45BA-8666-87775CAA00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9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78086-F88E-463A-B124-79EE64329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3941" y="2816353"/>
            <a:ext cx="8858256" cy="1950889"/>
          </a:xfrm>
          <a:prstGeom prst="rect">
            <a:avLst/>
          </a:prstGeom>
        </p:spPr>
      </p:pic>
      <p:sp>
        <p:nvSpPr>
          <p:cNvPr id="8" name="60">
            <a:extLst>
              <a:ext uri="{FF2B5EF4-FFF2-40B4-BE49-F238E27FC236}">
                <a16:creationId xmlns:a16="http://schemas.microsoft.com/office/drawing/2014/main" id="{2596BA64-F4FC-448E-8F9F-6F77C45872A9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79590-99EC-41B3-A8B3-94817C1BA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819" y="628625"/>
            <a:ext cx="1902117" cy="4151736"/>
          </a:xfrm>
          <a:prstGeom prst="rect">
            <a:avLst/>
          </a:prstGeom>
        </p:spPr>
      </p:pic>
      <p:sp>
        <p:nvSpPr>
          <p:cNvPr id="10" name="PHẠM DUYÊN">
            <a:extLst>
              <a:ext uri="{FF2B5EF4-FFF2-40B4-BE49-F238E27FC236}">
                <a16:creationId xmlns:a16="http://schemas.microsoft.com/office/drawing/2014/main" id="{22958861-AE0B-4C07-AEC7-A19837FC7C1E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" name="63">
            <a:extLst>
              <a:ext uri="{FF2B5EF4-FFF2-40B4-BE49-F238E27FC236}">
                <a16:creationId xmlns:a16="http://schemas.microsoft.com/office/drawing/2014/main" id="{C8B319CA-02F5-4CCA-B079-C2D7FFC065A8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21">
            <a:extLst>
              <a:ext uri="{FF2B5EF4-FFF2-40B4-BE49-F238E27FC236}">
                <a16:creationId xmlns:a16="http://schemas.microsoft.com/office/drawing/2014/main" id="{5C3B308F-3EBB-4FE2-BD0D-4E6DF7B3200A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3" name="58">
            <a:extLst>
              <a:ext uri="{FF2B5EF4-FFF2-40B4-BE49-F238E27FC236}">
                <a16:creationId xmlns:a16="http://schemas.microsoft.com/office/drawing/2014/main" id="{D998065D-A73B-4654-8F4A-3C7A00EF1900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BEAD0-1509-476D-810E-C91A9436DE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8746" y="129286"/>
            <a:ext cx="2446953" cy="934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972406-D9D6-4678-91E6-83C6CAFCEB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04748" y="419931"/>
            <a:ext cx="1133229" cy="1331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04A86-74EA-4412-9FFF-116AAD797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493" t="7108" r="15083" b="14612"/>
          <a:stretch/>
        </p:blipFill>
        <p:spPr>
          <a:xfrm>
            <a:off x="4894832" y="380274"/>
            <a:ext cx="2919335" cy="12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AAA2-D9F0-4DD3-A893-780D652E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2D21B-3BAD-4646-A742-667C0141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9284-7DA4-45CE-A0E8-2104D534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E3A4-4037-4797-9C71-4565C6F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9AA2-445F-4F20-B535-CB5556EA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39E6-E1E9-452C-A1F8-B9E86A5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5620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CE9F-D087-43D0-AE23-80035E1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69F7D-FDDD-4447-A3F0-2A10EF81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9B-61FA-4E7B-A6AF-CB01539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1E4D-74F7-4634-A937-891B6FE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7E7E-4EEA-4297-B048-17BC3C8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8898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1E6F8-CB17-4D39-96FF-C30B141F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A2BA-3309-4647-8E94-BE6BFCA5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7510-5D22-47DB-8667-15AE505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698F-76FF-46B6-903E-B774483F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3B05-96EB-4BDB-A776-C8D5ACD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666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id="{31E1990E-03CA-4728-97AC-41301388565F}"/>
              </a:ext>
            </a:extLst>
          </p:cNvPr>
          <p:cNvSpPr/>
          <p:nvPr userDrawn="1"/>
        </p:nvSpPr>
        <p:spPr>
          <a:xfrm>
            <a:off x="495300" y="880611"/>
            <a:ext cx="11201400" cy="132109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491F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F02B5-E222-4A1C-AF05-0507E87B7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159476"/>
            <a:ext cx="4087210" cy="10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5BF0AE-F741-4914-9440-26D5A1C2D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168" y="723607"/>
            <a:ext cx="8937511" cy="4224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89DE0-F75B-4B38-B1F1-79F713D8B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36336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416-0CCA-44DA-B1DC-D22401B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3592-7E46-417A-BF3A-4007B8F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41B1-5EA8-4111-A6D3-02FC8C57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094C3-6BF5-4A70-AF11-B06FB735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A3FE6-65E1-4DC4-99AE-599BCD9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1D4C-F4FB-43F4-AB2F-3942B14F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283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17-171A-4921-837F-B002B798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F7C6-0A52-4EF9-9116-D69D7F85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C3AC-AB7E-4FFD-BAFE-E37887D6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5F02-AC00-4E75-BE28-A5F08C77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9C6A-CF2B-47F9-80B8-57685203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4442-75AA-4FDA-8B00-38F929B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112F9-7649-4726-98FE-6B30FDB5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6CE-DAD4-44A5-8F7E-6BD5F461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2002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E9D-3143-4ADF-91ED-31FCA48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77072-53A9-44F9-A7AF-7AE4C58F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DBB7-C84A-4E87-8E58-8B8EE8A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87A0-B2E0-4BE9-95B6-5737A2B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7022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CB1C-A006-436F-8278-8583514C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1B71B-4A29-4790-879A-EF55D695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B72B-086E-4108-BB2C-6A06B5C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4005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E88-1621-45AC-9326-520B1E4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9699-674A-48B4-BF1A-A007A3BC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22A5-9EE7-42D3-9A09-9D095F5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F5CD-C602-4B32-93AF-B20CBF6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B590-7050-4477-B834-B10DAB0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B764-48A0-4DFB-BEE5-48A5A75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0777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64D8FA7A-B8BD-418D-9783-E73D068C91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19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gif"/><Relationship Id="rId17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28.xml"/><Relationship Id="rId4" Type="http://schemas.openxmlformats.org/officeDocument/2006/relationships/slide" Target="slide25.xml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CD1ED-46F1-86D0-DEB2-7377157A3314}"/>
              </a:ext>
            </a:extLst>
          </p:cNvPr>
          <p:cNvSpPr txBox="1"/>
          <p:nvPr/>
        </p:nvSpPr>
        <p:spPr>
          <a:xfrm>
            <a:off x="2063059" y="156882"/>
            <a:ext cx="819324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 TIỂU HỌC PHÚC LỢI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4CAAE-8D0C-315B-EA24-A407942615FB}"/>
              </a:ext>
            </a:extLst>
          </p:cNvPr>
          <p:cNvSpPr txBox="1"/>
          <p:nvPr/>
        </p:nvSpPr>
        <p:spPr>
          <a:xfrm>
            <a:off x="1438003" y="2428779"/>
            <a:ext cx="9443355" cy="238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15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302209403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">
            <a:extLst>
              <a:ext uri="{FF2B5EF4-FFF2-40B4-BE49-F238E27FC236}">
                <a16:creationId xmlns:a16="http://schemas.microsoft.com/office/drawing/2014/main" id="{1F0D668C-4CBF-4126-87ED-60FA2849EE81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505B6-8978-4745-958E-F437C1355E14}"/>
              </a:ext>
            </a:extLst>
          </p:cNvPr>
          <p:cNvSpPr txBox="1"/>
          <p:nvPr/>
        </p:nvSpPr>
        <p:spPr>
          <a:xfrm>
            <a:off x="526086" y="4253340"/>
            <a:ext cx="111398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F68E1-AE3F-453F-9F25-A3CD01F69C94}"/>
              </a:ext>
            </a:extLst>
          </p:cNvPr>
          <p:cNvSpPr txBox="1"/>
          <p:nvPr/>
        </p:nvSpPr>
        <p:spPr>
          <a:xfrm>
            <a:off x="526086" y="1322722"/>
            <a:ext cx="111398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chuyền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trượt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rơi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lão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ngái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303EA-8D3D-4EAF-9A51-1F80366B8FA4}"/>
              </a:ext>
            </a:extLst>
          </p:cNvPr>
          <p:cNvCxnSpPr/>
          <p:nvPr/>
        </p:nvCxnSpPr>
        <p:spPr>
          <a:xfrm flipH="1">
            <a:off x="1584750" y="2338100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8ADD856-431F-45E4-A491-8B52A28EFE4F}"/>
              </a:ext>
            </a:extLst>
          </p:cNvPr>
          <p:cNvGrpSpPr/>
          <p:nvPr/>
        </p:nvGrpSpPr>
        <p:grpSpPr>
          <a:xfrm>
            <a:off x="5927124" y="3163163"/>
            <a:ext cx="249979" cy="628593"/>
            <a:chOff x="3075709" y="1064527"/>
            <a:chExt cx="324390" cy="8266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B44EBB-F3F7-4B16-9DF9-4245FF7320DB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28C149-A322-49E8-913D-6B9F76B3E1EF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7909-9B40-4145-9B44-CFF47C5A992C}"/>
              </a:ext>
            </a:extLst>
          </p:cNvPr>
          <p:cNvCxnSpPr/>
          <p:nvPr/>
        </p:nvCxnSpPr>
        <p:spPr>
          <a:xfrm flipH="1">
            <a:off x="4370800" y="1489365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3485C3-6012-484F-9703-C8CC5B38E468}"/>
              </a:ext>
            </a:extLst>
          </p:cNvPr>
          <p:cNvCxnSpPr/>
          <p:nvPr/>
        </p:nvCxnSpPr>
        <p:spPr>
          <a:xfrm flipH="1">
            <a:off x="5082212" y="4446494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7C056-0224-4C5F-83DB-E6A6EC650799}"/>
              </a:ext>
            </a:extLst>
          </p:cNvPr>
          <p:cNvCxnSpPr/>
          <p:nvPr/>
        </p:nvCxnSpPr>
        <p:spPr>
          <a:xfrm flipH="1">
            <a:off x="10854600" y="4446494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7A92E0-2AAC-4666-BC71-053F40AD9DA0}"/>
              </a:ext>
            </a:extLst>
          </p:cNvPr>
          <p:cNvGrpSpPr/>
          <p:nvPr/>
        </p:nvGrpSpPr>
        <p:grpSpPr>
          <a:xfrm>
            <a:off x="8139479" y="5296717"/>
            <a:ext cx="249979" cy="628593"/>
            <a:chOff x="3075709" y="1064527"/>
            <a:chExt cx="324390" cy="82661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0BAE27-F7E1-417D-9411-7F191E126EF7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EE0B60-E0B0-41D4-AC61-DDFA9F4A29EC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DB0F6F2-8277-4365-8CA3-185A91F6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30" y="120195"/>
            <a:ext cx="7149652" cy="13691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3E36E-3EC1-43B7-ACAB-5F7FBC376FD0}"/>
              </a:ext>
            </a:extLst>
          </p:cNvPr>
          <p:cNvCxnSpPr/>
          <p:nvPr/>
        </p:nvCxnSpPr>
        <p:spPr>
          <a:xfrm flipH="1">
            <a:off x="6537964" y="2338100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3D3DE8-9D55-46F3-B367-23433C2D8C05}"/>
              </a:ext>
            </a:extLst>
          </p:cNvPr>
          <p:cNvCxnSpPr/>
          <p:nvPr/>
        </p:nvCxnSpPr>
        <p:spPr>
          <a:xfrm flipH="1">
            <a:off x="3260286" y="5296716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3438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AE561-FD8B-4C5C-99F8-A1209FCF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48428" y="1136735"/>
            <a:ext cx="504497" cy="549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CEEFB-3A92-4E49-AED8-59B851F20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139809" y="4976571"/>
            <a:ext cx="504497" cy="5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2223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D2566AF-BCC5-43FD-82FF-21A59F61622C}"/>
              </a:ext>
            </a:extLst>
          </p:cNvPr>
          <p:cNvGrpSpPr/>
          <p:nvPr/>
        </p:nvGrpSpPr>
        <p:grpSpPr>
          <a:xfrm>
            <a:off x="276138" y="1889105"/>
            <a:ext cx="6015233" cy="2119787"/>
            <a:chOff x="276138" y="1293208"/>
            <a:chExt cx="6015233" cy="2119787"/>
          </a:xfrm>
        </p:grpSpPr>
        <p:grpSp>
          <p:nvGrpSpPr>
            <p:cNvPr id="9" name="81">
              <a:extLst>
                <a:ext uri="{FF2B5EF4-FFF2-40B4-BE49-F238E27FC236}">
                  <a16:creationId xmlns:a16="http://schemas.microsoft.com/office/drawing/2014/main" id="{71BE9735-894A-4FC2-BC72-1C05280D12BA}"/>
                </a:ext>
              </a:extLst>
            </p:cNvPr>
            <p:cNvGrpSpPr/>
            <p:nvPr/>
          </p:nvGrpSpPr>
          <p:grpSpPr>
            <a:xfrm>
              <a:off x="276138" y="1293208"/>
              <a:ext cx="6015233" cy="2119787"/>
              <a:chOff x="2147888" y="1771650"/>
              <a:chExt cx="4051301" cy="7429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3152D7-69C2-40A9-B51C-8F4080862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7251" y="2012950"/>
                <a:ext cx="261938" cy="261938"/>
              </a:xfrm>
              <a:prstGeom prst="ellipse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198305-95DD-471A-B94F-2769ADB9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9001" y="2043113"/>
                <a:ext cx="198438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74817E01-96B3-40AF-B7BC-B5E9BC9AC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926" y="2079625"/>
                <a:ext cx="128588" cy="128588"/>
              </a:xfrm>
              <a:prstGeom prst="ellipse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38E7F769-4281-43F5-A5D6-8CD4C6E7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788" y="2132013"/>
                <a:ext cx="415925" cy="22225"/>
              </a:xfrm>
              <a:prstGeom prst="rect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C55FC98-22A4-42A3-8D16-AD577601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1860550"/>
                <a:ext cx="525463" cy="568954"/>
              </a:xfrm>
              <a:custGeom>
                <a:avLst/>
                <a:gdLst>
                  <a:gd name="T0" fmla="*/ 98 w 213"/>
                  <a:gd name="T1" fmla="*/ 0 h 229"/>
                  <a:gd name="T2" fmla="*/ 0 w 213"/>
                  <a:gd name="T3" fmla="*/ 0 h 229"/>
                  <a:gd name="T4" fmla="*/ 0 w 213"/>
                  <a:gd name="T5" fmla="*/ 229 h 229"/>
                  <a:gd name="T6" fmla="*/ 98 w 213"/>
                  <a:gd name="T7" fmla="*/ 229 h 229"/>
                  <a:gd name="T8" fmla="*/ 213 w 213"/>
                  <a:gd name="T9" fmla="*/ 114 h 229"/>
                  <a:gd name="T10" fmla="*/ 98 w 213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29">
                    <a:moveTo>
                      <a:pt x="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98" y="229"/>
                      <a:pt x="98" y="229"/>
                      <a:pt x="98" y="229"/>
                    </a:cubicBezTo>
                    <a:cubicBezTo>
                      <a:pt x="161" y="229"/>
                      <a:pt x="213" y="178"/>
                      <a:pt x="213" y="114"/>
                    </a:cubicBezTo>
                    <a:cubicBezTo>
                      <a:pt x="213" y="51"/>
                      <a:pt x="161" y="0"/>
                      <a:pt x="98" y="0"/>
                    </a:cubicBez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9AADF79-337B-41F0-9CE3-B2FE8229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1771650"/>
                <a:ext cx="71438" cy="88900"/>
              </a:xfrm>
              <a:custGeom>
                <a:avLst/>
                <a:gdLst>
                  <a:gd name="T0" fmla="*/ 45 w 45"/>
                  <a:gd name="T1" fmla="*/ 56 h 56"/>
                  <a:gd name="T2" fmla="*/ 0 w 45"/>
                  <a:gd name="T3" fmla="*/ 56 h 56"/>
                  <a:gd name="T4" fmla="*/ 0 w 45"/>
                  <a:gd name="T5" fmla="*/ 0 h 56"/>
                  <a:gd name="T6" fmla="*/ 45 w 4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45" y="56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45" y="56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00985F0-9465-49F8-8F74-59AFEE99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2428875"/>
                <a:ext cx="71438" cy="85725"/>
              </a:xfrm>
              <a:custGeom>
                <a:avLst/>
                <a:gdLst>
                  <a:gd name="T0" fmla="*/ 45 w 45"/>
                  <a:gd name="T1" fmla="*/ 0 h 54"/>
                  <a:gd name="T2" fmla="*/ 0 w 45"/>
                  <a:gd name="T3" fmla="*/ 0 h 54"/>
                  <a:gd name="T4" fmla="*/ 0 w 45"/>
                  <a:gd name="T5" fmla="*/ 54 h 54"/>
                  <a:gd name="T6" fmla="*/ 45 w 4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4">
                    <a:moveTo>
                      <a:pt x="45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41869D-0BE1-479A-9C9B-5CAA77A70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1860550"/>
                <a:ext cx="522288" cy="565150"/>
              </a:xfrm>
              <a:custGeom>
                <a:avLst/>
                <a:gdLst>
                  <a:gd name="T0" fmla="*/ 115 w 212"/>
                  <a:gd name="T1" fmla="*/ 0 h 229"/>
                  <a:gd name="T2" fmla="*/ 212 w 212"/>
                  <a:gd name="T3" fmla="*/ 0 h 229"/>
                  <a:gd name="T4" fmla="*/ 212 w 212"/>
                  <a:gd name="T5" fmla="*/ 229 h 229"/>
                  <a:gd name="T6" fmla="*/ 115 w 212"/>
                  <a:gd name="T7" fmla="*/ 229 h 229"/>
                  <a:gd name="T8" fmla="*/ 0 w 212"/>
                  <a:gd name="T9" fmla="*/ 114 h 229"/>
                  <a:gd name="T10" fmla="*/ 115 w 212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29">
                    <a:moveTo>
                      <a:pt x="115" y="0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229"/>
                      <a:pt x="212" y="229"/>
                      <a:pt x="212" y="229"/>
                    </a:cubicBezTo>
                    <a:cubicBezTo>
                      <a:pt x="115" y="229"/>
                      <a:pt x="115" y="229"/>
                      <a:pt x="115" y="229"/>
                    </a:cubicBezTo>
                    <a:cubicBezTo>
                      <a:pt x="51" y="229"/>
                      <a:pt x="0" y="178"/>
                      <a:pt x="0" y="114"/>
                    </a:cubicBezTo>
                    <a:cubicBezTo>
                      <a:pt x="0" y="51"/>
                      <a:pt x="51" y="0"/>
                      <a:pt x="115" y="0"/>
                    </a:cubicBez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EF0FF848-6040-4CF0-A50F-A42432EBC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6" y="1771650"/>
                <a:ext cx="69850" cy="88900"/>
              </a:xfrm>
              <a:custGeom>
                <a:avLst/>
                <a:gdLst>
                  <a:gd name="T0" fmla="*/ 0 w 44"/>
                  <a:gd name="T1" fmla="*/ 56 h 56"/>
                  <a:gd name="T2" fmla="*/ 44 w 44"/>
                  <a:gd name="T3" fmla="*/ 56 h 56"/>
                  <a:gd name="T4" fmla="*/ 44 w 44"/>
                  <a:gd name="T5" fmla="*/ 0 h 56"/>
                  <a:gd name="T6" fmla="*/ 0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56"/>
                    </a:moveTo>
                    <a:lnTo>
                      <a:pt x="44" y="56"/>
                    </a:lnTo>
                    <a:lnTo>
                      <a:pt x="44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1E6A784-FF57-43A0-B990-ED994120D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2425700"/>
                <a:ext cx="71438" cy="88900"/>
              </a:xfrm>
              <a:custGeom>
                <a:avLst/>
                <a:gdLst>
                  <a:gd name="T0" fmla="*/ 0 w 45"/>
                  <a:gd name="T1" fmla="*/ 0 h 56"/>
                  <a:gd name="T2" fmla="*/ 45 w 45"/>
                  <a:gd name="T3" fmla="*/ 0 h 56"/>
                  <a:gd name="T4" fmla="*/ 45 w 45"/>
                  <a:gd name="T5" fmla="*/ 56 h 56"/>
                  <a:gd name="T6" fmla="*/ 0 w 4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0" y="0"/>
                    </a:moveTo>
                    <a:lnTo>
                      <a:pt x="45" y="0"/>
                    </a:lnTo>
                    <a:lnTo>
                      <a:pt x="45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C42858FD-1858-45C1-88EC-A3200311A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176" y="1771650"/>
                <a:ext cx="2454275" cy="742950"/>
              </a:xfrm>
              <a:prstGeom prst="rect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89E2B3-5679-4FC5-8887-6680994C79B7}"/>
                </a:ext>
              </a:extLst>
            </p:cNvPr>
            <p:cNvSpPr txBox="1"/>
            <p:nvPr/>
          </p:nvSpPr>
          <p:spPr>
            <a:xfrm>
              <a:off x="4722656" y="1588391"/>
              <a:ext cx="54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BCB44647-748A-45B6-802A-01FCC463779F}"/>
              </a:ext>
            </a:extLst>
          </p:cNvPr>
          <p:cNvSpPr txBox="1"/>
          <p:nvPr/>
        </p:nvSpPr>
        <p:spPr bwMode="auto">
          <a:xfrm>
            <a:off x="937731" y="1932525"/>
            <a:ext cx="3854161" cy="12986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defRPr/>
            </a:pPr>
            <a:r>
              <a:rPr lang="vi-VN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 ngủ</a:t>
            </a:r>
            <a:r>
              <a:rPr lang="vi-VN" sz="3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defRPr/>
            </a:pPr>
            <a:r>
              <a: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 hết buồn ngủ hoặc chưa tỉnh táo hẳn sau khi vừa ngủ 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zh-CN" altLang="en-US" sz="32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8A3257-F47F-4974-813A-EB32C8BC5FBC}"/>
              </a:ext>
            </a:extLst>
          </p:cNvPr>
          <p:cNvGrpSpPr/>
          <p:nvPr/>
        </p:nvGrpSpPr>
        <p:grpSpPr>
          <a:xfrm>
            <a:off x="5902454" y="3439993"/>
            <a:ext cx="6013408" cy="2119787"/>
            <a:chOff x="5902454" y="2844096"/>
            <a:chExt cx="6013408" cy="2119787"/>
          </a:xfrm>
        </p:grpSpPr>
        <p:grpSp>
          <p:nvGrpSpPr>
            <p:cNvPr id="22" name="80">
              <a:extLst>
                <a:ext uri="{FF2B5EF4-FFF2-40B4-BE49-F238E27FC236}">
                  <a16:creationId xmlns:a16="http://schemas.microsoft.com/office/drawing/2014/main" id="{4C0A116A-F26D-439F-B5B2-25C2C4B61623}"/>
                </a:ext>
              </a:extLst>
            </p:cNvPr>
            <p:cNvGrpSpPr/>
            <p:nvPr/>
          </p:nvGrpSpPr>
          <p:grpSpPr>
            <a:xfrm>
              <a:off x="5902454" y="2844096"/>
              <a:ext cx="6013408" cy="2119787"/>
              <a:chOff x="5935663" y="2509838"/>
              <a:chExt cx="3724275" cy="742950"/>
            </a:xfrm>
          </p:grpSpPr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AF4FEEFB-7703-466E-B228-B8924F061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63" y="2749550"/>
                <a:ext cx="260350" cy="261938"/>
              </a:xfrm>
              <a:prstGeom prst="ellipse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E068CFD8-A9F0-4ECF-9D5A-56FCCFD3A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781300"/>
                <a:ext cx="200025" cy="196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Oval 41">
                <a:extLst>
                  <a:ext uri="{FF2B5EF4-FFF2-40B4-BE49-F238E27FC236}">
                    <a16:creationId xmlns:a16="http://schemas.microsoft.com/office/drawing/2014/main" id="{44A79EA3-69B3-452A-B9A0-9FF64B0E0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338" y="2816225"/>
                <a:ext cx="127000" cy="128588"/>
              </a:xfrm>
              <a:prstGeom prst="ellipse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42">
                <a:extLst>
                  <a:ext uri="{FF2B5EF4-FFF2-40B4-BE49-F238E27FC236}">
                    <a16:creationId xmlns:a16="http://schemas.microsoft.com/office/drawing/2014/main" id="{B54504F8-55A5-4A2B-8766-75E93C6A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1" y="2870200"/>
                <a:ext cx="417513" cy="19050"/>
              </a:xfrm>
              <a:prstGeom prst="rect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78DBF9F2-5927-4FD7-889B-62022441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763" y="2595563"/>
                <a:ext cx="523875" cy="568325"/>
              </a:xfrm>
              <a:custGeom>
                <a:avLst/>
                <a:gdLst>
                  <a:gd name="T0" fmla="*/ 115 w 212"/>
                  <a:gd name="T1" fmla="*/ 0 h 230"/>
                  <a:gd name="T2" fmla="*/ 212 w 212"/>
                  <a:gd name="T3" fmla="*/ 0 h 230"/>
                  <a:gd name="T4" fmla="*/ 212 w 212"/>
                  <a:gd name="T5" fmla="*/ 230 h 230"/>
                  <a:gd name="T6" fmla="*/ 115 w 212"/>
                  <a:gd name="T7" fmla="*/ 230 h 230"/>
                  <a:gd name="T8" fmla="*/ 0 w 212"/>
                  <a:gd name="T9" fmla="*/ 115 h 230"/>
                  <a:gd name="T10" fmla="*/ 115 w 212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30">
                    <a:moveTo>
                      <a:pt x="115" y="0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230"/>
                      <a:pt x="212" y="230"/>
                      <a:pt x="212" y="230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51" y="230"/>
                      <a:pt x="0" y="179"/>
                      <a:pt x="0" y="115"/>
                    </a:cubicBezTo>
                    <a:cubicBezTo>
                      <a:pt x="0" y="52"/>
                      <a:pt x="51" y="0"/>
                      <a:pt x="115" y="0"/>
                    </a:cubicBez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0D7A407D-4680-475D-825C-EE30C8F2E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2509838"/>
                <a:ext cx="69850" cy="85725"/>
              </a:xfrm>
              <a:custGeom>
                <a:avLst/>
                <a:gdLst>
                  <a:gd name="T0" fmla="*/ 0 w 44"/>
                  <a:gd name="T1" fmla="*/ 54 h 54"/>
                  <a:gd name="T2" fmla="*/ 44 w 44"/>
                  <a:gd name="T3" fmla="*/ 54 h 54"/>
                  <a:gd name="T4" fmla="*/ 44 w 44"/>
                  <a:gd name="T5" fmla="*/ 0 h 54"/>
                  <a:gd name="T6" fmla="*/ 0 w 4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4">
                    <a:moveTo>
                      <a:pt x="0" y="54"/>
                    </a:moveTo>
                    <a:lnTo>
                      <a:pt x="44" y="54"/>
                    </a:lnTo>
                    <a:lnTo>
                      <a:pt x="4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9A3D6FDC-C5B0-477E-8C9A-5338191D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3163888"/>
                <a:ext cx="69850" cy="88900"/>
              </a:xfrm>
              <a:custGeom>
                <a:avLst/>
                <a:gdLst>
                  <a:gd name="T0" fmla="*/ 0 w 44"/>
                  <a:gd name="T1" fmla="*/ 0 h 56"/>
                  <a:gd name="T2" fmla="*/ 44 w 44"/>
                  <a:gd name="T3" fmla="*/ 0 h 56"/>
                  <a:gd name="T4" fmla="*/ 44 w 44"/>
                  <a:gd name="T5" fmla="*/ 56 h 56"/>
                  <a:gd name="T6" fmla="*/ 0 w 44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lnTo>
                      <a:pt x="44" y="0"/>
                    </a:lnTo>
                    <a:lnTo>
                      <a:pt x="44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85377320-966E-49D1-A6D5-BA25051D9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2595563"/>
                <a:ext cx="523875" cy="568325"/>
              </a:xfrm>
              <a:custGeom>
                <a:avLst/>
                <a:gdLst>
                  <a:gd name="T0" fmla="*/ 97 w 212"/>
                  <a:gd name="T1" fmla="*/ 0 h 230"/>
                  <a:gd name="T2" fmla="*/ 0 w 212"/>
                  <a:gd name="T3" fmla="*/ 0 h 230"/>
                  <a:gd name="T4" fmla="*/ 0 w 212"/>
                  <a:gd name="T5" fmla="*/ 230 h 230"/>
                  <a:gd name="T6" fmla="*/ 97 w 212"/>
                  <a:gd name="T7" fmla="*/ 230 h 230"/>
                  <a:gd name="T8" fmla="*/ 212 w 212"/>
                  <a:gd name="T9" fmla="*/ 115 h 230"/>
                  <a:gd name="T10" fmla="*/ 97 w 212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30">
                    <a:moveTo>
                      <a:pt x="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161" y="230"/>
                      <a:pt x="212" y="179"/>
                      <a:pt x="212" y="115"/>
                    </a:cubicBezTo>
                    <a:cubicBezTo>
                      <a:pt x="212" y="52"/>
                      <a:pt x="161" y="0"/>
                      <a:pt x="97" y="0"/>
                    </a:cubicBez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8E4F619B-E8C1-48FA-B92F-51CAFA7E4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2509838"/>
                <a:ext cx="69850" cy="85725"/>
              </a:xfrm>
              <a:custGeom>
                <a:avLst/>
                <a:gdLst>
                  <a:gd name="T0" fmla="*/ 44 w 44"/>
                  <a:gd name="T1" fmla="*/ 54 h 54"/>
                  <a:gd name="T2" fmla="*/ 0 w 44"/>
                  <a:gd name="T3" fmla="*/ 54 h 54"/>
                  <a:gd name="T4" fmla="*/ 0 w 44"/>
                  <a:gd name="T5" fmla="*/ 0 h 54"/>
                  <a:gd name="T6" fmla="*/ 44 w 4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4">
                    <a:moveTo>
                      <a:pt x="44" y="54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44" y="54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8">
                <a:extLst>
                  <a:ext uri="{FF2B5EF4-FFF2-40B4-BE49-F238E27FC236}">
                    <a16:creationId xmlns:a16="http://schemas.microsoft.com/office/drawing/2014/main" id="{97FE087C-CAA7-4356-9C9C-6D18BA83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3163888"/>
                <a:ext cx="69850" cy="88900"/>
              </a:xfrm>
              <a:custGeom>
                <a:avLst/>
                <a:gdLst>
                  <a:gd name="T0" fmla="*/ 44 w 44"/>
                  <a:gd name="T1" fmla="*/ 0 h 56"/>
                  <a:gd name="T2" fmla="*/ 0 w 44"/>
                  <a:gd name="T3" fmla="*/ 0 h 56"/>
                  <a:gd name="T4" fmla="*/ 0 w 44"/>
                  <a:gd name="T5" fmla="*/ 56 h 56"/>
                  <a:gd name="T6" fmla="*/ 44 w 44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44" y="0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49">
                <a:extLst>
                  <a:ext uri="{FF2B5EF4-FFF2-40B4-BE49-F238E27FC236}">
                    <a16:creationId xmlns:a16="http://schemas.microsoft.com/office/drawing/2014/main" id="{16E6C72A-78BE-473C-84A9-F8881EC85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5638" y="2509838"/>
                <a:ext cx="2130425" cy="742950"/>
              </a:xfrm>
              <a:prstGeom prst="rect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0E1F87-B3EA-4024-AD87-1FADF5BCD8C2}"/>
                </a:ext>
              </a:extLst>
            </p:cNvPr>
            <p:cNvSpPr txBox="1"/>
            <p:nvPr/>
          </p:nvSpPr>
          <p:spPr>
            <a:xfrm>
              <a:off x="6924160" y="3138446"/>
              <a:ext cx="54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53" name="TextBox 7">
            <a:extLst>
              <a:ext uri="{FF2B5EF4-FFF2-40B4-BE49-F238E27FC236}">
                <a16:creationId xmlns:a16="http://schemas.microsoft.com/office/drawing/2014/main" id="{692281A7-A7CE-4801-AACD-4DBF43244AEA}"/>
              </a:ext>
            </a:extLst>
          </p:cNvPr>
          <p:cNvSpPr txBox="1"/>
          <p:nvPr/>
        </p:nvSpPr>
        <p:spPr bwMode="auto">
          <a:xfrm>
            <a:off x="7527350" y="3680639"/>
            <a:ext cx="3616365" cy="12986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defRPr/>
            </a:pPr>
            <a:r>
              <a:rPr lang="vi-VN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 nài</a:t>
            </a:r>
            <a:r>
              <a:rPr lang="vi-VN" sz="3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defRPr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bằng giọng khẩn khoản, cầu xin</a:t>
            </a:r>
            <a:endParaRPr lang="zh-CN" altLang="en-US" sz="32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16941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D2566AF-BCC5-43FD-82FF-21A59F61622C}"/>
              </a:ext>
            </a:extLst>
          </p:cNvPr>
          <p:cNvGrpSpPr/>
          <p:nvPr/>
        </p:nvGrpSpPr>
        <p:grpSpPr>
          <a:xfrm>
            <a:off x="276138" y="1889105"/>
            <a:ext cx="6015233" cy="2119787"/>
            <a:chOff x="276138" y="1293208"/>
            <a:chExt cx="6015233" cy="2119787"/>
          </a:xfrm>
        </p:grpSpPr>
        <p:grpSp>
          <p:nvGrpSpPr>
            <p:cNvPr id="9" name="81">
              <a:extLst>
                <a:ext uri="{FF2B5EF4-FFF2-40B4-BE49-F238E27FC236}">
                  <a16:creationId xmlns:a16="http://schemas.microsoft.com/office/drawing/2014/main" id="{71BE9735-894A-4FC2-BC72-1C05280D12BA}"/>
                </a:ext>
              </a:extLst>
            </p:cNvPr>
            <p:cNvGrpSpPr/>
            <p:nvPr/>
          </p:nvGrpSpPr>
          <p:grpSpPr>
            <a:xfrm>
              <a:off x="276138" y="1293208"/>
              <a:ext cx="6015233" cy="2119787"/>
              <a:chOff x="2147888" y="1771650"/>
              <a:chExt cx="4051301" cy="7429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3152D7-69C2-40A9-B51C-8F4080862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7251" y="2012950"/>
                <a:ext cx="261938" cy="261938"/>
              </a:xfrm>
              <a:prstGeom prst="ellipse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198305-95DD-471A-B94F-2769ADB9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9001" y="2043113"/>
                <a:ext cx="198438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74817E01-96B3-40AF-B7BC-B5E9BC9AC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926" y="2079625"/>
                <a:ext cx="128588" cy="128588"/>
              </a:xfrm>
              <a:prstGeom prst="ellipse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38E7F769-4281-43F5-A5D6-8CD4C6E7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788" y="2132013"/>
                <a:ext cx="415925" cy="22225"/>
              </a:xfrm>
              <a:prstGeom prst="rect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C55FC98-22A4-42A3-8D16-AD577601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1860550"/>
                <a:ext cx="525463" cy="568954"/>
              </a:xfrm>
              <a:custGeom>
                <a:avLst/>
                <a:gdLst>
                  <a:gd name="T0" fmla="*/ 98 w 213"/>
                  <a:gd name="T1" fmla="*/ 0 h 229"/>
                  <a:gd name="T2" fmla="*/ 0 w 213"/>
                  <a:gd name="T3" fmla="*/ 0 h 229"/>
                  <a:gd name="T4" fmla="*/ 0 w 213"/>
                  <a:gd name="T5" fmla="*/ 229 h 229"/>
                  <a:gd name="T6" fmla="*/ 98 w 213"/>
                  <a:gd name="T7" fmla="*/ 229 h 229"/>
                  <a:gd name="T8" fmla="*/ 213 w 213"/>
                  <a:gd name="T9" fmla="*/ 114 h 229"/>
                  <a:gd name="T10" fmla="*/ 98 w 213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29">
                    <a:moveTo>
                      <a:pt x="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98" y="229"/>
                      <a:pt x="98" y="229"/>
                      <a:pt x="98" y="229"/>
                    </a:cubicBezTo>
                    <a:cubicBezTo>
                      <a:pt x="161" y="229"/>
                      <a:pt x="213" y="178"/>
                      <a:pt x="213" y="114"/>
                    </a:cubicBezTo>
                    <a:cubicBezTo>
                      <a:pt x="213" y="51"/>
                      <a:pt x="161" y="0"/>
                      <a:pt x="98" y="0"/>
                    </a:cubicBez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9AADF79-337B-41F0-9CE3-B2FE8229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1771650"/>
                <a:ext cx="71438" cy="88900"/>
              </a:xfrm>
              <a:custGeom>
                <a:avLst/>
                <a:gdLst>
                  <a:gd name="T0" fmla="*/ 45 w 45"/>
                  <a:gd name="T1" fmla="*/ 56 h 56"/>
                  <a:gd name="T2" fmla="*/ 0 w 45"/>
                  <a:gd name="T3" fmla="*/ 56 h 56"/>
                  <a:gd name="T4" fmla="*/ 0 w 45"/>
                  <a:gd name="T5" fmla="*/ 0 h 56"/>
                  <a:gd name="T6" fmla="*/ 45 w 4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45" y="56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45" y="56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00985F0-9465-49F8-8F74-59AFEE99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1" y="2428875"/>
                <a:ext cx="71438" cy="85725"/>
              </a:xfrm>
              <a:custGeom>
                <a:avLst/>
                <a:gdLst>
                  <a:gd name="T0" fmla="*/ 45 w 45"/>
                  <a:gd name="T1" fmla="*/ 0 h 54"/>
                  <a:gd name="T2" fmla="*/ 0 w 45"/>
                  <a:gd name="T3" fmla="*/ 0 h 54"/>
                  <a:gd name="T4" fmla="*/ 0 w 45"/>
                  <a:gd name="T5" fmla="*/ 54 h 54"/>
                  <a:gd name="T6" fmla="*/ 45 w 4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4">
                    <a:moveTo>
                      <a:pt x="45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41869D-0BE1-479A-9C9B-5CAA77A70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1860550"/>
                <a:ext cx="522288" cy="565150"/>
              </a:xfrm>
              <a:custGeom>
                <a:avLst/>
                <a:gdLst>
                  <a:gd name="T0" fmla="*/ 115 w 212"/>
                  <a:gd name="T1" fmla="*/ 0 h 229"/>
                  <a:gd name="T2" fmla="*/ 212 w 212"/>
                  <a:gd name="T3" fmla="*/ 0 h 229"/>
                  <a:gd name="T4" fmla="*/ 212 w 212"/>
                  <a:gd name="T5" fmla="*/ 229 h 229"/>
                  <a:gd name="T6" fmla="*/ 115 w 212"/>
                  <a:gd name="T7" fmla="*/ 229 h 229"/>
                  <a:gd name="T8" fmla="*/ 0 w 212"/>
                  <a:gd name="T9" fmla="*/ 114 h 229"/>
                  <a:gd name="T10" fmla="*/ 115 w 212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29">
                    <a:moveTo>
                      <a:pt x="115" y="0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229"/>
                      <a:pt x="212" y="229"/>
                      <a:pt x="212" y="229"/>
                    </a:cubicBezTo>
                    <a:cubicBezTo>
                      <a:pt x="115" y="229"/>
                      <a:pt x="115" y="229"/>
                      <a:pt x="115" y="229"/>
                    </a:cubicBezTo>
                    <a:cubicBezTo>
                      <a:pt x="51" y="229"/>
                      <a:pt x="0" y="178"/>
                      <a:pt x="0" y="114"/>
                    </a:cubicBezTo>
                    <a:cubicBezTo>
                      <a:pt x="0" y="51"/>
                      <a:pt x="51" y="0"/>
                      <a:pt x="115" y="0"/>
                    </a:cubicBez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EF0FF848-6040-4CF0-A50F-A42432EBC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6" y="1771650"/>
                <a:ext cx="69850" cy="88900"/>
              </a:xfrm>
              <a:custGeom>
                <a:avLst/>
                <a:gdLst>
                  <a:gd name="T0" fmla="*/ 0 w 44"/>
                  <a:gd name="T1" fmla="*/ 56 h 56"/>
                  <a:gd name="T2" fmla="*/ 44 w 44"/>
                  <a:gd name="T3" fmla="*/ 56 h 56"/>
                  <a:gd name="T4" fmla="*/ 44 w 44"/>
                  <a:gd name="T5" fmla="*/ 0 h 56"/>
                  <a:gd name="T6" fmla="*/ 0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56"/>
                    </a:moveTo>
                    <a:lnTo>
                      <a:pt x="44" y="56"/>
                    </a:lnTo>
                    <a:lnTo>
                      <a:pt x="44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1E6A784-FF57-43A0-B990-ED994120D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2425700"/>
                <a:ext cx="71438" cy="88900"/>
              </a:xfrm>
              <a:custGeom>
                <a:avLst/>
                <a:gdLst>
                  <a:gd name="T0" fmla="*/ 0 w 45"/>
                  <a:gd name="T1" fmla="*/ 0 h 56"/>
                  <a:gd name="T2" fmla="*/ 45 w 45"/>
                  <a:gd name="T3" fmla="*/ 0 h 56"/>
                  <a:gd name="T4" fmla="*/ 45 w 45"/>
                  <a:gd name="T5" fmla="*/ 56 h 56"/>
                  <a:gd name="T6" fmla="*/ 0 w 4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0" y="0"/>
                    </a:moveTo>
                    <a:lnTo>
                      <a:pt x="45" y="0"/>
                    </a:lnTo>
                    <a:lnTo>
                      <a:pt x="45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3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C42858FD-1858-45C1-88EC-A3200311A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176" y="1771650"/>
                <a:ext cx="2454275" cy="742950"/>
              </a:xfrm>
              <a:prstGeom prst="rect">
                <a:avLst/>
              </a:prstGeom>
              <a:solidFill>
                <a:srgbClr val="E23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89E2B3-5679-4FC5-8887-6680994C79B7}"/>
                </a:ext>
              </a:extLst>
            </p:cNvPr>
            <p:cNvSpPr txBox="1"/>
            <p:nvPr/>
          </p:nvSpPr>
          <p:spPr>
            <a:xfrm>
              <a:off x="4722656" y="1588391"/>
              <a:ext cx="54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BCB44647-748A-45B6-802A-01FCC463779F}"/>
              </a:ext>
            </a:extLst>
          </p:cNvPr>
          <p:cNvSpPr txBox="1"/>
          <p:nvPr/>
        </p:nvSpPr>
        <p:spPr bwMode="auto">
          <a:xfrm>
            <a:off x="937731" y="1850333"/>
            <a:ext cx="3854161" cy="12986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defRPr/>
            </a:pP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tót: 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defRPr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bằng động tác rất nhanh lên một v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trí cao hơn</a:t>
            </a:r>
            <a:endParaRPr lang="zh-CN" altLang="en-US" sz="32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8A3257-F47F-4974-813A-EB32C8BC5FBC}"/>
              </a:ext>
            </a:extLst>
          </p:cNvPr>
          <p:cNvGrpSpPr/>
          <p:nvPr/>
        </p:nvGrpSpPr>
        <p:grpSpPr>
          <a:xfrm>
            <a:off x="5902454" y="3439993"/>
            <a:ext cx="6013408" cy="2119787"/>
            <a:chOff x="5902454" y="2844096"/>
            <a:chExt cx="6013408" cy="2119787"/>
          </a:xfrm>
        </p:grpSpPr>
        <p:grpSp>
          <p:nvGrpSpPr>
            <p:cNvPr id="22" name="80">
              <a:extLst>
                <a:ext uri="{FF2B5EF4-FFF2-40B4-BE49-F238E27FC236}">
                  <a16:creationId xmlns:a16="http://schemas.microsoft.com/office/drawing/2014/main" id="{4C0A116A-F26D-439F-B5B2-25C2C4B61623}"/>
                </a:ext>
              </a:extLst>
            </p:cNvPr>
            <p:cNvGrpSpPr/>
            <p:nvPr/>
          </p:nvGrpSpPr>
          <p:grpSpPr>
            <a:xfrm>
              <a:off x="5902454" y="2844096"/>
              <a:ext cx="6013408" cy="2119787"/>
              <a:chOff x="5935663" y="2509838"/>
              <a:chExt cx="3724275" cy="742950"/>
            </a:xfrm>
          </p:grpSpPr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AF4FEEFB-7703-466E-B228-B8924F061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63" y="2749550"/>
                <a:ext cx="260350" cy="261938"/>
              </a:xfrm>
              <a:prstGeom prst="ellipse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E068CFD8-A9F0-4ECF-9D5A-56FCCFD3A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781300"/>
                <a:ext cx="200025" cy="196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Oval 41">
                <a:extLst>
                  <a:ext uri="{FF2B5EF4-FFF2-40B4-BE49-F238E27FC236}">
                    <a16:creationId xmlns:a16="http://schemas.microsoft.com/office/drawing/2014/main" id="{44A79EA3-69B3-452A-B9A0-9FF64B0E0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338" y="2816225"/>
                <a:ext cx="127000" cy="128588"/>
              </a:xfrm>
              <a:prstGeom prst="ellipse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42">
                <a:extLst>
                  <a:ext uri="{FF2B5EF4-FFF2-40B4-BE49-F238E27FC236}">
                    <a16:creationId xmlns:a16="http://schemas.microsoft.com/office/drawing/2014/main" id="{B54504F8-55A5-4A2B-8766-75E93C6A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1" y="2870200"/>
                <a:ext cx="417513" cy="19050"/>
              </a:xfrm>
              <a:prstGeom prst="rect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78DBF9F2-5927-4FD7-889B-62022441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763" y="2595563"/>
                <a:ext cx="523875" cy="568325"/>
              </a:xfrm>
              <a:custGeom>
                <a:avLst/>
                <a:gdLst>
                  <a:gd name="T0" fmla="*/ 115 w 212"/>
                  <a:gd name="T1" fmla="*/ 0 h 230"/>
                  <a:gd name="T2" fmla="*/ 212 w 212"/>
                  <a:gd name="T3" fmla="*/ 0 h 230"/>
                  <a:gd name="T4" fmla="*/ 212 w 212"/>
                  <a:gd name="T5" fmla="*/ 230 h 230"/>
                  <a:gd name="T6" fmla="*/ 115 w 212"/>
                  <a:gd name="T7" fmla="*/ 230 h 230"/>
                  <a:gd name="T8" fmla="*/ 0 w 212"/>
                  <a:gd name="T9" fmla="*/ 115 h 230"/>
                  <a:gd name="T10" fmla="*/ 115 w 212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30">
                    <a:moveTo>
                      <a:pt x="115" y="0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230"/>
                      <a:pt x="212" y="230"/>
                      <a:pt x="212" y="230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51" y="230"/>
                      <a:pt x="0" y="179"/>
                      <a:pt x="0" y="115"/>
                    </a:cubicBezTo>
                    <a:cubicBezTo>
                      <a:pt x="0" y="52"/>
                      <a:pt x="51" y="0"/>
                      <a:pt x="115" y="0"/>
                    </a:cubicBez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0D7A407D-4680-475D-825C-EE30C8F2E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2509838"/>
                <a:ext cx="69850" cy="85725"/>
              </a:xfrm>
              <a:custGeom>
                <a:avLst/>
                <a:gdLst>
                  <a:gd name="T0" fmla="*/ 0 w 44"/>
                  <a:gd name="T1" fmla="*/ 54 h 54"/>
                  <a:gd name="T2" fmla="*/ 44 w 44"/>
                  <a:gd name="T3" fmla="*/ 54 h 54"/>
                  <a:gd name="T4" fmla="*/ 44 w 44"/>
                  <a:gd name="T5" fmla="*/ 0 h 54"/>
                  <a:gd name="T6" fmla="*/ 0 w 4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4">
                    <a:moveTo>
                      <a:pt x="0" y="54"/>
                    </a:moveTo>
                    <a:lnTo>
                      <a:pt x="44" y="54"/>
                    </a:lnTo>
                    <a:lnTo>
                      <a:pt x="4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9A3D6FDC-C5B0-477E-8C9A-5338191D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3163888"/>
                <a:ext cx="69850" cy="88900"/>
              </a:xfrm>
              <a:custGeom>
                <a:avLst/>
                <a:gdLst>
                  <a:gd name="T0" fmla="*/ 0 w 44"/>
                  <a:gd name="T1" fmla="*/ 0 h 56"/>
                  <a:gd name="T2" fmla="*/ 44 w 44"/>
                  <a:gd name="T3" fmla="*/ 0 h 56"/>
                  <a:gd name="T4" fmla="*/ 44 w 44"/>
                  <a:gd name="T5" fmla="*/ 56 h 56"/>
                  <a:gd name="T6" fmla="*/ 0 w 44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lnTo>
                      <a:pt x="44" y="0"/>
                    </a:lnTo>
                    <a:lnTo>
                      <a:pt x="44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85377320-966E-49D1-A6D5-BA25051D9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2595563"/>
                <a:ext cx="523875" cy="568325"/>
              </a:xfrm>
              <a:custGeom>
                <a:avLst/>
                <a:gdLst>
                  <a:gd name="T0" fmla="*/ 97 w 212"/>
                  <a:gd name="T1" fmla="*/ 0 h 230"/>
                  <a:gd name="T2" fmla="*/ 0 w 212"/>
                  <a:gd name="T3" fmla="*/ 0 h 230"/>
                  <a:gd name="T4" fmla="*/ 0 w 212"/>
                  <a:gd name="T5" fmla="*/ 230 h 230"/>
                  <a:gd name="T6" fmla="*/ 97 w 212"/>
                  <a:gd name="T7" fmla="*/ 230 h 230"/>
                  <a:gd name="T8" fmla="*/ 212 w 212"/>
                  <a:gd name="T9" fmla="*/ 115 h 230"/>
                  <a:gd name="T10" fmla="*/ 97 w 212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30">
                    <a:moveTo>
                      <a:pt x="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161" y="230"/>
                      <a:pt x="212" y="179"/>
                      <a:pt x="212" y="115"/>
                    </a:cubicBezTo>
                    <a:cubicBezTo>
                      <a:pt x="212" y="52"/>
                      <a:pt x="161" y="0"/>
                      <a:pt x="97" y="0"/>
                    </a:cubicBez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8E4F619B-E8C1-48FA-B92F-51CAFA7E4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2509838"/>
                <a:ext cx="69850" cy="85725"/>
              </a:xfrm>
              <a:custGeom>
                <a:avLst/>
                <a:gdLst>
                  <a:gd name="T0" fmla="*/ 44 w 44"/>
                  <a:gd name="T1" fmla="*/ 54 h 54"/>
                  <a:gd name="T2" fmla="*/ 0 w 44"/>
                  <a:gd name="T3" fmla="*/ 54 h 54"/>
                  <a:gd name="T4" fmla="*/ 0 w 44"/>
                  <a:gd name="T5" fmla="*/ 0 h 54"/>
                  <a:gd name="T6" fmla="*/ 44 w 4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4">
                    <a:moveTo>
                      <a:pt x="44" y="54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44" y="54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8">
                <a:extLst>
                  <a:ext uri="{FF2B5EF4-FFF2-40B4-BE49-F238E27FC236}">
                    <a16:creationId xmlns:a16="http://schemas.microsoft.com/office/drawing/2014/main" id="{97FE087C-CAA7-4356-9C9C-6D18BA83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6063" y="3163888"/>
                <a:ext cx="69850" cy="88900"/>
              </a:xfrm>
              <a:custGeom>
                <a:avLst/>
                <a:gdLst>
                  <a:gd name="T0" fmla="*/ 44 w 44"/>
                  <a:gd name="T1" fmla="*/ 0 h 56"/>
                  <a:gd name="T2" fmla="*/ 0 w 44"/>
                  <a:gd name="T3" fmla="*/ 0 h 56"/>
                  <a:gd name="T4" fmla="*/ 0 w 44"/>
                  <a:gd name="T5" fmla="*/ 56 h 56"/>
                  <a:gd name="T6" fmla="*/ 44 w 44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44" y="0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0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49">
                <a:extLst>
                  <a:ext uri="{FF2B5EF4-FFF2-40B4-BE49-F238E27FC236}">
                    <a16:creationId xmlns:a16="http://schemas.microsoft.com/office/drawing/2014/main" id="{16E6C72A-78BE-473C-84A9-F8881EC85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5638" y="2509838"/>
                <a:ext cx="2130425" cy="742950"/>
              </a:xfrm>
              <a:prstGeom prst="rect">
                <a:avLst/>
              </a:prstGeom>
              <a:solidFill>
                <a:srgbClr val="FCC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0E1F87-B3EA-4024-AD87-1FADF5BCD8C2}"/>
                </a:ext>
              </a:extLst>
            </p:cNvPr>
            <p:cNvSpPr txBox="1"/>
            <p:nvPr/>
          </p:nvSpPr>
          <p:spPr>
            <a:xfrm>
              <a:off x="6924160" y="3138446"/>
              <a:ext cx="54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53" name="TextBox 7">
            <a:extLst>
              <a:ext uri="{FF2B5EF4-FFF2-40B4-BE49-F238E27FC236}">
                <a16:creationId xmlns:a16="http://schemas.microsoft.com/office/drawing/2014/main" id="{692281A7-A7CE-4801-AACD-4DBF43244AEA}"/>
              </a:ext>
            </a:extLst>
          </p:cNvPr>
          <p:cNvSpPr txBox="1"/>
          <p:nvPr/>
        </p:nvSpPr>
        <p:spPr bwMode="auto">
          <a:xfrm>
            <a:off x="7541855" y="3433574"/>
            <a:ext cx="3616365" cy="12986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defRPr/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 gổ: 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defRPr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 chuyện cãi cọ, xô xát với thái độ hung hãn</a:t>
            </a:r>
            <a:endParaRPr lang="zh-CN" altLang="en-US" sz="28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9151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AE561-FD8B-4C5C-99F8-A1209FCF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48428" y="1136735"/>
            <a:ext cx="504497" cy="549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CEEFB-3A92-4E49-AED8-59B851F20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139809" y="4976571"/>
            <a:ext cx="504497" cy="5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8200"/>
      </p:ext>
    </p:extLst>
  </p:cSld>
  <p:clrMapOvr>
    <a:masterClrMapping/>
  </p:clrMapOvr>
  <p:transition spd="slow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619549"/>
      </p:ext>
    </p:extLst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2138C-FE29-4BB2-BC08-F3423285E35B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2</a:t>
            </a:r>
            <a:endParaRPr lang="en-US" sz="3733" b="1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528784"/>
      </p:ext>
    </p:extLst>
  </p:cSld>
  <p:clrMapOvr>
    <a:masterClrMapping/>
  </p:clrMapOvr>
  <p:transition spd="slow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">
            <a:extLst>
              <a:ext uri="{FF2B5EF4-FFF2-40B4-BE49-F238E27FC236}">
                <a16:creationId xmlns:a16="http://schemas.microsoft.com/office/drawing/2014/main" id="{A956DF71-B557-4D9D-BEB7-09B8231DEA83}"/>
              </a:ext>
            </a:extLst>
          </p:cNvPr>
          <p:cNvGrpSpPr/>
          <p:nvPr/>
        </p:nvGrpSpPr>
        <p:grpSpPr>
          <a:xfrm>
            <a:off x="3955581" y="872541"/>
            <a:ext cx="4295167" cy="2895243"/>
            <a:chOff x="927463" y="2113089"/>
            <a:chExt cx="2168434" cy="1461676"/>
          </a:xfrm>
        </p:grpSpPr>
        <p:sp>
          <p:nvSpPr>
            <p:cNvPr id="4" name="40">
              <a:extLst>
                <a:ext uri="{FF2B5EF4-FFF2-40B4-BE49-F238E27FC236}">
                  <a16:creationId xmlns:a16="http://schemas.microsoft.com/office/drawing/2014/main" id="{2F66C83A-C3FC-4651-B11D-D4697D60864C}"/>
                </a:ext>
              </a:extLst>
            </p:cNvPr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8CDE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39">
              <a:extLst>
                <a:ext uri="{FF2B5EF4-FFF2-40B4-BE49-F238E27FC236}">
                  <a16:creationId xmlns:a16="http://schemas.microsoft.com/office/drawing/2014/main" id="{5E055E3F-FCC5-4EDB-AE0D-CE66D226F3C1}"/>
                </a:ext>
              </a:extLst>
            </p:cNvPr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F0B4EAB7-385E-40CB-BCA3-CAC7011F27C4}"/>
                </a:ext>
              </a:extLst>
            </p:cNvPr>
            <p:cNvSpPr txBox="1"/>
            <p:nvPr/>
          </p:nvSpPr>
          <p:spPr>
            <a:xfrm>
              <a:off x="1659204" y="2372957"/>
              <a:ext cx="847481" cy="94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03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10">
            <a:extLst>
              <a:ext uri="{FF2B5EF4-FFF2-40B4-BE49-F238E27FC236}">
                <a16:creationId xmlns:a16="http://schemas.microsoft.com/office/drawing/2014/main" id="{101B2AA1-7DFF-44D1-8C29-44EF579D3135}"/>
              </a:ext>
            </a:extLst>
          </p:cNvPr>
          <p:cNvSpPr/>
          <p:nvPr/>
        </p:nvSpPr>
        <p:spPr>
          <a:xfrm>
            <a:off x="3769132" y="5472311"/>
            <a:ext cx="4668065" cy="122244"/>
          </a:xfrm>
          <a:prstGeom prst="rect">
            <a:avLst/>
          </a:prstGeom>
          <a:solidFill>
            <a:srgbClr val="3FCAF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92912-53FE-4EB9-ADD1-1B8D1A290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39" y="3551434"/>
            <a:ext cx="808859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0820"/>
      </p:ext>
    </p:extLst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4779337"/>
      </p:ext>
    </p:extLst>
  </p:cSld>
  <p:clrMapOvr>
    <a:masterClrMapping/>
  </p:clrMapOvr>
  <p:transition spd="slow"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">
            <a:extLst>
              <a:ext uri="{FF2B5EF4-FFF2-40B4-BE49-F238E27FC236}">
                <a16:creationId xmlns:a16="http://schemas.microsoft.com/office/drawing/2014/main" id="{67FAD8F9-BA79-4651-95A7-44473CE59508}"/>
              </a:ext>
            </a:extLst>
          </p:cNvPr>
          <p:cNvSpPr/>
          <p:nvPr/>
        </p:nvSpPr>
        <p:spPr>
          <a:xfrm>
            <a:off x="0" y="1104795"/>
            <a:ext cx="12192000" cy="471849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E67912-0027-4057-9143-D9F2035FE164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40AAC6-9CDB-4DB7-AE62-5FF5BF3EDEF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9F14AB-8EBB-4984-AF3C-64D6CEE4144A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79BCFBE6-8BD5-4730-93F6-413D6C81BF02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77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1241CF47-36E8-4556-B29F-4563EF4C2CF6}"/>
              </a:ext>
            </a:extLst>
          </p:cNvPr>
          <p:cNvSpPr/>
          <p:nvPr/>
        </p:nvSpPr>
        <p:spPr>
          <a:xfrm>
            <a:off x="221538" y="1154473"/>
            <a:ext cx="1170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8">
            <a:extLst>
              <a:ext uri="{FF2B5EF4-FFF2-40B4-BE49-F238E27FC236}">
                <a16:creationId xmlns:a16="http://schemas.microsoft.com/office/drawing/2014/main" id="{91F19114-6F14-4759-BEE5-3C5AA081FA8B}"/>
              </a:ext>
            </a:extLst>
          </p:cNvPr>
          <p:cNvSpPr/>
          <p:nvPr/>
        </p:nvSpPr>
        <p:spPr>
          <a:xfrm>
            <a:off x="1018834" y="2788672"/>
            <a:ext cx="10529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trúng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reeform 154">
            <a:extLst>
              <a:ext uri="{FF2B5EF4-FFF2-40B4-BE49-F238E27FC236}">
                <a16:creationId xmlns:a16="http://schemas.microsoft.com/office/drawing/2014/main" id="{BA346520-71C6-435F-B7E7-E62BEE8C6A25}"/>
              </a:ext>
            </a:extLst>
          </p:cNvPr>
          <p:cNvSpPr>
            <a:spLocks noEditPoints="1"/>
          </p:cNvSpPr>
          <p:nvPr/>
        </p:nvSpPr>
        <p:spPr bwMode="auto">
          <a:xfrm>
            <a:off x="330564" y="2934605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422EB80-CFB6-4EEF-B4FF-3BF57308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32" y="3429000"/>
            <a:ext cx="5181468" cy="34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0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F45C56-59AB-4DCE-8CEC-40077FD9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47" y="3579304"/>
            <a:ext cx="6962235" cy="2219136"/>
          </a:xfrm>
          <a:prstGeom prst="rect">
            <a:avLst/>
          </a:prstGeom>
        </p:spPr>
      </p:pic>
      <p:grpSp>
        <p:nvGrpSpPr>
          <p:cNvPr id="3" name="7">
            <a:extLst>
              <a:ext uri="{FF2B5EF4-FFF2-40B4-BE49-F238E27FC236}">
                <a16:creationId xmlns:a16="http://schemas.microsoft.com/office/drawing/2014/main" id="{A956DF71-B557-4D9D-BEB7-09B8231DEA83}"/>
              </a:ext>
            </a:extLst>
          </p:cNvPr>
          <p:cNvGrpSpPr/>
          <p:nvPr/>
        </p:nvGrpSpPr>
        <p:grpSpPr>
          <a:xfrm>
            <a:off x="3955581" y="872541"/>
            <a:ext cx="4295167" cy="2895243"/>
            <a:chOff x="927463" y="2113089"/>
            <a:chExt cx="2168434" cy="1461676"/>
          </a:xfrm>
        </p:grpSpPr>
        <p:sp>
          <p:nvSpPr>
            <p:cNvPr id="4" name="40">
              <a:extLst>
                <a:ext uri="{FF2B5EF4-FFF2-40B4-BE49-F238E27FC236}">
                  <a16:creationId xmlns:a16="http://schemas.microsoft.com/office/drawing/2014/main" id="{2F66C83A-C3FC-4651-B11D-D4697D60864C}"/>
                </a:ext>
              </a:extLst>
            </p:cNvPr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8CDE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39">
              <a:extLst>
                <a:ext uri="{FF2B5EF4-FFF2-40B4-BE49-F238E27FC236}">
                  <a16:creationId xmlns:a16="http://schemas.microsoft.com/office/drawing/2014/main" id="{5E055E3F-FCC5-4EDB-AE0D-CE66D226F3C1}"/>
                </a:ext>
              </a:extLst>
            </p:cNvPr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F0B4EAB7-385E-40CB-BCA3-CAC7011F27C4}"/>
                </a:ext>
              </a:extLst>
            </p:cNvPr>
            <p:cNvSpPr txBox="1"/>
            <p:nvPr/>
          </p:nvSpPr>
          <p:spPr>
            <a:xfrm>
              <a:off x="1659204" y="2372957"/>
              <a:ext cx="847481" cy="94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01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10">
            <a:extLst>
              <a:ext uri="{FF2B5EF4-FFF2-40B4-BE49-F238E27FC236}">
                <a16:creationId xmlns:a16="http://schemas.microsoft.com/office/drawing/2014/main" id="{101B2AA1-7DFF-44D1-8C29-44EF579D3135}"/>
              </a:ext>
            </a:extLst>
          </p:cNvPr>
          <p:cNvSpPr/>
          <p:nvPr/>
        </p:nvSpPr>
        <p:spPr>
          <a:xfrm>
            <a:off x="3769132" y="5472311"/>
            <a:ext cx="4668065" cy="122244"/>
          </a:xfrm>
          <a:prstGeom prst="rect">
            <a:avLst/>
          </a:prstGeom>
          <a:solidFill>
            <a:srgbClr val="3FCAF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0686089"/>
      </p:ext>
    </p:extLst>
  </p:cSld>
  <p:clrMapOvr>
    <a:masterClrMapping/>
  </p:clrMapOvr>
  <p:transition spd="slow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">
            <a:extLst>
              <a:ext uri="{FF2B5EF4-FFF2-40B4-BE49-F238E27FC236}">
                <a16:creationId xmlns:a16="http://schemas.microsoft.com/office/drawing/2014/main" id="{67FAD8F9-BA79-4651-95A7-44473CE59508}"/>
              </a:ext>
            </a:extLst>
          </p:cNvPr>
          <p:cNvSpPr/>
          <p:nvPr/>
        </p:nvSpPr>
        <p:spPr>
          <a:xfrm>
            <a:off x="0" y="1104795"/>
            <a:ext cx="12192000" cy="471849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E67912-0027-4057-9143-D9F2035FE164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40AAC6-9CDB-4DB7-AE62-5FF5BF3EDEF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9F14AB-8EBB-4984-AF3C-64D6CEE4144A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79BCFBE6-8BD5-4730-93F6-413D6C81BF02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77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1241CF47-36E8-4556-B29F-4563EF4C2CF6}"/>
              </a:ext>
            </a:extLst>
          </p:cNvPr>
          <p:cNvSpPr/>
          <p:nvPr/>
        </p:nvSpPr>
        <p:spPr>
          <a:xfrm>
            <a:off x="412456" y="1154473"/>
            <a:ext cx="1132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8">
            <a:extLst>
              <a:ext uri="{FF2B5EF4-FFF2-40B4-BE49-F238E27FC236}">
                <a16:creationId xmlns:a16="http://schemas.microsoft.com/office/drawing/2014/main" id="{91F19114-6F14-4759-BEE5-3C5AA081FA8B}"/>
              </a:ext>
            </a:extLst>
          </p:cNvPr>
          <p:cNvSpPr/>
          <p:nvPr/>
        </p:nvSpPr>
        <p:spPr>
          <a:xfrm>
            <a:off x="1209752" y="2195822"/>
            <a:ext cx="10747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reeform 154">
            <a:extLst>
              <a:ext uri="{FF2B5EF4-FFF2-40B4-BE49-F238E27FC236}">
                <a16:creationId xmlns:a16="http://schemas.microsoft.com/office/drawing/2014/main" id="{BA346520-71C6-435F-B7E7-E62BEE8C6A25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341755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E3F6E-D180-402B-A5FB-D83DED68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83" y="3854363"/>
            <a:ext cx="4649561" cy="266009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88918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">
            <a:extLst>
              <a:ext uri="{FF2B5EF4-FFF2-40B4-BE49-F238E27FC236}">
                <a16:creationId xmlns:a16="http://schemas.microsoft.com/office/drawing/2014/main" id="{67FAD8F9-BA79-4651-95A7-44473CE59508}"/>
              </a:ext>
            </a:extLst>
          </p:cNvPr>
          <p:cNvSpPr/>
          <p:nvPr/>
        </p:nvSpPr>
        <p:spPr>
          <a:xfrm>
            <a:off x="0" y="1104795"/>
            <a:ext cx="12192000" cy="471849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E67912-0027-4057-9143-D9F2035FE164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40AAC6-9CDB-4DB7-AE62-5FF5BF3EDEF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9F14AB-8EBB-4984-AF3C-64D6CEE4144A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79BCFBE6-8BD5-4730-93F6-413D6C81BF02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77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1241CF47-36E8-4556-B29F-4563EF4C2CF6}"/>
              </a:ext>
            </a:extLst>
          </p:cNvPr>
          <p:cNvSpPr/>
          <p:nvPr/>
        </p:nvSpPr>
        <p:spPr>
          <a:xfrm>
            <a:off x="412456" y="1154473"/>
            <a:ext cx="11511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5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8">
            <a:extLst>
              <a:ext uri="{FF2B5EF4-FFF2-40B4-BE49-F238E27FC236}">
                <a16:creationId xmlns:a16="http://schemas.microsoft.com/office/drawing/2014/main" id="{91F19114-6F14-4759-BEE5-3C5AA081FA8B}"/>
              </a:ext>
            </a:extLst>
          </p:cNvPr>
          <p:cNvSpPr/>
          <p:nvPr/>
        </p:nvSpPr>
        <p:spPr>
          <a:xfrm>
            <a:off x="1209752" y="2828864"/>
            <a:ext cx="10747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reeform 154">
            <a:extLst>
              <a:ext uri="{FF2B5EF4-FFF2-40B4-BE49-F238E27FC236}">
                <a16:creationId xmlns:a16="http://schemas.microsoft.com/office/drawing/2014/main" id="{BA346520-71C6-435F-B7E7-E62BEE8C6A25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974797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E3F6E-D180-402B-A5FB-D83DED68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83" y="3854363"/>
            <a:ext cx="4649561" cy="266009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9140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">
            <a:extLst>
              <a:ext uri="{FF2B5EF4-FFF2-40B4-BE49-F238E27FC236}">
                <a16:creationId xmlns:a16="http://schemas.microsoft.com/office/drawing/2014/main" id="{A956DF71-B557-4D9D-BEB7-09B8231DEA83}"/>
              </a:ext>
            </a:extLst>
          </p:cNvPr>
          <p:cNvGrpSpPr/>
          <p:nvPr/>
        </p:nvGrpSpPr>
        <p:grpSpPr>
          <a:xfrm>
            <a:off x="3955581" y="872541"/>
            <a:ext cx="4295167" cy="2895243"/>
            <a:chOff x="927463" y="2113089"/>
            <a:chExt cx="2168434" cy="1461676"/>
          </a:xfrm>
        </p:grpSpPr>
        <p:sp>
          <p:nvSpPr>
            <p:cNvPr id="4" name="40">
              <a:extLst>
                <a:ext uri="{FF2B5EF4-FFF2-40B4-BE49-F238E27FC236}">
                  <a16:creationId xmlns:a16="http://schemas.microsoft.com/office/drawing/2014/main" id="{2F66C83A-C3FC-4651-B11D-D4697D60864C}"/>
                </a:ext>
              </a:extLst>
            </p:cNvPr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8CDE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39">
              <a:extLst>
                <a:ext uri="{FF2B5EF4-FFF2-40B4-BE49-F238E27FC236}">
                  <a16:creationId xmlns:a16="http://schemas.microsoft.com/office/drawing/2014/main" id="{5E055E3F-FCC5-4EDB-AE0D-CE66D226F3C1}"/>
                </a:ext>
              </a:extLst>
            </p:cNvPr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F0B4EAB7-385E-40CB-BCA3-CAC7011F27C4}"/>
                </a:ext>
              </a:extLst>
            </p:cNvPr>
            <p:cNvSpPr txBox="1"/>
            <p:nvPr/>
          </p:nvSpPr>
          <p:spPr>
            <a:xfrm>
              <a:off x="1659204" y="2372957"/>
              <a:ext cx="847481" cy="94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04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10">
            <a:extLst>
              <a:ext uri="{FF2B5EF4-FFF2-40B4-BE49-F238E27FC236}">
                <a16:creationId xmlns:a16="http://schemas.microsoft.com/office/drawing/2014/main" id="{101B2AA1-7DFF-44D1-8C29-44EF579D3135}"/>
              </a:ext>
            </a:extLst>
          </p:cNvPr>
          <p:cNvSpPr/>
          <p:nvPr/>
        </p:nvSpPr>
        <p:spPr>
          <a:xfrm>
            <a:off x="3769132" y="5472311"/>
            <a:ext cx="4668065" cy="122244"/>
          </a:xfrm>
          <a:prstGeom prst="rect">
            <a:avLst/>
          </a:prstGeom>
          <a:solidFill>
            <a:srgbClr val="3FCAF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A2A15-AECD-42AE-AC55-88742F11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33" y="3767784"/>
            <a:ext cx="3692534" cy="21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07413"/>
      </p:ext>
    </p:extLst>
  </p:cSld>
  <p:clrMapOvr>
    <a:masterClrMapping/>
  </p:clrMapOvr>
  <p:transition spd="slow"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859C5C-9C46-45B2-82E8-EAC28790264F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807715-B143-4831-BB08-FD0CC4316CF6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008578-9783-4B82-AE9C-B7AE0514514F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B27A3F0C-E6FC-4B62-85B9-86744A9DA7F9}"/>
              </a:ext>
            </a:extLst>
          </p:cNvPr>
          <p:cNvSpPr/>
          <p:nvPr/>
        </p:nvSpPr>
        <p:spPr>
          <a:xfrm>
            <a:off x="1002422" y="275212"/>
            <a:ext cx="10632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8">
            <a:extLst>
              <a:ext uri="{FF2B5EF4-FFF2-40B4-BE49-F238E27FC236}">
                <a16:creationId xmlns:a16="http://schemas.microsoft.com/office/drawing/2014/main" id="{747BF096-6FDF-4899-A303-934DBB000CB8}"/>
              </a:ext>
            </a:extLst>
          </p:cNvPr>
          <p:cNvSpPr/>
          <p:nvPr/>
        </p:nvSpPr>
        <p:spPr>
          <a:xfrm>
            <a:off x="630875" y="4966813"/>
            <a:ext cx="11044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4400" b="1" dirty="0">
                <a:solidFill>
                  <a:srgbClr val="E313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C49CDE-402B-4524-82A7-B5B771C5AFED}"/>
              </a:ext>
            </a:extLst>
          </p:cNvPr>
          <p:cNvGrpSpPr/>
          <p:nvPr/>
        </p:nvGrpSpPr>
        <p:grpSpPr>
          <a:xfrm>
            <a:off x="178750" y="4862683"/>
            <a:ext cx="11768740" cy="1548109"/>
            <a:chOff x="1690050" y="6097104"/>
            <a:chExt cx="8737600" cy="154810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B21023F-F962-40AD-ACD3-83C127BB07C2}"/>
                </a:ext>
              </a:extLst>
            </p:cNvPr>
            <p:cNvSpPr/>
            <p:nvPr/>
          </p:nvSpPr>
          <p:spPr>
            <a:xfrm>
              <a:off x="1690050" y="6097104"/>
              <a:ext cx="8737600" cy="1548109"/>
            </a:xfrm>
            <a:prstGeom prst="roundRect">
              <a:avLst/>
            </a:prstGeom>
            <a:solidFill>
              <a:srgbClr val="9BE7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8">
              <a:extLst>
                <a:ext uri="{FF2B5EF4-FFF2-40B4-BE49-F238E27FC236}">
                  <a16:creationId xmlns:a16="http://schemas.microsoft.com/office/drawing/2014/main" id="{8F13F829-76FC-4FEF-AC31-85BE365D364D}"/>
                </a:ext>
              </a:extLst>
            </p:cNvPr>
            <p:cNvSpPr/>
            <p:nvPr/>
          </p:nvSpPr>
          <p:spPr>
            <a:xfrm>
              <a:off x="1818113" y="6168519"/>
              <a:ext cx="855335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bực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alt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alt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alt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alt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2400" dirty="0">
                <a:solidFill>
                  <a:srgbClr val="F2701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830CFD-5188-4E9B-AB91-7C10FED40FC2}"/>
              </a:ext>
            </a:extLst>
          </p:cNvPr>
          <p:cNvSpPr/>
          <p:nvPr/>
        </p:nvSpPr>
        <p:spPr>
          <a:xfrm>
            <a:off x="9506221" y="4959118"/>
            <a:ext cx="2334539" cy="784830"/>
          </a:xfrm>
          <a:prstGeom prst="roundRect">
            <a:avLst/>
          </a:prstGeom>
          <a:solidFill>
            <a:srgbClr val="9B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2701F"/>
                </a:solidFill>
              </a:rPr>
              <a:t>(…)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D87E86-D6A2-4846-9607-328D06513C0F}"/>
              </a:ext>
            </a:extLst>
          </p:cNvPr>
          <p:cNvSpPr/>
          <p:nvPr/>
        </p:nvSpPr>
        <p:spPr>
          <a:xfrm>
            <a:off x="351239" y="5673849"/>
            <a:ext cx="2572831" cy="626466"/>
          </a:xfrm>
          <a:prstGeom prst="roundRect">
            <a:avLst/>
          </a:prstGeom>
          <a:solidFill>
            <a:srgbClr val="9B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2701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E67D69-CF7C-4AE1-9135-0D837B8E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010" y="1856727"/>
            <a:ext cx="5058751" cy="311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17629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4" grpId="0" animBg="1"/>
      <p:bldP spid="14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1E58B-4CA9-1E55-846D-2E91EAAC6061}"/>
              </a:ext>
            </a:extLst>
          </p:cNvPr>
          <p:cNvSpPr txBox="1"/>
          <p:nvPr/>
        </p:nvSpPr>
        <p:spPr>
          <a:xfrm>
            <a:off x="2232602" y="3429000"/>
            <a:ext cx="7726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668316405"/>
      </p:ext>
    </p:extLst>
  </p:cSld>
  <p:clrMapOvr>
    <a:masterClrMapping/>
  </p:clrMapOvr>
  <p:transition spd="slow"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117B3-FB89-409B-AA49-73AA777BEAE5}"/>
              </a:ext>
            </a:extLst>
          </p:cNvPr>
          <p:cNvSpPr/>
          <p:nvPr/>
        </p:nvSpPr>
        <p:spPr>
          <a:xfrm>
            <a:off x="228600" y="152400"/>
            <a:ext cx="11734800" cy="647700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D1574B-2E05-4EAA-90D9-78A3D251876E}"/>
              </a:ext>
            </a:extLst>
          </p:cNvPr>
          <p:cNvSpPr/>
          <p:nvPr/>
        </p:nvSpPr>
        <p:spPr>
          <a:xfrm>
            <a:off x="830624" y="682833"/>
            <a:ext cx="10477456" cy="2018370"/>
          </a:xfrm>
          <a:prstGeom prst="roundRect">
            <a:avLst/>
          </a:prstGeom>
          <a:solidFill>
            <a:srgbClr val="FF99FF">
              <a:alpha val="38824"/>
            </a:srgb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khổ 1,2 bài “Câu chuyện của rễ”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hỏi: Nhờ có rễ mà hoa, quả, lá như thế nào?  </a:t>
            </a:r>
          </a:p>
        </p:txBody>
      </p:sp>
      <p:pic>
        <p:nvPicPr>
          <p:cNvPr id="9" name="图片 1" descr="矢量智能">
            <a:extLst>
              <a:ext uri="{FF2B5EF4-FFF2-40B4-BE49-F238E27FC236}">
                <a16:creationId xmlns:a16="http://schemas.microsoft.com/office/drawing/2014/main" id="{70DE6AE3-AC99-45F6-979D-1361F09BD9C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12" name="图片 2" descr="9ee5199484871c902f5b226d6e69cbee">
            <a:extLst>
              <a:ext uri="{FF2B5EF4-FFF2-40B4-BE49-F238E27FC236}">
                <a16:creationId xmlns:a16="http://schemas.microsoft.com/office/drawing/2014/main" id="{8A313E94-13D6-421C-A59D-6911745B7BD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14" name="图片 3" descr="e0f01d50e93b5be62aa78ca12bd19666">
            <a:hlinkClick r:id="rId5" action="ppaction://hlinksldjump"/>
            <a:extLst>
              <a:ext uri="{FF2B5EF4-FFF2-40B4-BE49-F238E27FC236}">
                <a16:creationId xmlns:a16="http://schemas.microsoft.com/office/drawing/2014/main" id="{52536370-95F2-40BB-9A7C-49E876368B5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768" y="5058091"/>
            <a:ext cx="2170430" cy="15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FBB3DB-E4D8-48F2-9D1C-80C98D5BFE61}"/>
              </a:ext>
            </a:extLst>
          </p:cNvPr>
          <p:cNvSpPr/>
          <p:nvPr/>
        </p:nvSpPr>
        <p:spPr>
          <a:xfrm>
            <a:off x="228600" y="152400"/>
            <a:ext cx="11734800" cy="647700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1" descr="矢量智能">
            <a:extLst>
              <a:ext uri="{FF2B5EF4-FFF2-40B4-BE49-F238E27FC236}">
                <a16:creationId xmlns:a16="http://schemas.microsoft.com/office/drawing/2014/main" id="{3128A22E-7997-4A1E-8B99-360639C4946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210771"/>
            <a:ext cx="12192000" cy="2701204"/>
          </a:xfrm>
          <a:prstGeom prst="rect">
            <a:avLst/>
          </a:prstGeom>
        </p:spPr>
      </p:pic>
      <p:pic>
        <p:nvPicPr>
          <p:cNvPr id="11" name="图片 2" descr="9ee5199484871c902f5b226d6e69cbee">
            <a:extLst>
              <a:ext uri="{FF2B5EF4-FFF2-40B4-BE49-F238E27FC236}">
                <a16:creationId xmlns:a16="http://schemas.microsoft.com/office/drawing/2014/main" id="{1714D448-CE30-44CF-98FA-0E78470A8F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5200" y="4463415"/>
            <a:ext cx="2779395" cy="2394585"/>
          </a:xfrm>
          <a:prstGeom prst="rect">
            <a:avLst/>
          </a:prstGeom>
        </p:spPr>
      </p:pic>
      <p:pic>
        <p:nvPicPr>
          <p:cNvPr id="12" name="图片 3" descr="e0f01d50e93b5be62aa78ca12bd19666">
            <a:hlinkClick r:id="rId4" action="ppaction://hlinksldjump"/>
            <a:extLst>
              <a:ext uri="{FF2B5EF4-FFF2-40B4-BE49-F238E27FC236}">
                <a16:creationId xmlns:a16="http://schemas.microsoft.com/office/drawing/2014/main" id="{47422FAB-3008-412B-A8C8-03190E4785D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0F30E2-5605-D82F-FF41-D45E9FAA805C}"/>
              </a:ext>
            </a:extLst>
          </p:cNvPr>
          <p:cNvSpPr/>
          <p:nvPr/>
        </p:nvSpPr>
        <p:spPr>
          <a:xfrm>
            <a:off x="830624" y="682833"/>
            <a:ext cx="10477456" cy="2018370"/>
          </a:xfrm>
          <a:prstGeom prst="roundRect">
            <a:avLst/>
          </a:prstGeom>
          <a:solidFill>
            <a:srgbClr val="FF99FF">
              <a:alpha val="38824"/>
            </a:srgb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khổ 3 bài “Câu chuyện của rễ”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hỏi: Cây sẽ thế nào nếu không có rễ?  </a:t>
            </a:r>
          </a:p>
        </p:txBody>
      </p:sp>
    </p:spTree>
    <p:extLst>
      <p:ext uri="{BB962C8B-B14F-4D97-AF65-F5344CB8AC3E}">
        <p14:creationId xmlns:p14="http://schemas.microsoft.com/office/powerpoint/2010/main" val="4091526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A842BE-BE04-4C5F-8836-369EF8E385BA}"/>
              </a:ext>
            </a:extLst>
          </p:cNvPr>
          <p:cNvSpPr/>
          <p:nvPr/>
        </p:nvSpPr>
        <p:spPr>
          <a:xfrm>
            <a:off x="228600" y="152400"/>
            <a:ext cx="11734800" cy="647700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" descr="矢量智能">
            <a:extLst>
              <a:ext uri="{FF2B5EF4-FFF2-40B4-BE49-F238E27FC236}">
                <a16:creationId xmlns:a16="http://schemas.microsoft.com/office/drawing/2014/main" id="{E66F401F-357C-4D80-942E-AFC2094A99A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14" name="图片 2" descr="9ee5199484871c902f5b226d6e69cbee">
            <a:extLst>
              <a:ext uri="{FF2B5EF4-FFF2-40B4-BE49-F238E27FC236}">
                <a16:creationId xmlns:a16="http://schemas.microsoft.com/office/drawing/2014/main" id="{949765FC-EFE3-4F22-92B2-17FDC9E1B5A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16" name="图片 3" descr="e0f01d50e93b5be62aa78ca12bd19666">
            <a:hlinkClick r:id="rId4" action="ppaction://hlinksldjump"/>
            <a:extLst>
              <a:ext uri="{FF2B5EF4-FFF2-40B4-BE49-F238E27FC236}">
                <a16:creationId xmlns:a16="http://schemas.microsoft.com/office/drawing/2014/main" id="{BDA91710-B0FF-4444-8BA9-226F351AE0D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7BC45C-9403-93CB-BE83-C75365A7E219}"/>
              </a:ext>
            </a:extLst>
          </p:cNvPr>
          <p:cNvSpPr/>
          <p:nvPr/>
        </p:nvSpPr>
        <p:spPr>
          <a:xfrm>
            <a:off x="310833" y="1372530"/>
            <a:ext cx="11577637" cy="2018370"/>
          </a:xfrm>
          <a:prstGeom prst="roundRect">
            <a:avLst/>
          </a:prstGeom>
          <a:solidFill>
            <a:srgbClr val="FF99FF">
              <a:alpha val="38824"/>
            </a:srgb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khổ 4 bài “Câu chuyện của rễ”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hỏi: Những từ ngữ nào thể hiện sự đáng quý của rễ?  </a:t>
            </a:r>
          </a:p>
        </p:txBody>
      </p:sp>
    </p:spTree>
    <p:extLst>
      <p:ext uri="{BB962C8B-B14F-4D97-AF65-F5344CB8AC3E}">
        <p14:creationId xmlns:p14="http://schemas.microsoft.com/office/powerpoint/2010/main" val="421889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339145-61D8-406D-B3AB-02118035F3B6}"/>
              </a:ext>
            </a:extLst>
          </p:cNvPr>
          <p:cNvSpPr/>
          <p:nvPr/>
        </p:nvSpPr>
        <p:spPr>
          <a:xfrm>
            <a:off x="228600" y="152400"/>
            <a:ext cx="11734800" cy="647700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" descr="矢量智能">
            <a:extLst>
              <a:ext uri="{FF2B5EF4-FFF2-40B4-BE49-F238E27FC236}">
                <a16:creationId xmlns:a16="http://schemas.microsoft.com/office/drawing/2014/main" id="{4EE09B3F-38DD-449E-9474-53D8E282CE5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23" name="图片 2" descr="9ee5199484871c902f5b226d6e69cbee">
            <a:extLst>
              <a:ext uri="{FF2B5EF4-FFF2-40B4-BE49-F238E27FC236}">
                <a16:creationId xmlns:a16="http://schemas.microsoft.com/office/drawing/2014/main" id="{371D7DEE-FDE3-40D7-A857-002AE3F70D4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5200" y="4495252"/>
            <a:ext cx="2779395" cy="2394585"/>
          </a:xfrm>
          <a:prstGeom prst="rect">
            <a:avLst/>
          </a:prstGeom>
        </p:spPr>
      </p:pic>
      <p:pic>
        <p:nvPicPr>
          <p:cNvPr id="24" name="图片 3" descr="e0f01d50e93b5be62aa78ca12bd19666">
            <a:hlinkClick r:id="rId5" action="ppaction://hlinksldjump"/>
            <a:extLst>
              <a:ext uri="{FF2B5EF4-FFF2-40B4-BE49-F238E27FC236}">
                <a16:creationId xmlns:a16="http://schemas.microsoft.com/office/drawing/2014/main" id="{9ED1B2CE-6421-48F2-9962-F3303EFB50A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E77D48-FF57-35C6-D3DC-D8D352879BA8}"/>
              </a:ext>
            </a:extLst>
          </p:cNvPr>
          <p:cNvSpPr/>
          <p:nvPr/>
        </p:nvSpPr>
        <p:spPr>
          <a:xfrm>
            <a:off x="830624" y="682833"/>
            <a:ext cx="10477456" cy="2018370"/>
          </a:xfrm>
          <a:prstGeom prst="roundRect">
            <a:avLst/>
          </a:prstGeom>
          <a:solidFill>
            <a:srgbClr val="FF99FF">
              <a:alpha val="38824"/>
            </a:srgb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thuộc long 2 khổ thơ cuối?  </a:t>
            </a:r>
          </a:p>
        </p:txBody>
      </p:sp>
    </p:spTree>
    <p:extLst>
      <p:ext uri="{BB962C8B-B14F-4D97-AF65-F5344CB8AC3E}">
        <p14:creationId xmlns:p14="http://schemas.microsoft.com/office/powerpoint/2010/main" val="1926715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659D4-0A03-14E9-633C-B4BB833D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53" y="1102436"/>
            <a:ext cx="6763921" cy="465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293247-13CA-DCEE-2822-59FE7909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7" name="1a">
            <a:hlinkClick r:id="rId4" action="ppaction://hlinksldjump"/>
            <a:extLst>
              <a:ext uri="{FF2B5EF4-FFF2-40B4-BE49-F238E27FC236}">
                <a16:creationId xmlns:a16="http://schemas.microsoft.com/office/drawing/2014/main" id="{07CFCF7E-B4A8-724B-490D-CBCFDE63C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18" y="1058070"/>
            <a:ext cx="3212870" cy="2312293"/>
          </a:xfrm>
          <a:prstGeom prst="rect">
            <a:avLst/>
          </a:prstGeom>
        </p:spPr>
      </p:pic>
      <p:pic>
        <p:nvPicPr>
          <p:cNvPr id="8" name="2a">
            <a:hlinkClick r:id="rId6" action="ppaction://hlinksldjump"/>
            <a:extLst>
              <a:ext uri="{FF2B5EF4-FFF2-40B4-BE49-F238E27FC236}">
                <a16:creationId xmlns:a16="http://schemas.microsoft.com/office/drawing/2014/main" id="{FBFC3270-5517-F02D-654B-8D92F6C7F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22" y="1065292"/>
            <a:ext cx="3205203" cy="2305071"/>
          </a:xfrm>
          <a:prstGeom prst="rect">
            <a:avLst/>
          </a:prstGeom>
        </p:spPr>
      </p:pic>
      <p:pic>
        <p:nvPicPr>
          <p:cNvPr id="9" name="3a">
            <a:hlinkClick r:id="rId8" action="ppaction://hlinksldjump"/>
            <a:extLst>
              <a:ext uri="{FF2B5EF4-FFF2-40B4-BE49-F238E27FC236}">
                <a16:creationId xmlns:a16="http://schemas.microsoft.com/office/drawing/2014/main" id="{A469CB39-CD80-E06F-1A53-1669375352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25" y="3451073"/>
            <a:ext cx="3176291" cy="2291294"/>
          </a:xfrm>
          <a:prstGeom prst="rect">
            <a:avLst/>
          </a:prstGeom>
        </p:spPr>
      </p:pic>
      <p:pic>
        <p:nvPicPr>
          <p:cNvPr id="10" name="4a">
            <a:hlinkClick r:id="rId10" action="ppaction://hlinksldjump"/>
            <a:extLst>
              <a:ext uri="{FF2B5EF4-FFF2-40B4-BE49-F238E27FC236}">
                <a16:creationId xmlns:a16="http://schemas.microsoft.com/office/drawing/2014/main" id="{58C2D53B-5F24-0BC0-41ED-48E137554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3" y="3411250"/>
            <a:ext cx="3173458" cy="2308524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954F0F-4EE0-F1B7-0A2C-111B1463E0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12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90E28F89-815B-67C8-5055-20548B0262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21053-EAE3-224F-AC21-8B35F6F9BD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1B1E3C-87AF-315D-7F2E-814C6DAF3B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5" name="Picture 14">
            <a:hlinkClick r:id="rId16" action="ppaction://hlinksldjump"/>
            <a:extLst>
              <a:ext uri="{FF2B5EF4-FFF2-40B4-BE49-F238E27FC236}">
                <a16:creationId xmlns:a16="http://schemas.microsoft.com/office/drawing/2014/main" id="{91F44DE4-54D6-01C6-7CD3-016CB10BF58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245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2138C-FE29-4BB2-BC08-F3423285E35B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1</a:t>
            </a:r>
            <a:endParaRPr lang="en-US" sz="3733" b="1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5AED83-973E-4CF5-AB8F-0447073D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372"/>
            <a:ext cx="12192000" cy="465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37F74ABC-145D-481D-8B0E-63FA0595A5E4}"/>
              </a:ext>
            </a:extLst>
          </p:cNvPr>
          <p:cNvSpPr/>
          <p:nvPr/>
        </p:nvSpPr>
        <p:spPr>
          <a:xfrm>
            <a:off x="1110338" y="430652"/>
            <a:ext cx="80828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4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4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8872AA-CB93-41BA-A892-EFE8D31B71EB}"/>
              </a:ext>
            </a:extLst>
          </p:cNvPr>
          <p:cNvGrpSpPr/>
          <p:nvPr/>
        </p:nvGrpSpPr>
        <p:grpSpPr>
          <a:xfrm>
            <a:off x="139809" y="29683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9F4AD25-16A9-4909-925E-B45066E638B4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90C36-BC0E-4759-B0E5-DF8B07F8CADE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10" name="8">
            <a:extLst>
              <a:ext uri="{FF2B5EF4-FFF2-40B4-BE49-F238E27FC236}">
                <a16:creationId xmlns:a16="http://schemas.microsoft.com/office/drawing/2014/main" id="{01D0803B-12F3-4CFD-8A7F-19918A5163F7}"/>
              </a:ext>
            </a:extLst>
          </p:cNvPr>
          <p:cNvSpPr/>
          <p:nvPr/>
        </p:nvSpPr>
        <p:spPr>
          <a:xfrm>
            <a:off x="2114633" y="5822973"/>
            <a:ext cx="7962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thấy các con vật này thế nào?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2F9C8FBC-C25C-418C-AC7D-747211CE6D4D}"/>
              </a:ext>
            </a:extLst>
          </p:cNvPr>
          <p:cNvSpPr/>
          <p:nvPr/>
        </p:nvSpPr>
        <p:spPr>
          <a:xfrm>
            <a:off x="1547216" y="5769634"/>
            <a:ext cx="8559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Các con vật trong tranh đang làm gì?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8212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">
            <a:extLst>
              <a:ext uri="{FF2B5EF4-FFF2-40B4-BE49-F238E27FC236}">
                <a16:creationId xmlns:a16="http://schemas.microsoft.com/office/drawing/2014/main" id="{A956DF71-B557-4D9D-BEB7-09B8231DEA83}"/>
              </a:ext>
            </a:extLst>
          </p:cNvPr>
          <p:cNvGrpSpPr/>
          <p:nvPr/>
        </p:nvGrpSpPr>
        <p:grpSpPr>
          <a:xfrm>
            <a:off x="3955581" y="872541"/>
            <a:ext cx="4295167" cy="2895243"/>
            <a:chOff x="927463" y="2113089"/>
            <a:chExt cx="2168434" cy="1461676"/>
          </a:xfrm>
        </p:grpSpPr>
        <p:sp>
          <p:nvSpPr>
            <p:cNvPr id="4" name="40">
              <a:extLst>
                <a:ext uri="{FF2B5EF4-FFF2-40B4-BE49-F238E27FC236}">
                  <a16:creationId xmlns:a16="http://schemas.microsoft.com/office/drawing/2014/main" id="{2F66C83A-C3FC-4651-B11D-D4697D60864C}"/>
                </a:ext>
              </a:extLst>
            </p:cNvPr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8CDE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39">
              <a:extLst>
                <a:ext uri="{FF2B5EF4-FFF2-40B4-BE49-F238E27FC236}">
                  <a16:creationId xmlns:a16="http://schemas.microsoft.com/office/drawing/2014/main" id="{5E055E3F-FCC5-4EDB-AE0D-CE66D226F3C1}"/>
                </a:ext>
              </a:extLst>
            </p:cNvPr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F0B4EAB7-385E-40CB-BCA3-CAC7011F27C4}"/>
                </a:ext>
              </a:extLst>
            </p:cNvPr>
            <p:cNvSpPr txBox="1"/>
            <p:nvPr/>
          </p:nvSpPr>
          <p:spPr>
            <a:xfrm>
              <a:off x="1659204" y="2372957"/>
              <a:ext cx="847481" cy="94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02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10">
            <a:extLst>
              <a:ext uri="{FF2B5EF4-FFF2-40B4-BE49-F238E27FC236}">
                <a16:creationId xmlns:a16="http://schemas.microsoft.com/office/drawing/2014/main" id="{101B2AA1-7DFF-44D1-8C29-44EF579D3135}"/>
              </a:ext>
            </a:extLst>
          </p:cNvPr>
          <p:cNvSpPr/>
          <p:nvPr/>
        </p:nvSpPr>
        <p:spPr>
          <a:xfrm>
            <a:off x="3769132" y="5472311"/>
            <a:ext cx="4668065" cy="122244"/>
          </a:xfrm>
          <a:prstGeom prst="rect">
            <a:avLst/>
          </a:prstGeom>
          <a:solidFill>
            <a:srgbClr val="3FCAF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D88F3-26BE-48D4-A71F-41CD4DB8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99" y="3429000"/>
            <a:ext cx="390177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7327"/>
      </p:ext>
    </p:extLst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7309426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van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Anh hay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b="1" dirty="0">
                  <a:solidFill>
                    <a:srgbClr val="E31353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7847365"/>
      </p:ext>
    </p:extLst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E51AA76-D3AE-49E8-9922-3ECE0EE39C18}"/>
              </a:ext>
            </a:extLst>
          </p:cNvPr>
          <p:cNvSpPr/>
          <p:nvPr/>
        </p:nvSpPr>
        <p:spPr>
          <a:xfrm>
            <a:off x="0" y="1191436"/>
            <a:ext cx="12192000" cy="566656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006D1-E7EF-4103-8D30-5AEB2B53B4DD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</a:t>
            </a:r>
            <a:endParaRPr lang="en-US" altLang="zh-C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360A8-4377-42D0-8738-B551CA97ADE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0365AB-FC42-48F5-90AB-2258FF6E6DC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00C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0238-5162-4E4B-8FF3-4FDA082B0E8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8" name="8">
            <a:extLst>
              <a:ext uri="{FF2B5EF4-FFF2-40B4-BE49-F238E27FC236}">
                <a16:creationId xmlns:a16="http://schemas.microsoft.com/office/drawing/2014/main" id="{4C7EBB1F-6091-4279-84D1-FD57338A4F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E31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rgbClr val="E31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8465E-399A-4014-8E8C-7032926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97" y="436238"/>
            <a:ext cx="3564110" cy="2724057"/>
          </a:xfrm>
          <a:prstGeom prst="roundRect">
            <a:avLst>
              <a:gd name="adj" fmla="val 11129"/>
            </a:avLst>
          </a:prstGeom>
          <a:ln>
            <a:solidFill>
              <a:srgbClr val="F8A9B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446EA-1B78-4D2E-9E58-95C7F1A3ECBB}"/>
              </a:ext>
            </a:extLst>
          </p:cNvPr>
          <p:cNvGrpSpPr/>
          <p:nvPr/>
        </p:nvGrpSpPr>
        <p:grpSpPr>
          <a:xfrm>
            <a:off x="120071" y="1158365"/>
            <a:ext cx="11866497" cy="5732950"/>
            <a:chOff x="120071" y="1158365"/>
            <a:chExt cx="11866497" cy="57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AD8543-9F8F-4276-9B81-62C5FE12A420}"/>
                </a:ext>
              </a:extLst>
            </p:cNvPr>
            <p:cNvSpPr/>
            <p:nvPr/>
          </p:nvSpPr>
          <p:spPr>
            <a:xfrm>
              <a:off x="120071" y="1158365"/>
              <a:ext cx="81736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chuyền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cành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bỗng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trượt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chân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đầu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đang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ngủ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   Sói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chồm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dậy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túm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    Sóc 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van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Xin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ra!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5BFA0-8B13-45F9-876F-7A446DE136EE}"/>
                </a:ext>
              </a:extLst>
            </p:cNvPr>
            <p:cNvSpPr txBox="1"/>
            <p:nvPr/>
          </p:nvSpPr>
          <p:spPr>
            <a:xfrm>
              <a:off x="120071" y="3268901"/>
              <a:ext cx="11866497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Được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 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bọn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ngươi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cứ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đùa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suốt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ta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sẽ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  <a:p>
              <a:pPr indent="465138" algn="just"/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thả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sóc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ra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   Sóc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nhảy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tót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lên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cao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rồi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đáp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vọng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xuống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  <a:p>
              <a:pPr indent="465138" algn="just"/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-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Mỗi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nhìn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thấy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bỏ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chạy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gây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gổ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   Anh 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hay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buồn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bực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bè</a:t>
              </a:r>
              <a:r>
                <a:rPr lang="en-US" altLang="zh-CN" sz="28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 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Còn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lúc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nào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vui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vì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chúng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nhiều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bạn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tốt</a:t>
              </a:r>
              <a:r>
                <a:rPr lang="en-US" altLang="zh-CN" sz="2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9F8C0-A7A0-4BB6-AC8D-D76B3085DBCD}"/>
                </a:ext>
              </a:extLst>
            </p:cNvPr>
            <p:cNvSpPr txBox="1"/>
            <p:nvPr/>
          </p:nvSpPr>
          <p:spPr>
            <a:xfrm>
              <a:off x="9448800" y="6521983"/>
              <a:ext cx="2537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(Theo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Truyện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i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cổ</a:t>
              </a:r>
              <a:r>
                <a:rPr lang="en-US" altLang="zh-CN" sz="1800" i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Grim)</a:t>
              </a:r>
              <a:endParaRPr lang="en-US" sz="1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06008-4C4F-FBD0-97D7-CCA9988C7F36}"/>
              </a:ext>
            </a:extLst>
          </p:cNvPr>
          <p:cNvGrpSpPr/>
          <p:nvPr/>
        </p:nvGrpSpPr>
        <p:grpSpPr>
          <a:xfrm>
            <a:off x="268499" y="1229342"/>
            <a:ext cx="426722" cy="376034"/>
            <a:chOff x="268497" y="4230742"/>
            <a:chExt cx="426722" cy="3760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2F2BC2-EE39-29E8-FC30-6B9115A197B8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D6F322-F335-5EDF-58DA-749300C1A846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9F9E3B-88A6-C99C-A6DB-B799110BF029}"/>
              </a:ext>
            </a:extLst>
          </p:cNvPr>
          <p:cNvGrpSpPr/>
          <p:nvPr/>
        </p:nvGrpSpPr>
        <p:grpSpPr>
          <a:xfrm>
            <a:off x="6458842" y="1655052"/>
            <a:ext cx="426722" cy="376034"/>
            <a:chOff x="268497" y="4230742"/>
            <a:chExt cx="426722" cy="37603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B602F9-AA4C-A3D6-70AC-3974B0F0AC42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DBC862-91A8-15B7-EA7F-80E33839A1D4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2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DFCC38-6191-F29C-91B8-E1C261C0155A}"/>
              </a:ext>
            </a:extLst>
          </p:cNvPr>
          <p:cNvGrpSpPr/>
          <p:nvPr/>
        </p:nvGrpSpPr>
        <p:grpSpPr>
          <a:xfrm>
            <a:off x="2705376" y="2050190"/>
            <a:ext cx="426722" cy="376034"/>
            <a:chOff x="268497" y="4230742"/>
            <a:chExt cx="426722" cy="3760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1E0DBF-7AC4-9C8D-3812-5A574F500F81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D3BEB9-17E3-6774-5541-B2BD556D81D5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96596-821A-4B24-5D6C-B0BB57FC1696}"/>
              </a:ext>
            </a:extLst>
          </p:cNvPr>
          <p:cNvGrpSpPr/>
          <p:nvPr/>
        </p:nvGrpSpPr>
        <p:grpSpPr>
          <a:xfrm>
            <a:off x="240928" y="2476501"/>
            <a:ext cx="426722" cy="376034"/>
            <a:chOff x="268497" y="4230742"/>
            <a:chExt cx="426722" cy="3760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D3F770-44E4-3C5E-8E30-64ABC5A59480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117020-7289-2D2D-625A-D47D786D0CC0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4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B0E2F6-6FDE-EE34-3166-BBC71452AD68}"/>
              </a:ext>
            </a:extLst>
          </p:cNvPr>
          <p:cNvGrpSpPr/>
          <p:nvPr/>
        </p:nvGrpSpPr>
        <p:grpSpPr>
          <a:xfrm>
            <a:off x="239463" y="2876332"/>
            <a:ext cx="426722" cy="376034"/>
            <a:chOff x="268497" y="4230742"/>
            <a:chExt cx="426722" cy="37603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21BD7E-6DF4-44F4-DAB6-56AD9BBD3049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94AE38-B146-356A-2B19-5C091E926102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F1AC17-467C-E0B8-F1C8-60FCC8147EEB}"/>
              </a:ext>
            </a:extLst>
          </p:cNvPr>
          <p:cNvGrpSpPr/>
          <p:nvPr/>
        </p:nvGrpSpPr>
        <p:grpSpPr>
          <a:xfrm>
            <a:off x="233610" y="3275603"/>
            <a:ext cx="426722" cy="376034"/>
            <a:chOff x="268497" y="4230742"/>
            <a:chExt cx="426722" cy="376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7096FF0-5AA2-34ED-19A5-E2FB68B5E596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F123DB-0266-B805-9782-A3E63ECB3B8D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6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60BA1B-8CD2-81F1-9FCF-21FE9BDBA7F0}"/>
              </a:ext>
            </a:extLst>
          </p:cNvPr>
          <p:cNvGrpSpPr/>
          <p:nvPr/>
        </p:nvGrpSpPr>
        <p:grpSpPr>
          <a:xfrm>
            <a:off x="8557553" y="3337670"/>
            <a:ext cx="426722" cy="376034"/>
            <a:chOff x="268497" y="4230742"/>
            <a:chExt cx="426722" cy="3760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D942B6-E988-D314-0FB2-C452E9894699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188E18-9D57-2602-CA85-2BFFA644CD95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68C7DA-73CA-D767-0D03-D77C4423FBB6}"/>
              </a:ext>
            </a:extLst>
          </p:cNvPr>
          <p:cNvGrpSpPr/>
          <p:nvPr/>
        </p:nvGrpSpPr>
        <p:grpSpPr>
          <a:xfrm>
            <a:off x="241201" y="4212116"/>
            <a:ext cx="426722" cy="376034"/>
            <a:chOff x="268497" y="4230742"/>
            <a:chExt cx="426722" cy="37603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483FCD5-1476-1073-AC4C-A104D87257FA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8DDD6A-2199-A980-03E0-2F99EFF22483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8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32FCDD-C97F-6957-6026-45502B24FA28}"/>
              </a:ext>
            </a:extLst>
          </p:cNvPr>
          <p:cNvGrpSpPr/>
          <p:nvPr/>
        </p:nvGrpSpPr>
        <p:grpSpPr>
          <a:xfrm>
            <a:off x="233610" y="4596518"/>
            <a:ext cx="426722" cy="376034"/>
            <a:chOff x="268497" y="4230742"/>
            <a:chExt cx="426722" cy="37603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B68CD9-BE56-3E87-FE51-D6DEC01EE59A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77EE8B-1510-1C86-D82A-76D3A9219B57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9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5B15CA-C5CA-F756-6DBB-BA90A023893C}"/>
              </a:ext>
            </a:extLst>
          </p:cNvPr>
          <p:cNvGrpSpPr/>
          <p:nvPr/>
        </p:nvGrpSpPr>
        <p:grpSpPr>
          <a:xfrm>
            <a:off x="233603" y="5025765"/>
            <a:ext cx="426722" cy="376034"/>
            <a:chOff x="268497" y="4230742"/>
            <a:chExt cx="426722" cy="37603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6A5A958-68E4-B92F-FBF4-61BBF3A07FC7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8FDB0E-A490-6CE8-959A-A35315A4FA1A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10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8F07DB-4857-448C-EA1F-48B126882E6D}"/>
              </a:ext>
            </a:extLst>
          </p:cNvPr>
          <p:cNvGrpSpPr/>
          <p:nvPr/>
        </p:nvGrpSpPr>
        <p:grpSpPr>
          <a:xfrm>
            <a:off x="2712558" y="5041704"/>
            <a:ext cx="426722" cy="376034"/>
            <a:chOff x="268497" y="4230742"/>
            <a:chExt cx="426722" cy="37603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AD4E400-F0B8-FB81-22E3-6381DAA3FEC5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BA3329-2C34-8549-EEAD-1BF03A970494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11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5F58A4-F1ED-6763-3934-599D4EB4E9E8}"/>
              </a:ext>
            </a:extLst>
          </p:cNvPr>
          <p:cNvGrpSpPr/>
          <p:nvPr/>
        </p:nvGrpSpPr>
        <p:grpSpPr>
          <a:xfrm>
            <a:off x="242540" y="5469486"/>
            <a:ext cx="426722" cy="376034"/>
            <a:chOff x="268497" y="4230742"/>
            <a:chExt cx="426722" cy="37603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966C14-5539-4F61-350D-843591BEE817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902D11-5174-7B84-5A3E-203C13F37D32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12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8DDF96-F275-A0FF-2677-67EAD0213573}"/>
              </a:ext>
            </a:extLst>
          </p:cNvPr>
          <p:cNvGrpSpPr/>
          <p:nvPr/>
        </p:nvGrpSpPr>
        <p:grpSpPr>
          <a:xfrm>
            <a:off x="10312550" y="5417738"/>
            <a:ext cx="426722" cy="376034"/>
            <a:chOff x="268497" y="4230742"/>
            <a:chExt cx="426722" cy="37603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F8CA153-1DA2-1373-3D25-29E62B054787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015AC5-D63B-AA13-2330-63A5FCD38BFD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13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40AFC4-9ABB-9221-2729-8CF442B64FDF}"/>
              </a:ext>
            </a:extLst>
          </p:cNvPr>
          <p:cNvGrpSpPr/>
          <p:nvPr/>
        </p:nvGrpSpPr>
        <p:grpSpPr>
          <a:xfrm>
            <a:off x="5220940" y="5834830"/>
            <a:ext cx="426722" cy="376034"/>
            <a:chOff x="268497" y="4230742"/>
            <a:chExt cx="426722" cy="37603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E4235D0-6551-FC2E-1E64-0128A64E493F}"/>
                </a:ext>
              </a:extLst>
            </p:cNvPr>
            <p:cNvSpPr/>
            <p:nvPr/>
          </p:nvSpPr>
          <p:spPr>
            <a:xfrm>
              <a:off x="268497" y="4235195"/>
              <a:ext cx="371581" cy="3715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697872-FA14-1800-5F5A-A3300D00F310}"/>
                </a:ext>
              </a:extLst>
            </p:cNvPr>
            <p:cNvSpPr txBox="1"/>
            <p:nvPr/>
          </p:nvSpPr>
          <p:spPr>
            <a:xfrm>
              <a:off x="268497" y="4230742"/>
              <a:ext cx="4267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14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29472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267</TotalTime>
  <Words>1593</Words>
  <Application>Microsoft Office PowerPoint</Application>
  <PresentationFormat>Widescreen</PresentationFormat>
  <Paragraphs>154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Arial-Rounded</vt:lpstr>
      <vt:lpstr>Calibri Light</vt:lpstr>
      <vt:lpstr>#9Slide01 Noi dung ngan</vt:lpstr>
      <vt:lpstr>Calibri</vt:lpstr>
      <vt:lpstr>Arial</vt:lpstr>
      <vt:lpstr>Wingdings</vt:lpstr>
      <vt:lpstr>HL Hoctro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151</cp:revision>
  <dcterms:created xsi:type="dcterms:W3CDTF">2021-08-21T07:02:17Z</dcterms:created>
  <dcterms:modified xsi:type="dcterms:W3CDTF">2023-03-20T14:43:50Z</dcterms:modified>
  <cp:category>9Slide.vn</cp:category>
</cp:coreProperties>
</file>