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8"/>
  </p:notesMasterIdLst>
  <p:sldIdLst>
    <p:sldId id="290" r:id="rId2"/>
    <p:sldId id="259" r:id="rId3"/>
    <p:sldId id="260" r:id="rId4"/>
    <p:sldId id="257" r:id="rId5"/>
    <p:sldId id="262" r:id="rId6"/>
    <p:sldId id="263" r:id="rId7"/>
    <p:sldId id="276" r:id="rId8"/>
    <p:sldId id="291" r:id="rId9"/>
    <p:sldId id="271" r:id="rId10"/>
    <p:sldId id="278" r:id="rId11"/>
    <p:sldId id="277" r:id="rId12"/>
    <p:sldId id="264" r:id="rId13"/>
    <p:sldId id="280" r:id="rId14"/>
    <p:sldId id="281" r:id="rId15"/>
    <p:sldId id="288" r:id="rId16"/>
    <p:sldId id="279" r:id="rId17"/>
    <p:sldId id="270" r:id="rId18"/>
    <p:sldId id="282" r:id="rId19"/>
    <p:sldId id="283" r:id="rId20"/>
    <p:sldId id="265" r:id="rId21"/>
    <p:sldId id="275" r:id="rId22"/>
    <p:sldId id="284" r:id="rId23"/>
    <p:sldId id="285" r:id="rId24"/>
    <p:sldId id="286" r:id="rId25"/>
    <p:sldId id="287" r:id="rId26"/>
    <p:sldId id="292" r:id="rId27"/>
  </p:sldIdLst>
  <p:sldSz cx="12192000" cy="6858000"/>
  <p:notesSz cx="6858000" cy="9144000"/>
  <p:embeddedFontLst>
    <p:embeddedFont>
      <p:font typeface="等线" panose="02010600030101010101" pitchFamily="2" charset="-122"/>
      <p:regular r:id="rId29"/>
      <p:bold r:id="rId30"/>
    </p:embeddedFont>
    <p:embeddedFont>
      <p:font typeface="#9Slide01 Noi dung ngan" panose="020B0604020202020204" charset="0"/>
      <p:regular r:id="rId31"/>
    </p:embeddedFont>
    <p:embeddedFont>
      <p:font typeface=".VnArial" panose="020B7200000000000000" pitchFamily="34" charset="0"/>
      <p:regular r:id="rId32"/>
      <p:bold r:id="rId33"/>
      <p:italic r:id="rId34"/>
      <p:boldItalic r:id="rId35"/>
    </p:embeddedFont>
    <p:embeddedFont>
      <p:font typeface="Arial-Rounded" panose="020B0500000000000000" pitchFamily="3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HL Hoctro" panose="02000000000000000000" pitchFamily="2" charset="0"/>
      <p:regular r:id="rId43"/>
    </p:embeddedFont>
    <p:embeddedFont>
      <p:font typeface="HP-168" panose="020B0803050302020204" pitchFamily="34" charset="0"/>
      <p:bold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CAF3"/>
    <a:srgbClr val="F15A88"/>
    <a:srgbClr val="F35988"/>
    <a:srgbClr val="E31353"/>
    <a:srgbClr val="F2701F"/>
    <a:srgbClr val="06C5F5"/>
    <a:srgbClr val="F8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357" autoAdjust="0"/>
  </p:normalViewPr>
  <p:slideViewPr>
    <p:cSldViewPr snapToGrid="0" showGuides="1">
      <p:cViewPr>
        <p:scale>
          <a:sx n="60" d="100"/>
          <a:sy n="60" d="100"/>
        </p:scale>
        <p:origin x="474" y="2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129767-F39A-440A-B0F5-B32CBEE2E356}" type="datetimeFigureOut">
              <a:rPr lang="en-US" smtClean="0"/>
              <a:t>3/19/2023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CA6EE-D120-405B-A31A-77ED0FE27AE5}" type="slidenum">
              <a:rPr lang="en-US" smtClean="0"/>
              <a:t>‹#›</a:t>
            </a:fld>
            <a:endParaRPr lang="en-US"/>
          </a:p>
        </p:txBody>
      </p:sp>
    </p:spTree>
    <p:extLst>
      <p:ext uri="{BB962C8B-B14F-4D97-AF65-F5344CB8AC3E}">
        <p14:creationId xmlns:p14="http://schemas.microsoft.com/office/powerpoint/2010/main" val="3148064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24</a:t>
            </a:fld>
            <a:endParaRPr lang="en-US"/>
          </a:p>
        </p:txBody>
      </p:sp>
    </p:spTree>
    <p:extLst>
      <p:ext uri="{BB962C8B-B14F-4D97-AF65-F5344CB8AC3E}">
        <p14:creationId xmlns:p14="http://schemas.microsoft.com/office/powerpoint/2010/main" val="2809678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vi-VN" b="0" i="0" dirty="0">
                <a:effectLst/>
                <a:latin typeface="Arial" panose="020B0604020202020204" pitchFamily="34" charset="0"/>
              </a:rPr>
              <a:t>Mẫu 1: Theo em, trung thực là một đức tính đáng quý. Vì khi mình trung thực, không nói dối, lừa gạt mọi người thì sẽ được mọi người yêu quý.</a:t>
            </a:r>
          </a:p>
          <a:p>
            <a:pPr algn="just">
              <a:buFont typeface="Arial" panose="020B0604020202020204" pitchFamily="34" charset="0"/>
              <a:buChar char="•"/>
            </a:pPr>
            <a:r>
              <a:rPr lang="vi-VN" b="0" i="0" dirty="0">
                <a:effectLst/>
                <a:latin typeface="Arial" panose="020B0604020202020204" pitchFamily="34" charset="0"/>
              </a:rPr>
              <a:t>Mẫu 2: Theo em, chăm chỉ là một đức tính đáng quý. Vì khi em chăm chỉ học tập thì em sẽ đạt được kết quả cao.</a:t>
            </a:r>
          </a:p>
          <a:p>
            <a:pPr algn="just">
              <a:buFont typeface="Arial" panose="020B0604020202020204" pitchFamily="34" charset="0"/>
              <a:buChar char="•"/>
            </a:pPr>
            <a:r>
              <a:rPr lang="vi-VN" b="0" i="0" dirty="0">
                <a:effectLst/>
                <a:latin typeface="Arial" panose="020B0604020202020204" pitchFamily="34" charset="0"/>
              </a:rPr>
              <a:t>Mẫu 3: Theo em, kiên nhẫn là một đức tính đáng quý. Vì khi em kiên nhẫn, thì em sẽ làm hết bài tập về nhà, sẽ đọc hết những quyển truyện dài, lúc đó em sẽ có nhiều kiến thức hơn.</a:t>
            </a:r>
          </a:p>
          <a:p>
            <a:endParaRPr lang="en-US" dirty="0"/>
          </a:p>
        </p:txBody>
      </p:sp>
      <p:sp>
        <p:nvSpPr>
          <p:cNvPr id="4" name="Slide Number Placeholder 3"/>
          <p:cNvSpPr>
            <a:spLocks noGrp="1"/>
          </p:cNvSpPr>
          <p:nvPr>
            <p:ph type="sldNum" sz="quarter" idx="5"/>
          </p:nvPr>
        </p:nvSpPr>
        <p:spPr/>
        <p:txBody>
          <a:bodyPr/>
          <a:lstStyle/>
          <a:p>
            <a:fld id="{3A6CA6EE-D120-405B-A31A-77ED0FE27AE5}" type="slidenum">
              <a:rPr lang="en-US" smtClean="0"/>
              <a:t>25</a:t>
            </a:fld>
            <a:endParaRPr lang="en-US"/>
          </a:p>
        </p:txBody>
      </p:sp>
    </p:spTree>
    <p:extLst>
      <p:ext uri="{BB962C8B-B14F-4D97-AF65-F5344CB8AC3E}">
        <p14:creationId xmlns:p14="http://schemas.microsoft.com/office/powerpoint/2010/main" val="3748033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78F9ADF-CB49-4587-A365-42A40D5A5C89}"/>
              </a:ext>
            </a:extLst>
          </p:cNvPr>
          <p:cNvGrpSpPr/>
          <p:nvPr userDrawn="1"/>
        </p:nvGrpSpPr>
        <p:grpSpPr>
          <a:xfrm>
            <a:off x="2206839" y="2949845"/>
            <a:ext cx="8855417" cy="1952315"/>
            <a:chOff x="2720084" y="2607232"/>
            <a:chExt cx="7517752" cy="1676786"/>
          </a:xfrm>
        </p:grpSpPr>
        <p:grpSp>
          <p:nvGrpSpPr>
            <p:cNvPr id="17" name="Group 16">
              <a:extLst>
                <a:ext uri="{FF2B5EF4-FFF2-40B4-BE49-F238E27FC236}">
                  <a16:creationId xmlns:a16="http://schemas.microsoft.com/office/drawing/2014/main" id="{D15DDF16-2E38-4685-A98D-C241C531B09E}"/>
                </a:ext>
              </a:extLst>
            </p:cNvPr>
            <p:cNvGrpSpPr/>
            <p:nvPr/>
          </p:nvGrpSpPr>
          <p:grpSpPr>
            <a:xfrm>
              <a:off x="2720084" y="2607232"/>
              <a:ext cx="7517752" cy="1676786"/>
              <a:chOff x="863645" y="2319730"/>
              <a:chExt cx="7517752" cy="1676786"/>
            </a:xfrm>
          </p:grpSpPr>
          <p:sp>
            <p:nvSpPr>
              <p:cNvPr id="19" name="Freeform: Shape 18">
                <a:extLst>
                  <a:ext uri="{FF2B5EF4-FFF2-40B4-BE49-F238E27FC236}">
                    <a16:creationId xmlns:a16="http://schemas.microsoft.com/office/drawing/2014/main" id="{DE36C5F0-7D6D-4DF1-B409-0E24DF65A329}"/>
                  </a:ext>
                </a:extLst>
              </p:cNvPr>
              <p:cNvSpPr/>
              <p:nvPr/>
            </p:nvSpPr>
            <p:spPr>
              <a:xfrm rot="16200000">
                <a:off x="3894411" y="-490469"/>
                <a:ext cx="1456219" cy="7517752"/>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42090 w 1203052"/>
                  <a:gd name="connsiteY0" fmla="*/ 0 h 8414250"/>
                  <a:gd name="connsiteX1" fmla="*/ 986572 w 1203052"/>
                  <a:gd name="connsiteY1" fmla="*/ 7186966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84051 w 1245013"/>
                  <a:gd name="connsiteY0" fmla="*/ 0 h 8333380"/>
                  <a:gd name="connsiteX1" fmla="*/ 1028533 w 1245013"/>
                  <a:gd name="connsiteY1" fmla="*/ 7186966 h 8333380"/>
                  <a:gd name="connsiteX2" fmla="*/ 1245013 w 1245013"/>
                  <a:gd name="connsiteY2" fmla="*/ 8272195 h 8333380"/>
                  <a:gd name="connsiteX3" fmla="*/ 555099 w 1245013"/>
                  <a:gd name="connsiteY3" fmla="*/ 7780946 h 8333380"/>
                  <a:gd name="connsiteX4" fmla="*/ 10355 w 1245013"/>
                  <a:gd name="connsiteY4" fmla="*/ 8333380 h 8333380"/>
                  <a:gd name="connsiteX5" fmla="*/ 41961 w 1245013"/>
                  <a:gd name="connsiteY5" fmla="*/ 7283343 h 8333380"/>
                  <a:gd name="connsiteX6" fmla="*/ 45601 w 1245013"/>
                  <a:gd name="connsiteY6" fmla="*/ 0 h 8333380"/>
                  <a:gd name="connsiteX7" fmla="*/ 1084051 w 1245013"/>
                  <a:gd name="connsiteY7" fmla="*/ 0 h 8333380"/>
                  <a:gd name="connsiteX0" fmla="*/ 1105914 w 1266876"/>
                  <a:gd name="connsiteY0" fmla="*/ 0 h 8333380"/>
                  <a:gd name="connsiteX1" fmla="*/ 1050396 w 1266876"/>
                  <a:gd name="connsiteY1" fmla="*/ 7186966 h 8333380"/>
                  <a:gd name="connsiteX2" fmla="*/ 1266876 w 1266876"/>
                  <a:gd name="connsiteY2" fmla="*/ 8272195 h 8333380"/>
                  <a:gd name="connsiteX3" fmla="*/ 576962 w 1266876"/>
                  <a:gd name="connsiteY3" fmla="*/ 7780946 h 8333380"/>
                  <a:gd name="connsiteX4" fmla="*/ 32218 w 1266876"/>
                  <a:gd name="connsiteY4" fmla="*/ 8333380 h 8333380"/>
                  <a:gd name="connsiteX5" fmla="*/ 0 w 1266876"/>
                  <a:gd name="connsiteY5" fmla="*/ 7283343 h 8333380"/>
                  <a:gd name="connsiteX6" fmla="*/ 67464 w 1266876"/>
                  <a:gd name="connsiteY6" fmla="*/ 0 h 8333380"/>
                  <a:gd name="connsiteX7" fmla="*/ 1105914 w 1266876"/>
                  <a:gd name="connsiteY7" fmla="*/ 0 h 833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66876" h="8333380">
                    <a:moveTo>
                      <a:pt x="1105914" y="0"/>
                    </a:moveTo>
                    <a:cubicBezTo>
                      <a:pt x="1105914" y="2726725"/>
                      <a:pt x="1050396" y="4460241"/>
                      <a:pt x="1050396" y="7186966"/>
                    </a:cubicBezTo>
                    <a:cubicBezTo>
                      <a:pt x="1098627" y="7503725"/>
                      <a:pt x="1249169" y="8128693"/>
                      <a:pt x="1266876" y="8272195"/>
                    </a:cubicBezTo>
                    <a:lnTo>
                      <a:pt x="576962" y="7780946"/>
                    </a:lnTo>
                    <a:lnTo>
                      <a:pt x="32218" y="8333380"/>
                    </a:lnTo>
                    <a:cubicBezTo>
                      <a:pt x="-8064" y="8271765"/>
                      <a:pt x="19717" y="7729183"/>
                      <a:pt x="0" y="7283343"/>
                    </a:cubicBezTo>
                    <a:cubicBezTo>
                      <a:pt x="0" y="4556618"/>
                      <a:pt x="67464" y="2726725"/>
                      <a:pt x="67464" y="0"/>
                    </a:cubicBezTo>
                    <a:lnTo>
                      <a:pt x="1105914" y="0"/>
                    </a:ln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9CEC1CB-98D2-4A61-90D2-EA00B59EB501}"/>
                  </a:ext>
                </a:extLst>
              </p:cNvPr>
              <p:cNvSpPr/>
              <p:nvPr/>
            </p:nvSpPr>
            <p:spPr>
              <a:xfrm rot="16200000">
                <a:off x="3791441" y="-607234"/>
                <a:ext cx="1611181" cy="7465110"/>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79003 w 1223162"/>
                  <a:gd name="connsiteY1" fmla="*/ 7186966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56760 w 1217722"/>
                  <a:gd name="connsiteY0" fmla="*/ 0 h 8414250"/>
                  <a:gd name="connsiteX1" fmla="*/ 973563 w 1217722"/>
                  <a:gd name="connsiteY1" fmla="*/ 7186966 h 8414250"/>
                  <a:gd name="connsiteX2" fmla="*/ 1217722 w 1217722"/>
                  <a:gd name="connsiteY2" fmla="*/ 8272195 h 8414250"/>
                  <a:gd name="connsiteX3" fmla="*/ 527808 w 1217722"/>
                  <a:gd name="connsiteY3" fmla="*/ 7780946 h 8414250"/>
                  <a:gd name="connsiteX4" fmla="*/ 206453 w 1217722"/>
                  <a:gd name="connsiteY4" fmla="*/ 8414250 h 8414250"/>
                  <a:gd name="connsiteX5" fmla="*/ 0 w 1217722"/>
                  <a:gd name="connsiteY5" fmla="*/ 7673993 h 8414250"/>
                  <a:gd name="connsiteX6" fmla="*/ 18310 w 1217722"/>
                  <a:gd name="connsiteY6" fmla="*/ 0 h 8414250"/>
                  <a:gd name="connsiteX7" fmla="*/ 1056760 w 1217722"/>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62198 w 1223160"/>
                  <a:gd name="connsiteY0" fmla="*/ 0 h 8414250"/>
                  <a:gd name="connsiteX1" fmla="*/ 979001 w 1223160"/>
                  <a:gd name="connsiteY1" fmla="*/ 7186966 h 8414250"/>
                  <a:gd name="connsiteX2" fmla="*/ 1223160 w 1223160"/>
                  <a:gd name="connsiteY2" fmla="*/ 8272195 h 8414250"/>
                  <a:gd name="connsiteX3" fmla="*/ 533246 w 1223160"/>
                  <a:gd name="connsiteY3" fmla="*/ 7780946 h 8414250"/>
                  <a:gd name="connsiteX4" fmla="*/ 211891 w 1223160"/>
                  <a:gd name="connsiteY4" fmla="*/ 8414250 h 8414250"/>
                  <a:gd name="connsiteX5" fmla="*/ 0 w 1223160"/>
                  <a:gd name="connsiteY5" fmla="*/ 7490440 h 8414250"/>
                  <a:gd name="connsiteX6" fmla="*/ 23748 w 1223160"/>
                  <a:gd name="connsiteY6" fmla="*/ 0 h 8414250"/>
                  <a:gd name="connsiteX7" fmla="*/ 1062198 w 1223160"/>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49390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68120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51317 w 1212279"/>
                  <a:gd name="connsiteY0" fmla="*/ 0 h 8414250"/>
                  <a:gd name="connsiteX1" fmla="*/ 995799 w 1212279"/>
                  <a:gd name="connsiteY1" fmla="*/ 7186966 h 8414250"/>
                  <a:gd name="connsiteX2" fmla="*/ 1212279 w 1212279"/>
                  <a:gd name="connsiteY2" fmla="*/ 8272195 h 8414250"/>
                  <a:gd name="connsiteX3" fmla="*/ 522365 w 1212279"/>
                  <a:gd name="connsiteY3" fmla="*/ 7780946 h 8414250"/>
                  <a:gd name="connsiteX4" fmla="*/ 201010 w 1212279"/>
                  <a:gd name="connsiteY4" fmla="*/ 8414250 h 8414250"/>
                  <a:gd name="connsiteX5" fmla="*/ 0 w 1212279"/>
                  <a:gd name="connsiteY5" fmla="*/ 7577024 h 8414250"/>
                  <a:gd name="connsiteX6" fmla="*/ 12867 w 1212279"/>
                  <a:gd name="connsiteY6" fmla="*/ 0 h 8414250"/>
                  <a:gd name="connsiteX7" fmla="*/ 1051317 w 1212279"/>
                  <a:gd name="connsiteY7" fmla="*/ 0 h 8414250"/>
                  <a:gd name="connsiteX0" fmla="*/ 1042090 w 1203052"/>
                  <a:gd name="connsiteY0" fmla="*/ 0 h 8414250"/>
                  <a:gd name="connsiteX1" fmla="*/ 986572 w 1203052"/>
                  <a:gd name="connsiteY1" fmla="*/ 7186966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07264 w 1203052"/>
                  <a:gd name="connsiteY1" fmla="*/ 7160454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07264 w 1203052"/>
                  <a:gd name="connsiteY1" fmla="*/ 7160454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21059 w 1203052"/>
                  <a:gd name="connsiteY1" fmla="*/ 7019047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 name="connsiteX0" fmla="*/ 1042090 w 1203052"/>
                  <a:gd name="connsiteY0" fmla="*/ 0 h 8414250"/>
                  <a:gd name="connsiteX1" fmla="*/ 1021059 w 1203052"/>
                  <a:gd name="connsiteY1" fmla="*/ 7019047 h 8414250"/>
                  <a:gd name="connsiteX2" fmla="*/ 1203052 w 1203052"/>
                  <a:gd name="connsiteY2" fmla="*/ 8272195 h 8414250"/>
                  <a:gd name="connsiteX3" fmla="*/ 513138 w 1203052"/>
                  <a:gd name="connsiteY3" fmla="*/ 7780946 h 8414250"/>
                  <a:gd name="connsiteX4" fmla="*/ 191783 w 1203052"/>
                  <a:gd name="connsiteY4" fmla="*/ 8414250 h 8414250"/>
                  <a:gd name="connsiteX5" fmla="*/ 0 w 1203052"/>
                  <a:gd name="connsiteY5" fmla="*/ 7283343 h 8414250"/>
                  <a:gd name="connsiteX6" fmla="*/ 3640 w 1203052"/>
                  <a:gd name="connsiteY6" fmla="*/ 0 h 8414250"/>
                  <a:gd name="connsiteX7" fmla="*/ 1042090 w 1203052"/>
                  <a:gd name="connsiteY7" fmla="*/ 0 h 8414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3052" h="8414250">
                    <a:moveTo>
                      <a:pt x="1042090" y="0"/>
                    </a:moveTo>
                    <a:cubicBezTo>
                      <a:pt x="1042090" y="2726725"/>
                      <a:pt x="1021059" y="4292322"/>
                      <a:pt x="1021059" y="7019047"/>
                    </a:cubicBezTo>
                    <a:cubicBezTo>
                      <a:pt x="1041707" y="7450705"/>
                      <a:pt x="1185345" y="8128693"/>
                      <a:pt x="1203052" y="8272195"/>
                    </a:cubicBezTo>
                    <a:lnTo>
                      <a:pt x="513138" y="7780946"/>
                    </a:lnTo>
                    <a:lnTo>
                      <a:pt x="191783" y="8414250"/>
                    </a:lnTo>
                    <a:cubicBezTo>
                      <a:pt x="151501" y="8352635"/>
                      <a:pt x="19717" y="7729183"/>
                      <a:pt x="0" y="7283343"/>
                    </a:cubicBezTo>
                    <a:cubicBezTo>
                      <a:pt x="0" y="4556618"/>
                      <a:pt x="3640" y="2726725"/>
                      <a:pt x="3640" y="0"/>
                    </a:cubicBezTo>
                    <a:lnTo>
                      <a:pt x="1042090" y="0"/>
                    </a:lnTo>
                    <a:close/>
                  </a:path>
                </a:pathLst>
              </a:custGeom>
              <a:solidFill>
                <a:srgbClr val="3FCAF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BFAC0CBC-F741-4CF6-A779-D97AA038F683}"/>
                  </a:ext>
                </a:extLst>
              </p:cNvPr>
              <p:cNvSpPr/>
              <p:nvPr/>
            </p:nvSpPr>
            <p:spPr>
              <a:xfrm rot="16200000">
                <a:off x="3857800" y="-359239"/>
                <a:ext cx="1274940" cy="6932468"/>
              </a:xfrm>
              <a:custGeom>
                <a:avLst/>
                <a:gdLst>
                  <a:gd name="connsiteX0" fmla="*/ 1038451 w 1038451"/>
                  <a:gd name="connsiteY0" fmla="*/ 0 h 8180174"/>
                  <a:gd name="connsiteX1" fmla="*/ 1038450 w 1038451"/>
                  <a:gd name="connsiteY1" fmla="*/ 8180174 h 8180174"/>
                  <a:gd name="connsiteX2" fmla="*/ 1028165 w 1038451"/>
                  <a:gd name="connsiteY2" fmla="*/ 8180174 h 8180174"/>
                  <a:gd name="connsiteX3" fmla="*/ 519226 w 1038451"/>
                  <a:gd name="connsiteY3" fmla="*/ 7236196 h 8180174"/>
                  <a:gd name="connsiteX4" fmla="*/ 10285 w 1038451"/>
                  <a:gd name="connsiteY4" fmla="*/ 8180174 h 8180174"/>
                  <a:gd name="connsiteX5" fmla="*/ 0 w 1038451"/>
                  <a:gd name="connsiteY5" fmla="*/ 8180174 h 8180174"/>
                  <a:gd name="connsiteX6" fmla="*/ 1 w 1038451"/>
                  <a:gd name="connsiteY6" fmla="*/ 0 h 8180174"/>
                  <a:gd name="connsiteX7" fmla="*/ 1038451 w 1038451"/>
                  <a:gd name="connsiteY7" fmla="*/ 0 h 8180174"/>
                  <a:gd name="connsiteX0" fmla="*/ 1038451 w 1038451"/>
                  <a:gd name="connsiteY0" fmla="*/ 0 h 8193526"/>
                  <a:gd name="connsiteX1" fmla="*/ 1038450 w 1038451"/>
                  <a:gd name="connsiteY1" fmla="*/ 8180174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38451"/>
                  <a:gd name="connsiteY0" fmla="*/ 0 h 8193526"/>
                  <a:gd name="connsiteX1" fmla="*/ 1035113 w 1038451"/>
                  <a:gd name="connsiteY1" fmla="*/ 8073386 h 8193526"/>
                  <a:gd name="connsiteX2" fmla="*/ 964758 w 1038451"/>
                  <a:gd name="connsiteY2" fmla="*/ 8193526 h 8193526"/>
                  <a:gd name="connsiteX3" fmla="*/ 519226 w 1038451"/>
                  <a:gd name="connsiteY3" fmla="*/ 7236196 h 8193526"/>
                  <a:gd name="connsiteX4" fmla="*/ 10285 w 1038451"/>
                  <a:gd name="connsiteY4" fmla="*/ 8180174 h 8193526"/>
                  <a:gd name="connsiteX5" fmla="*/ 0 w 1038451"/>
                  <a:gd name="connsiteY5" fmla="*/ 8180174 h 8193526"/>
                  <a:gd name="connsiteX6" fmla="*/ 1 w 1038451"/>
                  <a:gd name="connsiteY6" fmla="*/ 0 h 8193526"/>
                  <a:gd name="connsiteX7" fmla="*/ 1038451 w 1038451"/>
                  <a:gd name="connsiteY7" fmla="*/ 0 h 8193526"/>
                  <a:gd name="connsiteX0" fmla="*/ 1038451 w 1094910"/>
                  <a:gd name="connsiteY0" fmla="*/ 0 h 8206878"/>
                  <a:gd name="connsiteX1" fmla="*/ 1035113 w 1094910"/>
                  <a:gd name="connsiteY1" fmla="*/ 8073386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71823 w 1094910"/>
                  <a:gd name="connsiteY1" fmla="*/ 8003304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80174 h 8206878"/>
                  <a:gd name="connsiteX6" fmla="*/ 1 w 1094910"/>
                  <a:gd name="connsiteY6" fmla="*/ 0 h 8206878"/>
                  <a:gd name="connsiteX7" fmla="*/ 1038451 w 1094910"/>
                  <a:gd name="connsiteY7" fmla="*/ 0 h 8206878"/>
                  <a:gd name="connsiteX0" fmla="*/ 1038451 w 1094910"/>
                  <a:gd name="connsiteY0" fmla="*/ 0 h 8206878"/>
                  <a:gd name="connsiteX1" fmla="*/ 1041788 w 1094910"/>
                  <a:gd name="connsiteY1" fmla="*/ 7776372 h 8206878"/>
                  <a:gd name="connsiteX2" fmla="*/ 1094910 w 1094910"/>
                  <a:gd name="connsiteY2" fmla="*/ 8206878 h 8206878"/>
                  <a:gd name="connsiteX3" fmla="*/ 519226 w 1094910"/>
                  <a:gd name="connsiteY3" fmla="*/ 7236196 h 8206878"/>
                  <a:gd name="connsiteX4" fmla="*/ 10285 w 1094910"/>
                  <a:gd name="connsiteY4" fmla="*/ 8180174 h 8206878"/>
                  <a:gd name="connsiteX5" fmla="*/ 0 w 1094910"/>
                  <a:gd name="connsiteY5" fmla="*/ 8160151 h 8206878"/>
                  <a:gd name="connsiteX6" fmla="*/ 1 w 1094910"/>
                  <a:gd name="connsiteY6" fmla="*/ 0 h 8206878"/>
                  <a:gd name="connsiteX7" fmla="*/ 1038451 w 1094910"/>
                  <a:gd name="connsiteY7" fmla="*/ 0 h 8206878"/>
                  <a:gd name="connsiteX0" fmla="*/ 1048463 w 1104922"/>
                  <a:gd name="connsiteY0" fmla="*/ 0 h 8206878"/>
                  <a:gd name="connsiteX1" fmla="*/ 1051800 w 1104922"/>
                  <a:gd name="connsiteY1" fmla="*/ 7776372 h 8206878"/>
                  <a:gd name="connsiteX2" fmla="*/ 1104922 w 1104922"/>
                  <a:gd name="connsiteY2" fmla="*/ 8206878 h 8206878"/>
                  <a:gd name="connsiteX3" fmla="*/ 529238 w 1104922"/>
                  <a:gd name="connsiteY3" fmla="*/ 7236196 h 8206878"/>
                  <a:gd name="connsiteX4" fmla="*/ 20297 w 1104922"/>
                  <a:gd name="connsiteY4" fmla="*/ 8180174 h 8206878"/>
                  <a:gd name="connsiteX5" fmla="*/ 0 w 1104922"/>
                  <a:gd name="connsiteY5" fmla="*/ 7976604 h 8206878"/>
                  <a:gd name="connsiteX6" fmla="*/ 10013 w 1104922"/>
                  <a:gd name="connsiteY6" fmla="*/ 0 h 8206878"/>
                  <a:gd name="connsiteX7" fmla="*/ 1048463 w 1104922"/>
                  <a:gd name="connsiteY7" fmla="*/ 0 h 8206878"/>
                  <a:gd name="connsiteX0" fmla="*/ 1048463 w 1104922"/>
                  <a:gd name="connsiteY0" fmla="*/ 0 h 8226895"/>
                  <a:gd name="connsiteX1" fmla="*/ 1051800 w 1104922"/>
                  <a:gd name="connsiteY1" fmla="*/ 7776372 h 8226895"/>
                  <a:gd name="connsiteX2" fmla="*/ 1104922 w 1104922"/>
                  <a:gd name="connsiteY2" fmla="*/ 8206878 h 8226895"/>
                  <a:gd name="connsiteX3" fmla="*/ 529238 w 1104922"/>
                  <a:gd name="connsiteY3" fmla="*/ 7236196 h 8226895"/>
                  <a:gd name="connsiteX4" fmla="*/ 110402 w 1104922"/>
                  <a:gd name="connsiteY4" fmla="*/ 8226895 h 8226895"/>
                  <a:gd name="connsiteX5" fmla="*/ 0 w 1104922"/>
                  <a:gd name="connsiteY5" fmla="*/ 7976604 h 8226895"/>
                  <a:gd name="connsiteX6" fmla="*/ 10013 w 1104922"/>
                  <a:gd name="connsiteY6" fmla="*/ 0 h 8226895"/>
                  <a:gd name="connsiteX7" fmla="*/ 1048463 w 1104922"/>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19225 w 1094909"/>
                  <a:gd name="connsiteY3" fmla="*/ 723619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28953 w 1094909"/>
                  <a:gd name="connsiteY3" fmla="*/ 7625303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226895"/>
                  <a:gd name="connsiteX1" fmla="*/ 1041787 w 1094909"/>
                  <a:gd name="connsiteY1" fmla="*/ 7776372 h 8226895"/>
                  <a:gd name="connsiteX2" fmla="*/ 1094909 w 1094909"/>
                  <a:gd name="connsiteY2" fmla="*/ 8206878 h 8226895"/>
                  <a:gd name="connsiteX3" fmla="*/ 509498 w 1094909"/>
                  <a:gd name="connsiteY3" fmla="*/ 7780946 h 8226895"/>
                  <a:gd name="connsiteX4" fmla="*/ 100389 w 1094909"/>
                  <a:gd name="connsiteY4" fmla="*/ 8226895 h 8226895"/>
                  <a:gd name="connsiteX5" fmla="*/ 30034 w 1094909"/>
                  <a:gd name="connsiteY5" fmla="*/ 7999967 h 8226895"/>
                  <a:gd name="connsiteX6" fmla="*/ 0 w 1094909"/>
                  <a:gd name="connsiteY6" fmla="*/ 0 h 8226895"/>
                  <a:gd name="connsiteX7" fmla="*/ 1038450 w 1094909"/>
                  <a:gd name="connsiteY7" fmla="*/ 0 h 8226895"/>
                  <a:gd name="connsiteX0" fmla="*/ 1038450 w 1094909"/>
                  <a:gd name="connsiteY0" fmla="*/ 0 h 8450631"/>
                  <a:gd name="connsiteX1" fmla="*/ 1041787 w 1094909"/>
                  <a:gd name="connsiteY1" fmla="*/ 7776372 h 8450631"/>
                  <a:gd name="connsiteX2" fmla="*/ 1094909 w 1094909"/>
                  <a:gd name="connsiteY2" fmla="*/ 8206878 h 8450631"/>
                  <a:gd name="connsiteX3" fmla="*/ 509498 w 1094909"/>
                  <a:gd name="connsiteY3" fmla="*/ 7780946 h 8450631"/>
                  <a:gd name="connsiteX4" fmla="*/ 100389 w 1094909"/>
                  <a:gd name="connsiteY4" fmla="*/ 8450631 h 8450631"/>
                  <a:gd name="connsiteX5" fmla="*/ 30034 w 1094909"/>
                  <a:gd name="connsiteY5" fmla="*/ 7999967 h 8450631"/>
                  <a:gd name="connsiteX6" fmla="*/ 0 w 1094909"/>
                  <a:gd name="connsiteY6" fmla="*/ 0 h 8450631"/>
                  <a:gd name="connsiteX7" fmla="*/ 1038450 w 1094909"/>
                  <a:gd name="connsiteY7" fmla="*/ 0 h 8450631"/>
                  <a:gd name="connsiteX0" fmla="*/ 1047326 w 1103785"/>
                  <a:gd name="connsiteY0" fmla="*/ 0 h 8450631"/>
                  <a:gd name="connsiteX1" fmla="*/ 1050663 w 1103785"/>
                  <a:gd name="connsiteY1" fmla="*/ 7776372 h 8450631"/>
                  <a:gd name="connsiteX2" fmla="*/ 1103785 w 1103785"/>
                  <a:gd name="connsiteY2" fmla="*/ 8206878 h 8450631"/>
                  <a:gd name="connsiteX3" fmla="*/ 518374 w 1103785"/>
                  <a:gd name="connsiteY3" fmla="*/ 7780946 h 8450631"/>
                  <a:gd name="connsiteX4" fmla="*/ 109265 w 1103785"/>
                  <a:gd name="connsiteY4" fmla="*/ 8450631 h 8450631"/>
                  <a:gd name="connsiteX5" fmla="*/ 0 w 1103785"/>
                  <a:gd name="connsiteY5" fmla="*/ 7892963 h 8450631"/>
                  <a:gd name="connsiteX6" fmla="*/ 8876 w 1103785"/>
                  <a:gd name="connsiteY6" fmla="*/ 0 h 8450631"/>
                  <a:gd name="connsiteX7" fmla="*/ 1047326 w 1103785"/>
                  <a:gd name="connsiteY7" fmla="*/ 0 h 8450631"/>
                  <a:gd name="connsiteX0" fmla="*/ 1051159 w 1107618"/>
                  <a:gd name="connsiteY0" fmla="*/ 0 h 8450631"/>
                  <a:gd name="connsiteX1" fmla="*/ 1054496 w 1107618"/>
                  <a:gd name="connsiteY1" fmla="*/ 7776372 h 8450631"/>
                  <a:gd name="connsiteX2" fmla="*/ 1107618 w 1107618"/>
                  <a:gd name="connsiteY2" fmla="*/ 8206878 h 8450631"/>
                  <a:gd name="connsiteX3" fmla="*/ 522207 w 1107618"/>
                  <a:gd name="connsiteY3" fmla="*/ 7780946 h 8450631"/>
                  <a:gd name="connsiteX4" fmla="*/ 113098 w 1107618"/>
                  <a:gd name="connsiteY4" fmla="*/ 8450631 h 8450631"/>
                  <a:gd name="connsiteX5" fmla="*/ 3833 w 1107618"/>
                  <a:gd name="connsiteY5" fmla="*/ 7892963 h 8450631"/>
                  <a:gd name="connsiteX6" fmla="*/ 12709 w 1107618"/>
                  <a:gd name="connsiteY6" fmla="*/ 0 h 8450631"/>
                  <a:gd name="connsiteX7" fmla="*/ 1051159 w 1107618"/>
                  <a:gd name="connsiteY7" fmla="*/ 0 h 8450631"/>
                  <a:gd name="connsiteX0" fmla="*/ 1117939 w 1174398"/>
                  <a:gd name="connsiteY0" fmla="*/ 0 h 8450631"/>
                  <a:gd name="connsiteX1" fmla="*/ 1121276 w 1174398"/>
                  <a:gd name="connsiteY1" fmla="*/ 7776372 h 8450631"/>
                  <a:gd name="connsiteX2" fmla="*/ 1174398 w 1174398"/>
                  <a:gd name="connsiteY2" fmla="*/ 8206878 h 8450631"/>
                  <a:gd name="connsiteX3" fmla="*/ 588987 w 1174398"/>
                  <a:gd name="connsiteY3" fmla="*/ 7780946 h 8450631"/>
                  <a:gd name="connsiteX4" fmla="*/ 179878 w 1174398"/>
                  <a:gd name="connsiteY4" fmla="*/ 8450631 h 8450631"/>
                  <a:gd name="connsiteX5" fmla="*/ 2519 w 1174398"/>
                  <a:gd name="connsiteY5" fmla="*/ 7990243 h 8450631"/>
                  <a:gd name="connsiteX6" fmla="*/ 79489 w 1174398"/>
                  <a:gd name="connsiteY6" fmla="*/ 0 h 8450631"/>
                  <a:gd name="connsiteX7" fmla="*/ 1117939 w 1174398"/>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71 w 1171930"/>
                  <a:gd name="connsiteY0" fmla="*/ 0 h 8450631"/>
                  <a:gd name="connsiteX1" fmla="*/ 1118808 w 1171930"/>
                  <a:gd name="connsiteY1" fmla="*/ 7776372 h 8450631"/>
                  <a:gd name="connsiteX2" fmla="*/ 1171930 w 1171930"/>
                  <a:gd name="connsiteY2" fmla="*/ 8206878 h 8450631"/>
                  <a:gd name="connsiteX3" fmla="*/ 586519 w 1171930"/>
                  <a:gd name="connsiteY3" fmla="*/ 7780946 h 8450631"/>
                  <a:gd name="connsiteX4" fmla="*/ 177410 w 1171930"/>
                  <a:gd name="connsiteY4" fmla="*/ 8450631 h 8450631"/>
                  <a:gd name="connsiteX5" fmla="*/ 51 w 1171930"/>
                  <a:gd name="connsiteY5" fmla="*/ 7990243 h 8450631"/>
                  <a:gd name="connsiteX6" fmla="*/ 77021 w 1171930"/>
                  <a:gd name="connsiteY6" fmla="*/ 0 h 8450631"/>
                  <a:gd name="connsiteX7" fmla="*/ 1115471 w 1171930"/>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90243 h 8450631"/>
                  <a:gd name="connsiteX6" fmla="*/ 76970 w 1171879"/>
                  <a:gd name="connsiteY6" fmla="*/ 0 h 8450631"/>
                  <a:gd name="connsiteX7" fmla="*/ 1115420 w 1171879"/>
                  <a:gd name="connsiteY7" fmla="*/ 0 h 8450631"/>
                  <a:gd name="connsiteX0" fmla="*/ 1115420 w 1171879"/>
                  <a:gd name="connsiteY0" fmla="*/ 0 h 8450631"/>
                  <a:gd name="connsiteX1" fmla="*/ 1118757 w 1171879"/>
                  <a:gd name="connsiteY1" fmla="*/ 7776372 h 8450631"/>
                  <a:gd name="connsiteX2" fmla="*/ 1171879 w 1171879"/>
                  <a:gd name="connsiteY2" fmla="*/ 8206878 h 8450631"/>
                  <a:gd name="connsiteX3" fmla="*/ 586468 w 1171879"/>
                  <a:gd name="connsiteY3" fmla="*/ 7780946 h 8450631"/>
                  <a:gd name="connsiteX4" fmla="*/ 177359 w 1171879"/>
                  <a:gd name="connsiteY4" fmla="*/ 8450631 h 8450631"/>
                  <a:gd name="connsiteX5" fmla="*/ 0 w 1171879"/>
                  <a:gd name="connsiteY5" fmla="*/ 7950974 h 8450631"/>
                  <a:gd name="connsiteX6" fmla="*/ 76970 w 1171879"/>
                  <a:gd name="connsiteY6" fmla="*/ 0 h 8450631"/>
                  <a:gd name="connsiteX7" fmla="*/ 1115420 w 1171879"/>
                  <a:gd name="connsiteY7" fmla="*/ 0 h 8450631"/>
                  <a:gd name="connsiteX0" fmla="*/ 1121030 w 1177489"/>
                  <a:gd name="connsiteY0" fmla="*/ 0 h 8450631"/>
                  <a:gd name="connsiteX1" fmla="*/ 1124367 w 1177489"/>
                  <a:gd name="connsiteY1" fmla="*/ 7776372 h 8450631"/>
                  <a:gd name="connsiteX2" fmla="*/ 1177489 w 1177489"/>
                  <a:gd name="connsiteY2" fmla="*/ 8206878 h 8450631"/>
                  <a:gd name="connsiteX3" fmla="*/ 592078 w 1177489"/>
                  <a:gd name="connsiteY3" fmla="*/ 7780946 h 8450631"/>
                  <a:gd name="connsiteX4" fmla="*/ 182969 w 1177489"/>
                  <a:gd name="connsiteY4" fmla="*/ 8450631 h 8450631"/>
                  <a:gd name="connsiteX5" fmla="*/ 0 w 1177489"/>
                  <a:gd name="connsiteY5" fmla="*/ 7875241 h 8450631"/>
                  <a:gd name="connsiteX6" fmla="*/ 82580 w 1177489"/>
                  <a:gd name="connsiteY6" fmla="*/ 0 h 8450631"/>
                  <a:gd name="connsiteX7" fmla="*/ 1121030 w 1177489"/>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12615 w 1169074"/>
                  <a:gd name="connsiteY0" fmla="*/ 0 h 8450631"/>
                  <a:gd name="connsiteX1" fmla="*/ 1115952 w 1169074"/>
                  <a:gd name="connsiteY1" fmla="*/ 7776372 h 8450631"/>
                  <a:gd name="connsiteX2" fmla="*/ 1169074 w 1169074"/>
                  <a:gd name="connsiteY2" fmla="*/ 8206878 h 8450631"/>
                  <a:gd name="connsiteX3" fmla="*/ 583663 w 1169074"/>
                  <a:gd name="connsiteY3" fmla="*/ 7780946 h 8450631"/>
                  <a:gd name="connsiteX4" fmla="*/ 174554 w 1169074"/>
                  <a:gd name="connsiteY4" fmla="*/ 8450631 h 8450631"/>
                  <a:gd name="connsiteX5" fmla="*/ 0 w 1169074"/>
                  <a:gd name="connsiteY5" fmla="*/ 7953778 h 8450631"/>
                  <a:gd name="connsiteX6" fmla="*/ 74165 w 1169074"/>
                  <a:gd name="connsiteY6" fmla="*/ 0 h 8450631"/>
                  <a:gd name="connsiteX7" fmla="*/ 1112615 w 1169074"/>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0631"/>
                  <a:gd name="connsiteX1" fmla="*/ 1104733 w 1157855"/>
                  <a:gd name="connsiteY1" fmla="*/ 7776372 h 8450631"/>
                  <a:gd name="connsiteX2" fmla="*/ 1157855 w 1157855"/>
                  <a:gd name="connsiteY2" fmla="*/ 8206878 h 8450631"/>
                  <a:gd name="connsiteX3" fmla="*/ 572444 w 1157855"/>
                  <a:gd name="connsiteY3" fmla="*/ 7780946 h 8450631"/>
                  <a:gd name="connsiteX4" fmla="*/ 163335 w 1157855"/>
                  <a:gd name="connsiteY4" fmla="*/ 8450631 h 8450631"/>
                  <a:gd name="connsiteX5" fmla="*/ 0 w 1157855"/>
                  <a:gd name="connsiteY5" fmla="*/ 7950977 h 8450631"/>
                  <a:gd name="connsiteX6" fmla="*/ 62946 w 1157855"/>
                  <a:gd name="connsiteY6" fmla="*/ 0 h 8450631"/>
                  <a:gd name="connsiteX7" fmla="*/ 1101396 w 1157855"/>
                  <a:gd name="connsiteY7" fmla="*/ 0 h 8450631"/>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101396 w 1157855"/>
                  <a:gd name="connsiteY0" fmla="*/ 0 h 8453436"/>
                  <a:gd name="connsiteX1" fmla="*/ 1104733 w 1157855"/>
                  <a:gd name="connsiteY1" fmla="*/ 7776372 h 8453436"/>
                  <a:gd name="connsiteX2" fmla="*/ 1157855 w 1157855"/>
                  <a:gd name="connsiteY2" fmla="*/ 8206878 h 8453436"/>
                  <a:gd name="connsiteX3" fmla="*/ 572444 w 1157855"/>
                  <a:gd name="connsiteY3" fmla="*/ 7780946 h 8453436"/>
                  <a:gd name="connsiteX4" fmla="*/ 185774 w 1157855"/>
                  <a:gd name="connsiteY4" fmla="*/ 8453436 h 8453436"/>
                  <a:gd name="connsiteX5" fmla="*/ 0 w 1157855"/>
                  <a:gd name="connsiteY5" fmla="*/ 7950977 h 8453436"/>
                  <a:gd name="connsiteX6" fmla="*/ 62946 w 1157855"/>
                  <a:gd name="connsiteY6" fmla="*/ 0 h 8453436"/>
                  <a:gd name="connsiteX7" fmla="*/ 1101396 w 1157855"/>
                  <a:gd name="connsiteY7" fmla="*/ 0 h 8453436"/>
                  <a:gd name="connsiteX0" fmla="*/ 1088330 w 1144789"/>
                  <a:gd name="connsiteY0" fmla="*/ 0 h 8453436"/>
                  <a:gd name="connsiteX1" fmla="*/ 1091667 w 1144789"/>
                  <a:gd name="connsiteY1" fmla="*/ 7776372 h 8453436"/>
                  <a:gd name="connsiteX2" fmla="*/ 1144789 w 1144789"/>
                  <a:gd name="connsiteY2" fmla="*/ 8206878 h 8453436"/>
                  <a:gd name="connsiteX3" fmla="*/ 559378 w 1144789"/>
                  <a:gd name="connsiteY3" fmla="*/ 7780946 h 8453436"/>
                  <a:gd name="connsiteX4" fmla="*/ 172708 w 1144789"/>
                  <a:gd name="connsiteY4" fmla="*/ 8453436 h 8453436"/>
                  <a:gd name="connsiteX5" fmla="*/ 0 w 1144789"/>
                  <a:gd name="connsiteY5" fmla="*/ 7585220 h 8453436"/>
                  <a:gd name="connsiteX6" fmla="*/ 49880 w 1144789"/>
                  <a:gd name="connsiteY6" fmla="*/ 0 h 8453436"/>
                  <a:gd name="connsiteX7" fmla="*/ 1088330 w 1144789"/>
                  <a:gd name="connsiteY7" fmla="*/ 0 h 8453436"/>
                  <a:gd name="connsiteX0" fmla="*/ 1062202 w 1118661"/>
                  <a:gd name="connsiteY0" fmla="*/ 0 h 8453436"/>
                  <a:gd name="connsiteX1" fmla="*/ 1065539 w 1118661"/>
                  <a:gd name="connsiteY1" fmla="*/ 7776372 h 8453436"/>
                  <a:gd name="connsiteX2" fmla="*/ 1118661 w 1118661"/>
                  <a:gd name="connsiteY2" fmla="*/ 8206878 h 8453436"/>
                  <a:gd name="connsiteX3" fmla="*/ 533250 w 1118661"/>
                  <a:gd name="connsiteY3" fmla="*/ 7780946 h 8453436"/>
                  <a:gd name="connsiteX4" fmla="*/ 146580 w 1118661"/>
                  <a:gd name="connsiteY4" fmla="*/ 8453436 h 8453436"/>
                  <a:gd name="connsiteX5" fmla="*/ 0 w 1118661"/>
                  <a:gd name="connsiteY5" fmla="*/ 7532972 h 8453436"/>
                  <a:gd name="connsiteX6" fmla="*/ 23752 w 1118661"/>
                  <a:gd name="connsiteY6" fmla="*/ 0 h 8453436"/>
                  <a:gd name="connsiteX7" fmla="*/ 1062202 w 1118661"/>
                  <a:gd name="connsiteY7" fmla="*/ 0 h 8453436"/>
                  <a:gd name="connsiteX0" fmla="*/ 1062202 w 1118661"/>
                  <a:gd name="connsiteY0" fmla="*/ 0 h 8414250"/>
                  <a:gd name="connsiteX1" fmla="*/ 1065539 w 1118661"/>
                  <a:gd name="connsiteY1" fmla="*/ 7776372 h 8414250"/>
                  <a:gd name="connsiteX2" fmla="*/ 1118661 w 1118661"/>
                  <a:gd name="connsiteY2" fmla="*/ 8206878 h 8414250"/>
                  <a:gd name="connsiteX3" fmla="*/ 533250 w 1118661"/>
                  <a:gd name="connsiteY3" fmla="*/ 7780946 h 8414250"/>
                  <a:gd name="connsiteX4" fmla="*/ 211895 w 1118661"/>
                  <a:gd name="connsiteY4" fmla="*/ 8414250 h 8414250"/>
                  <a:gd name="connsiteX5" fmla="*/ 0 w 1118661"/>
                  <a:gd name="connsiteY5" fmla="*/ 7532972 h 8414250"/>
                  <a:gd name="connsiteX6" fmla="*/ 23752 w 1118661"/>
                  <a:gd name="connsiteY6" fmla="*/ 0 h 8414250"/>
                  <a:gd name="connsiteX7" fmla="*/ 1062202 w 1118661"/>
                  <a:gd name="connsiteY7" fmla="*/ 0 h 8414250"/>
                  <a:gd name="connsiteX0" fmla="*/ 1062200 w 1118659"/>
                  <a:gd name="connsiteY0" fmla="*/ 0 h 8414250"/>
                  <a:gd name="connsiteX1" fmla="*/ 1065537 w 1118659"/>
                  <a:gd name="connsiteY1" fmla="*/ 7776372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118659"/>
                  <a:gd name="connsiteY0" fmla="*/ 0 h 8414250"/>
                  <a:gd name="connsiteX1" fmla="*/ 1026351 w 1118659"/>
                  <a:gd name="connsiteY1" fmla="*/ 7345300 h 8414250"/>
                  <a:gd name="connsiteX2" fmla="*/ 1118659 w 1118659"/>
                  <a:gd name="connsiteY2" fmla="*/ 8206878 h 8414250"/>
                  <a:gd name="connsiteX3" fmla="*/ 533248 w 1118659"/>
                  <a:gd name="connsiteY3" fmla="*/ 7780946 h 8414250"/>
                  <a:gd name="connsiteX4" fmla="*/ 211893 w 1118659"/>
                  <a:gd name="connsiteY4" fmla="*/ 8414250 h 8414250"/>
                  <a:gd name="connsiteX5" fmla="*/ 0 w 1118659"/>
                  <a:gd name="connsiteY5" fmla="*/ 7663603 h 8414250"/>
                  <a:gd name="connsiteX6" fmla="*/ 23750 w 1118659"/>
                  <a:gd name="connsiteY6" fmla="*/ 0 h 8414250"/>
                  <a:gd name="connsiteX7" fmla="*/ 1062200 w 1118659"/>
                  <a:gd name="connsiteY7" fmla="*/ 0 h 8414250"/>
                  <a:gd name="connsiteX0" fmla="*/ 1062200 w 1223162"/>
                  <a:gd name="connsiteY0" fmla="*/ 0 h 8414250"/>
                  <a:gd name="connsiteX1" fmla="*/ 1026351 w 1223162"/>
                  <a:gd name="connsiteY1" fmla="*/ 7345300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1026351 w 1223162"/>
                  <a:gd name="connsiteY1" fmla="*/ 7423678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62200 w 1223162"/>
                  <a:gd name="connsiteY0" fmla="*/ 0 h 8414250"/>
                  <a:gd name="connsiteX1" fmla="*/ 987163 w 1223162"/>
                  <a:gd name="connsiteY1" fmla="*/ 7214672 h 8414250"/>
                  <a:gd name="connsiteX2" fmla="*/ 1223162 w 1223162"/>
                  <a:gd name="connsiteY2" fmla="*/ 8272195 h 8414250"/>
                  <a:gd name="connsiteX3" fmla="*/ 533248 w 1223162"/>
                  <a:gd name="connsiteY3" fmla="*/ 7780946 h 8414250"/>
                  <a:gd name="connsiteX4" fmla="*/ 211893 w 1223162"/>
                  <a:gd name="connsiteY4" fmla="*/ 8414250 h 8414250"/>
                  <a:gd name="connsiteX5" fmla="*/ 0 w 1223162"/>
                  <a:gd name="connsiteY5" fmla="*/ 7663603 h 8414250"/>
                  <a:gd name="connsiteX6" fmla="*/ 23750 w 1223162"/>
                  <a:gd name="connsiteY6" fmla="*/ 0 h 8414250"/>
                  <a:gd name="connsiteX7" fmla="*/ 1062200 w 1223162"/>
                  <a:gd name="connsiteY7" fmla="*/ 0 h 8414250"/>
                  <a:gd name="connsiteX0" fmla="*/ 1058557 w 1219519"/>
                  <a:gd name="connsiteY0" fmla="*/ 0 h 8414250"/>
                  <a:gd name="connsiteX1" fmla="*/ 983520 w 1219519"/>
                  <a:gd name="connsiteY1" fmla="*/ 7214672 h 8414250"/>
                  <a:gd name="connsiteX2" fmla="*/ 1219519 w 1219519"/>
                  <a:gd name="connsiteY2" fmla="*/ 8272195 h 8414250"/>
                  <a:gd name="connsiteX3" fmla="*/ 529605 w 1219519"/>
                  <a:gd name="connsiteY3" fmla="*/ 7780946 h 8414250"/>
                  <a:gd name="connsiteX4" fmla="*/ 208250 w 1219519"/>
                  <a:gd name="connsiteY4" fmla="*/ 8414250 h 8414250"/>
                  <a:gd name="connsiteX5" fmla="*/ 0 w 1219519"/>
                  <a:gd name="connsiteY5" fmla="*/ 7638101 h 8414250"/>
                  <a:gd name="connsiteX6" fmla="*/ 20107 w 1219519"/>
                  <a:gd name="connsiteY6" fmla="*/ 0 h 8414250"/>
                  <a:gd name="connsiteX7" fmla="*/ 1058557 w 1219519"/>
                  <a:gd name="connsiteY7" fmla="*/ 0 h 8414250"/>
                  <a:gd name="connsiteX0" fmla="*/ 1058557 w 1219519"/>
                  <a:gd name="connsiteY0" fmla="*/ 0 h 8414250"/>
                  <a:gd name="connsiteX1" fmla="*/ 983520 w 1219519"/>
                  <a:gd name="connsiteY1" fmla="*/ 7214672 h 8414250"/>
                  <a:gd name="connsiteX2" fmla="*/ 1219519 w 1219519"/>
                  <a:gd name="connsiteY2" fmla="*/ 8272195 h 8414250"/>
                  <a:gd name="connsiteX3" fmla="*/ 529605 w 1219519"/>
                  <a:gd name="connsiteY3" fmla="*/ 7780946 h 8414250"/>
                  <a:gd name="connsiteX4" fmla="*/ 208250 w 1219519"/>
                  <a:gd name="connsiteY4" fmla="*/ 8414250 h 8414250"/>
                  <a:gd name="connsiteX5" fmla="*/ 0 w 1219519"/>
                  <a:gd name="connsiteY5" fmla="*/ 7638101 h 8414250"/>
                  <a:gd name="connsiteX6" fmla="*/ 20107 w 1219519"/>
                  <a:gd name="connsiteY6" fmla="*/ 0 h 8414250"/>
                  <a:gd name="connsiteX7" fmla="*/ 1058557 w 1219519"/>
                  <a:gd name="connsiteY7" fmla="*/ 0 h 8414250"/>
                  <a:gd name="connsiteX0" fmla="*/ 1058557 w 1191810"/>
                  <a:gd name="connsiteY0" fmla="*/ 0 h 8414250"/>
                  <a:gd name="connsiteX1" fmla="*/ 983520 w 1191810"/>
                  <a:gd name="connsiteY1" fmla="*/ 7214672 h 8414250"/>
                  <a:gd name="connsiteX2" fmla="*/ 1191810 w 1191810"/>
                  <a:gd name="connsiteY2" fmla="*/ 8387709 h 8414250"/>
                  <a:gd name="connsiteX3" fmla="*/ 529605 w 1191810"/>
                  <a:gd name="connsiteY3" fmla="*/ 7780946 h 8414250"/>
                  <a:gd name="connsiteX4" fmla="*/ 208250 w 1191810"/>
                  <a:gd name="connsiteY4" fmla="*/ 8414250 h 8414250"/>
                  <a:gd name="connsiteX5" fmla="*/ 0 w 1191810"/>
                  <a:gd name="connsiteY5" fmla="*/ 7638101 h 8414250"/>
                  <a:gd name="connsiteX6" fmla="*/ 20107 w 1191810"/>
                  <a:gd name="connsiteY6" fmla="*/ 0 h 8414250"/>
                  <a:gd name="connsiteX7" fmla="*/ 1058557 w 1191810"/>
                  <a:gd name="connsiteY7" fmla="*/ 0 h 8414250"/>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638101 h 8435843"/>
                  <a:gd name="connsiteX6" fmla="*/ 20107 w 1274940"/>
                  <a:gd name="connsiteY6" fmla="*/ 0 h 8435843"/>
                  <a:gd name="connsiteX7" fmla="*/ 1058557 w 1274940"/>
                  <a:gd name="connsiteY7" fmla="*/ 0 h 8435843"/>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638101 h 8435843"/>
                  <a:gd name="connsiteX6" fmla="*/ 20107 w 1274940"/>
                  <a:gd name="connsiteY6" fmla="*/ 0 h 8435843"/>
                  <a:gd name="connsiteX7" fmla="*/ 1058557 w 1274940"/>
                  <a:gd name="connsiteY7" fmla="*/ 0 h 8435843"/>
                  <a:gd name="connsiteX0" fmla="*/ 1058557 w 1274940"/>
                  <a:gd name="connsiteY0" fmla="*/ 0 h 8435843"/>
                  <a:gd name="connsiteX1" fmla="*/ 983520 w 1274940"/>
                  <a:gd name="connsiteY1" fmla="*/ 7214672 h 8435843"/>
                  <a:gd name="connsiteX2" fmla="*/ 1274940 w 1274940"/>
                  <a:gd name="connsiteY2" fmla="*/ 8435843 h 8435843"/>
                  <a:gd name="connsiteX3" fmla="*/ 529605 w 1274940"/>
                  <a:gd name="connsiteY3" fmla="*/ 7780946 h 8435843"/>
                  <a:gd name="connsiteX4" fmla="*/ 208250 w 1274940"/>
                  <a:gd name="connsiteY4" fmla="*/ 8414250 h 8435843"/>
                  <a:gd name="connsiteX5" fmla="*/ 0 w 1274940"/>
                  <a:gd name="connsiteY5" fmla="*/ 7541841 h 8435843"/>
                  <a:gd name="connsiteX6" fmla="*/ 20107 w 1274940"/>
                  <a:gd name="connsiteY6" fmla="*/ 0 h 8435843"/>
                  <a:gd name="connsiteX7" fmla="*/ 1058557 w 1274940"/>
                  <a:gd name="connsiteY7" fmla="*/ 0 h 8435843"/>
                  <a:gd name="connsiteX0" fmla="*/ 1058557 w 1274940"/>
                  <a:gd name="connsiteY0" fmla="*/ 0 h 8510511"/>
                  <a:gd name="connsiteX1" fmla="*/ 983520 w 1274940"/>
                  <a:gd name="connsiteY1" fmla="*/ 7214672 h 8510511"/>
                  <a:gd name="connsiteX2" fmla="*/ 1274940 w 1274940"/>
                  <a:gd name="connsiteY2" fmla="*/ 8435843 h 8510511"/>
                  <a:gd name="connsiteX3" fmla="*/ 529605 w 1274940"/>
                  <a:gd name="connsiteY3" fmla="*/ 7780946 h 8510511"/>
                  <a:gd name="connsiteX4" fmla="*/ 180541 w 1274940"/>
                  <a:gd name="connsiteY4" fmla="*/ 8510511 h 8510511"/>
                  <a:gd name="connsiteX5" fmla="*/ 0 w 1274940"/>
                  <a:gd name="connsiteY5" fmla="*/ 7541841 h 8510511"/>
                  <a:gd name="connsiteX6" fmla="*/ 20107 w 1274940"/>
                  <a:gd name="connsiteY6" fmla="*/ 0 h 8510511"/>
                  <a:gd name="connsiteX7" fmla="*/ 1058557 w 1274940"/>
                  <a:gd name="connsiteY7" fmla="*/ 0 h 851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4940" h="8510511">
                    <a:moveTo>
                      <a:pt x="1058557" y="0"/>
                    </a:moveTo>
                    <a:cubicBezTo>
                      <a:pt x="1058557" y="2726725"/>
                      <a:pt x="983520" y="4487947"/>
                      <a:pt x="983520" y="7214672"/>
                    </a:cubicBezTo>
                    <a:cubicBezTo>
                      <a:pt x="1026197" y="8070336"/>
                      <a:pt x="1257233" y="8292341"/>
                      <a:pt x="1274940" y="8435843"/>
                    </a:cubicBezTo>
                    <a:lnTo>
                      <a:pt x="529605" y="7780946"/>
                    </a:lnTo>
                    <a:lnTo>
                      <a:pt x="180541" y="8510511"/>
                    </a:lnTo>
                    <a:cubicBezTo>
                      <a:pt x="140259" y="8448896"/>
                      <a:pt x="31473" y="7922598"/>
                      <a:pt x="0" y="7541841"/>
                    </a:cubicBezTo>
                    <a:cubicBezTo>
                      <a:pt x="0" y="4815116"/>
                      <a:pt x="20107" y="2726725"/>
                      <a:pt x="20107" y="0"/>
                    </a:cubicBezTo>
                    <a:lnTo>
                      <a:pt x="105855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8" name="TextBox 17">
              <a:extLst>
                <a:ext uri="{FF2B5EF4-FFF2-40B4-BE49-F238E27FC236}">
                  <a16:creationId xmlns:a16="http://schemas.microsoft.com/office/drawing/2014/main" id="{57D2B5BB-FA00-45C5-A01C-8DF654926F88}"/>
                </a:ext>
              </a:extLst>
            </p:cNvPr>
            <p:cNvSpPr txBox="1"/>
            <p:nvPr/>
          </p:nvSpPr>
          <p:spPr>
            <a:xfrm>
              <a:off x="3648978" y="3107125"/>
              <a:ext cx="5956249" cy="713719"/>
            </a:xfrm>
            <a:prstGeom prst="rect">
              <a:avLst/>
            </a:prstGeom>
            <a:noFill/>
          </p:spPr>
          <p:txBody>
            <a:bodyPr wrap="square" rtlCol="0">
              <a:spAutoFit/>
            </a:bodyPr>
            <a:lstStyle/>
            <a:p>
              <a:r>
                <a:rPr lang="en-US" sz="4800">
                  <a:solidFill>
                    <a:srgbClr val="F35988"/>
                  </a:solidFill>
                  <a:effectLst>
                    <a:outerShdw blurRad="38100" dist="38100" dir="2700000" algn="tl">
                      <a:srgbClr val="000000">
                        <a:alpha val="43137"/>
                      </a:srgbClr>
                    </a:outerShdw>
                  </a:effectLst>
                  <a:latin typeface="HP-168" panose="020B0803050302020204" pitchFamily="34" charset="0"/>
                </a:rPr>
                <a:t>CÂU CHUYỆN CỦA RỄ</a:t>
              </a:r>
              <a:endParaRPr lang="en-US" sz="4800" dirty="0">
                <a:solidFill>
                  <a:srgbClr val="F35988"/>
                </a:solidFill>
                <a:effectLst>
                  <a:outerShdw blurRad="38100" dist="38100" dir="2700000" algn="tl">
                    <a:srgbClr val="000000">
                      <a:alpha val="43137"/>
                    </a:srgbClr>
                  </a:outerShdw>
                </a:effectLst>
                <a:latin typeface="HP-168" panose="020B0803050302020204" pitchFamily="34" charset="0"/>
              </a:endParaRPr>
            </a:p>
          </p:txBody>
        </p:sp>
      </p:grpSp>
      <p:sp>
        <p:nvSpPr>
          <p:cNvPr id="8" name="60">
            <a:extLst>
              <a:ext uri="{FF2B5EF4-FFF2-40B4-BE49-F238E27FC236}">
                <a16:creationId xmlns:a16="http://schemas.microsoft.com/office/drawing/2014/main" id="{2596BA64-F4FC-448E-8F9F-6F77C45872A9}"/>
              </a:ext>
            </a:extLst>
          </p:cNvPr>
          <p:cNvSpPr/>
          <p:nvPr userDrawn="1"/>
        </p:nvSpPr>
        <p:spPr>
          <a:xfrm>
            <a:off x="0" y="0"/>
            <a:ext cx="12192000" cy="2853949"/>
          </a:xfrm>
          <a:custGeom>
            <a:avLst/>
            <a:gdLst>
              <a:gd name="connsiteX0" fmla="*/ 0 w 12587678"/>
              <a:gd name="connsiteY0" fmla="*/ 0 h 2853949"/>
              <a:gd name="connsiteX1" fmla="*/ 12586523 w 12587678"/>
              <a:gd name="connsiteY1" fmla="*/ 0 h 2853949"/>
              <a:gd name="connsiteX2" fmla="*/ 12587678 w 12587678"/>
              <a:gd name="connsiteY2" fmla="*/ 15270 h 2853949"/>
              <a:gd name="connsiteX3" fmla="*/ 11524550 w 12587678"/>
              <a:gd name="connsiteY3" fmla="*/ 1078397 h 2853949"/>
              <a:gd name="connsiteX4" fmla="*/ 11246151 w 12587678"/>
              <a:gd name="connsiteY4" fmla="*/ 1041573 h 2853949"/>
              <a:gd name="connsiteX5" fmla="*/ 11172395 w 12587678"/>
              <a:gd name="connsiteY5" fmla="*/ 1018139 h 2853949"/>
              <a:gd name="connsiteX6" fmla="*/ 11125892 w 12587678"/>
              <a:gd name="connsiteY6" fmla="*/ 1167950 h 2853949"/>
              <a:gd name="connsiteX7" fmla="*/ 9831625 w 12587678"/>
              <a:gd name="connsiteY7" fmla="*/ 2025847 h 2853949"/>
              <a:gd name="connsiteX8" fmla="*/ 8938137 w 12587678"/>
              <a:gd name="connsiteY8" fmla="*/ 1705093 h 2853949"/>
              <a:gd name="connsiteX9" fmla="*/ 8925820 w 12587678"/>
              <a:gd name="connsiteY9" fmla="*/ 1693899 h 2853949"/>
              <a:gd name="connsiteX10" fmla="*/ 8807004 w 12587678"/>
              <a:gd name="connsiteY10" fmla="*/ 1858217 h 2853949"/>
              <a:gd name="connsiteX11" fmla="*/ 6577976 w 12587678"/>
              <a:gd name="connsiteY11" fmla="*/ 2853949 h 2853949"/>
              <a:gd name="connsiteX12" fmla="*/ 4503697 w 12587678"/>
              <a:gd name="connsiteY12" fmla="*/ 2032080 h 2853949"/>
              <a:gd name="connsiteX13" fmla="*/ 4479477 w 12587678"/>
              <a:gd name="connsiteY13" fmla="*/ 2004869 h 2853949"/>
              <a:gd name="connsiteX14" fmla="*/ 4460387 w 12587678"/>
              <a:gd name="connsiteY14" fmla="*/ 2019145 h 2853949"/>
              <a:gd name="connsiteX15" fmla="*/ 3675033 w 12587678"/>
              <a:gd name="connsiteY15" fmla="*/ 2259037 h 2853949"/>
              <a:gd name="connsiteX16" fmla="*/ 2380766 w 12587678"/>
              <a:gd name="connsiteY16" fmla="*/ 1401140 h 2853949"/>
              <a:gd name="connsiteX17" fmla="*/ 2379500 w 12587678"/>
              <a:gd name="connsiteY17" fmla="*/ 1397060 h 2853949"/>
              <a:gd name="connsiteX18" fmla="*/ 2325832 w 12587678"/>
              <a:gd name="connsiteY18" fmla="*/ 1405250 h 2853949"/>
              <a:gd name="connsiteX19" fmla="*/ 2217133 w 12587678"/>
              <a:gd name="connsiteY19" fmla="*/ 1410739 h 2853949"/>
              <a:gd name="connsiteX20" fmla="*/ 1237551 w 12587678"/>
              <a:gd name="connsiteY20" fmla="*/ 761429 h 2853949"/>
              <a:gd name="connsiteX21" fmla="*/ 1198211 w 12587678"/>
              <a:gd name="connsiteY21" fmla="*/ 634694 h 2853949"/>
              <a:gd name="connsiteX22" fmla="*/ 1145387 w 12587678"/>
              <a:gd name="connsiteY22" fmla="*/ 654028 h 2853949"/>
              <a:gd name="connsiteX23" fmla="*/ 876748 w 12587678"/>
              <a:gd name="connsiteY23" fmla="*/ 694642 h 2853949"/>
              <a:gd name="connsiteX24" fmla="*/ 44357 w 12587678"/>
              <a:gd name="connsiteY24" fmla="*/ 142897 h 285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587678" h="2853949">
                <a:moveTo>
                  <a:pt x="0" y="0"/>
                </a:moveTo>
                <a:lnTo>
                  <a:pt x="12586523" y="0"/>
                </a:lnTo>
                <a:lnTo>
                  <a:pt x="12587678" y="15270"/>
                </a:lnTo>
                <a:cubicBezTo>
                  <a:pt x="12587678" y="602418"/>
                  <a:pt x="12111699" y="1078397"/>
                  <a:pt x="11524550" y="1078397"/>
                </a:cubicBezTo>
                <a:cubicBezTo>
                  <a:pt x="11428221" y="1078397"/>
                  <a:pt x="11334884" y="1065585"/>
                  <a:pt x="11246151" y="1041573"/>
                </a:cubicBezTo>
                <a:lnTo>
                  <a:pt x="11172395" y="1018139"/>
                </a:lnTo>
                <a:lnTo>
                  <a:pt x="11125892" y="1167950"/>
                </a:lnTo>
                <a:cubicBezTo>
                  <a:pt x="10912654" y="1672100"/>
                  <a:pt x="10413450" y="2025847"/>
                  <a:pt x="9831625" y="2025847"/>
                </a:cubicBezTo>
                <a:cubicBezTo>
                  <a:pt x="9492227" y="2025847"/>
                  <a:pt x="9180943" y="1905475"/>
                  <a:pt x="8938137" y="1705093"/>
                </a:cubicBezTo>
                <a:lnTo>
                  <a:pt x="8925820" y="1693899"/>
                </a:lnTo>
                <a:lnTo>
                  <a:pt x="8807004" y="1858217"/>
                </a:lnTo>
                <a:cubicBezTo>
                  <a:pt x="8323930" y="2458970"/>
                  <a:pt x="7505854" y="2853949"/>
                  <a:pt x="6577976" y="2853949"/>
                </a:cubicBezTo>
                <a:cubicBezTo>
                  <a:pt x="5742886" y="2853949"/>
                  <a:pt x="4996736" y="2534016"/>
                  <a:pt x="4503697" y="2032080"/>
                </a:cubicBezTo>
                <a:lnTo>
                  <a:pt x="4479477" y="2004869"/>
                </a:lnTo>
                <a:lnTo>
                  <a:pt x="4460387" y="2019145"/>
                </a:lnTo>
                <a:cubicBezTo>
                  <a:pt x="4236203" y="2170600"/>
                  <a:pt x="3965945" y="2259037"/>
                  <a:pt x="3675033" y="2259037"/>
                </a:cubicBezTo>
                <a:cubicBezTo>
                  <a:pt x="3093207" y="2259037"/>
                  <a:pt x="2594004" y="1905290"/>
                  <a:pt x="2380766" y="1401140"/>
                </a:cubicBezTo>
                <a:lnTo>
                  <a:pt x="2379500" y="1397060"/>
                </a:lnTo>
                <a:lnTo>
                  <a:pt x="2325832" y="1405250"/>
                </a:lnTo>
                <a:cubicBezTo>
                  <a:pt x="2290093" y="1408880"/>
                  <a:pt x="2253830" y="1410739"/>
                  <a:pt x="2217133" y="1410739"/>
                </a:cubicBezTo>
                <a:cubicBezTo>
                  <a:pt x="1776772" y="1410739"/>
                  <a:pt x="1398943" y="1143001"/>
                  <a:pt x="1237551" y="761429"/>
                </a:cubicBezTo>
                <a:lnTo>
                  <a:pt x="1198211" y="634694"/>
                </a:lnTo>
                <a:lnTo>
                  <a:pt x="1145387" y="654028"/>
                </a:lnTo>
                <a:cubicBezTo>
                  <a:pt x="1060524" y="680423"/>
                  <a:pt x="970297" y="694642"/>
                  <a:pt x="876748" y="694642"/>
                </a:cubicBezTo>
                <a:cubicBezTo>
                  <a:pt x="502554" y="694642"/>
                  <a:pt x="181498" y="467135"/>
                  <a:pt x="44357" y="142897"/>
                </a:cubicBez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3" name="Picture 2">
            <a:extLst>
              <a:ext uri="{FF2B5EF4-FFF2-40B4-BE49-F238E27FC236}">
                <a16:creationId xmlns:a16="http://schemas.microsoft.com/office/drawing/2014/main" id="{6519810E-FBDE-4F35-8D7E-FB085BF72C60}"/>
              </a:ext>
            </a:extLst>
          </p:cNvPr>
          <p:cNvPicPr>
            <a:picLocks noChangeAspect="1"/>
          </p:cNvPicPr>
          <p:nvPr userDrawn="1"/>
        </p:nvPicPr>
        <p:blipFill>
          <a:blip r:embed="rId2"/>
          <a:stretch>
            <a:fillRect/>
          </a:stretch>
        </p:blipFill>
        <p:spPr>
          <a:xfrm>
            <a:off x="1255781" y="722217"/>
            <a:ext cx="1902117" cy="4157832"/>
          </a:xfrm>
          <a:prstGeom prst="rect">
            <a:avLst/>
          </a:prstGeom>
        </p:spPr>
      </p:pic>
      <p:sp>
        <p:nvSpPr>
          <p:cNvPr id="10" name="PHẠM DUYÊN">
            <a:extLst>
              <a:ext uri="{FF2B5EF4-FFF2-40B4-BE49-F238E27FC236}">
                <a16:creationId xmlns:a16="http://schemas.microsoft.com/office/drawing/2014/main" id="{22958861-AE0B-4C07-AEC7-A19837FC7C1E}"/>
              </a:ext>
            </a:extLst>
          </p:cNvPr>
          <p:cNvSpPr/>
          <p:nvPr userDrawn="1"/>
        </p:nvSpPr>
        <p:spPr>
          <a:xfrm flipH="1">
            <a:off x="0" y="6477317"/>
            <a:ext cx="12192000" cy="38068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1" name="63">
            <a:extLst>
              <a:ext uri="{FF2B5EF4-FFF2-40B4-BE49-F238E27FC236}">
                <a16:creationId xmlns:a16="http://schemas.microsoft.com/office/drawing/2014/main" id="{C8B319CA-02F5-4CCA-B079-C2D7FFC065A8}"/>
              </a:ext>
            </a:extLst>
          </p:cNvPr>
          <p:cNvSpPr/>
          <p:nvPr userDrawn="1"/>
        </p:nvSpPr>
        <p:spPr>
          <a:xfrm>
            <a:off x="5309" y="-1326"/>
            <a:ext cx="12186692" cy="1933626"/>
          </a:xfrm>
          <a:custGeom>
            <a:avLst/>
            <a:gdLst>
              <a:gd name="connsiteX0" fmla="*/ 11228064 w 12305841"/>
              <a:gd name="connsiteY0" fmla="*/ 0 h 1933626"/>
              <a:gd name="connsiteX1" fmla="*/ 12305841 w 12305841"/>
              <a:gd name="connsiteY1" fmla="*/ 0 h 1933626"/>
              <a:gd name="connsiteX2" fmla="*/ 12305841 w 12305841"/>
              <a:gd name="connsiteY2" fmla="*/ 393287 h 1933626"/>
              <a:gd name="connsiteX3" fmla="*/ 12276808 w 12305841"/>
              <a:gd name="connsiteY3" fmla="*/ 402263 h 1933626"/>
              <a:gd name="connsiteX4" fmla="*/ 12049470 w 12305841"/>
              <a:gd name="connsiteY4" fmla="*/ 429815 h 1933626"/>
              <a:gd name="connsiteX5" fmla="*/ 11291005 w 12305841"/>
              <a:gd name="connsiteY5" fmla="*/ 77500 h 1933626"/>
              <a:gd name="connsiteX6" fmla="*/ 0 w 12305841"/>
              <a:gd name="connsiteY6" fmla="*/ 0 h 1933626"/>
              <a:gd name="connsiteX7" fmla="*/ 11211893 w 12305841"/>
              <a:gd name="connsiteY7" fmla="*/ 0 h 1933626"/>
              <a:gd name="connsiteX8" fmla="*/ 11211659 w 12305841"/>
              <a:gd name="connsiteY8" fmla="*/ 2398 h 1933626"/>
              <a:gd name="connsiteX9" fmla="*/ 9665212 w 12305841"/>
              <a:gd name="connsiteY9" fmla="*/ 1306270 h 1933626"/>
              <a:gd name="connsiteX10" fmla="*/ 8447151 w 12305841"/>
              <a:gd name="connsiteY10" fmla="*/ 712019 h 1933626"/>
              <a:gd name="connsiteX11" fmla="*/ 8440912 w 12305841"/>
              <a:gd name="connsiteY11" fmla="*/ 703389 h 1933626"/>
              <a:gd name="connsiteX12" fmla="*/ 8349789 w 12305841"/>
              <a:gd name="connsiteY12" fmla="*/ 936280 h 1933626"/>
              <a:gd name="connsiteX13" fmla="*/ 6453243 w 12305841"/>
              <a:gd name="connsiteY13" fmla="*/ 1933626 h 1933626"/>
              <a:gd name="connsiteX14" fmla="*/ 4436763 w 12305841"/>
              <a:gd name="connsiteY14" fmla="*/ 629754 h 1933626"/>
              <a:gd name="connsiteX15" fmla="*/ 4435336 w 12305841"/>
              <a:gd name="connsiteY15" fmla="*/ 618525 h 1933626"/>
              <a:gd name="connsiteX16" fmla="*/ 4418353 w 12305841"/>
              <a:gd name="connsiteY16" fmla="*/ 650889 h 1933626"/>
              <a:gd name="connsiteX17" fmla="*/ 3109422 w 12305841"/>
              <a:gd name="connsiteY17" fmla="*/ 1370851 h 1933626"/>
              <a:gd name="connsiteX18" fmla="*/ 1654953 w 12305841"/>
              <a:gd name="connsiteY18" fmla="*/ 373505 h 1933626"/>
              <a:gd name="connsiteX19" fmla="*/ 1575302 w 12305841"/>
              <a:gd name="connsiteY19" fmla="*/ 108059 h 1933626"/>
              <a:gd name="connsiteX20" fmla="*/ 1544784 w 12305841"/>
              <a:gd name="connsiteY20" fmla="*/ 152528 h 1933626"/>
              <a:gd name="connsiteX21" fmla="*/ 747142 w 12305841"/>
              <a:gd name="connsiteY21" fmla="*/ 549750 h 1933626"/>
              <a:gd name="connsiteX22" fmla="*/ 29607 w 12305841"/>
              <a:gd name="connsiteY22" fmla="*/ 240060 h 1933626"/>
              <a:gd name="connsiteX23" fmla="*/ 0 w 12305841"/>
              <a:gd name="connsiteY23" fmla="*/ 207709 h 193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305841" h="1933626">
                <a:moveTo>
                  <a:pt x="11228064" y="0"/>
                </a:moveTo>
                <a:lnTo>
                  <a:pt x="12305841" y="0"/>
                </a:lnTo>
                <a:lnTo>
                  <a:pt x="12305841" y="393287"/>
                </a:lnTo>
                <a:lnTo>
                  <a:pt x="12276808" y="402263"/>
                </a:lnTo>
                <a:cubicBezTo>
                  <a:pt x="12203376" y="420327"/>
                  <a:pt x="12127345" y="429815"/>
                  <a:pt x="12049470" y="429815"/>
                </a:cubicBezTo>
                <a:cubicBezTo>
                  <a:pt x="11757441" y="429815"/>
                  <a:pt x="11491330" y="296399"/>
                  <a:pt x="11291005" y="77500"/>
                </a:cubicBezTo>
                <a:close/>
                <a:moveTo>
                  <a:pt x="0" y="0"/>
                </a:moveTo>
                <a:lnTo>
                  <a:pt x="11211893" y="0"/>
                </a:lnTo>
                <a:lnTo>
                  <a:pt x="11211659" y="2398"/>
                </a:lnTo>
                <a:cubicBezTo>
                  <a:pt x="11064468" y="746517"/>
                  <a:pt x="10428028" y="1306270"/>
                  <a:pt x="9665212" y="1306270"/>
                </a:cubicBezTo>
                <a:cubicBezTo>
                  <a:pt x="9174829" y="1306270"/>
                  <a:pt x="8736675" y="1074943"/>
                  <a:pt x="8447151" y="712019"/>
                </a:cubicBezTo>
                <a:lnTo>
                  <a:pt x="8440912" y="703389"/>
                </a:lnTo>
                <a:lnTo>
                  <a:pt x="8349789" y="936280"/>
                </a:lnTo>
                <a:cubicBezTo>
                  <a:pt x="8037322" y="1522378"/>
                  <a:pt x="7305817" y="1933626"/>
                  <a:pt x="6453243" y="1933626"/>
                </a:cubicBezTo>
                <a:cubicBezTo>
                  <a:pt x="5458571" y="1933626"/>
                  <a:pt x="4628691" y="1373871"/>
                  <a:pt x="4436763" y="629754"/>
                </a:cubicBezTo>
                <a:lnTo>
                  <a:pt x="4435336" y="618525"/>
                </a:lnTo>
                <a:lnTo>
                  <a:pt x="4418353" y="650889"/>
                </a:lnTo>
                <a:cubicBezTo>
                  <a:pt x="4134683" y="1085262"/>
                  <a:pt x="3654292" y="1370851"/>
                  <a:pt x="3109422" y="1370851"/>
                </a:cubicBezTo>
                <a:cubicBezTo>
                  <a:pt x="2455579" y="1370851"/>
                  <a:pt x="1894585" y="959603"/>
                  <a:pt x="1654953" y="373505"/>
                </a:cubicBezTo>
                <a:lnTo>
                  <a:pt x="1575302" y="108059"/>
                </a:lnTo>
                <a:lnTo>
                  <a:pt x="1544784" y="152528"/>
                </a:lnTo>
                <a:cubicBezTo>
                  <a:pt x="1340650" y="397952"/>
                  <a:pt x="1058641" y="549750"/>
                  <a:pt x="747142" y="549750"/>
                </a:cubicBezTo>
                <a:cubicBezTo>
                  <a:pt x="474582" y="549750"/>
                  <a:pt x="224598" y="433530"/>
                  <a:pt x="29607" y="240060"/>
                </a:cubicBezTo>
                <a:lnTo>
                  <a:pt x="0" y="207709"/>
                </a:lnTo>
                <a:close/>
              </a:path>
            </a:pathLst>
          </a:custGeom>
          <a:solidFill>
            <a:schemeClr val="bg1"/>
          </a:solidFill>
          <a:ln>
            <a:noFill/>
          </a:ln>
          <a:effectLst>
            <a:outerShdw blurRad="457200" dist="152400" dir="4800000" algn="t" rotWithShape="0">
              <a:prstClr val="black">
                <a:alpha val="1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2" name="21">
            <a:extLst>
              <a:ext uri="{FF2B5EF4-FFF2-40B4-BE49-F238E27FC236}">
                <a16:creationId xmlns:a16="http://schemas.microsoft.com/office/drawing/2014/main" id="{5C3B308F-3EBB-4FE2-BD0D-4E6DF7B3200A}"/>
              </a:ext>
            </a:extLst>
          </p:cNvPr>
          <p:cNvSpPr/>
          <p:nvPr userDrawn="1"/>
        </p:nvSpPr>
        <p:spPr>
          <a:xfrm>
            <a:off x="1"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3" name="58">
            <a:extLst>
              <a:ext uri="{FF2B5EF4-FFF2-40B4-BE49-F238E27FC236}">
                <a16:creationId xmlns:a16="http://schemas.microsoft.com/office/drawing/2014/main" id="{D998065D-A73B-4654-8F4A-3C7A00EF1900}"/>
              </a:ext>
            </a:extLst>
          </p:cNvPr>
          <p:cNvSpPr/>
          <p:nvPr userDrawn="1"/>
        </p:nvSpPr>
        <p:spPr>
          <a:xfrm rot="1532284">
            <a:off x="7593832" y="748919"/>
            <a:ext cx="403104" cy="433137"/>
          </a:xfrm>
          <a:prstGeom prst="star5">
            <a:avLst>
              <a:gd name="adj" fmla="val 30364"/>
              <a:gd name="hf" fmla="val 105146"/>
              <a:gd name="vf" fmla="val 110557"/>
            </a:avLst>
          </a:prstGeom>
          <a:noFill/>
          <a:ln w="69850">
            <a:solidFill>
              <a:srgbClr val="DFD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14" name="Picture 13">
            <a:extLst>
              <a:ext uri="{FF2B5EF4-FFF2-40B4-BE49-F238E27FC236}">
                <a16:creationId xmlns:a16="http://schemas.microsoft.com/office/drawing/2014/main" id="{58ABEAD0-1509-476D-810E-C91A9436DE24}"/>
              </a:ext>
            </a:extLst>
          </p:cNvPr>
          <p:cNvPicPr>
            <a:picLocks noChangeAspect="1"/>
          </p:cNvPicPr>
          <p:nvPr userDrawn="1"/>
        </p:nvPicPr>
        <p:blipFill>
          <a:blip r:embed="rId3"/>
          <a:stretch>
            <a:fillRect/>
          </a:stretch>
        </p:blipFill>
        <p:spPr>
          <a:xfrm>
            <a:off x="5046995" y="207282"/>
            <a:ext cx="3010891" cy="1149829"/>
          </a:xfrm>
          <a:prstGeom prst="rect">
            <a:avLst/>
          </a:prstGeom>
        </p:spPr>
      </p:pic>
      <p:pic>
        <p:nvPicPr>
          <p:cNvPr id="15" name="Picture 14">
            <a:extLst>
              <a:ext uri="{FF2B5EF4-FFF2-40B4-BE49-F238E27FC236}">
                <a16:creationId xmlns:a16="http://schemas.microsoft.com/office/drawing/2014/main" id="{80972406-D9D6-4678-91E6-83C6CAFCEB89}"/>
              </a:ext>
            </a:extLst>
          </p:cNvPr>
          <p:cNvPicPr>
            <a:picLocks noChangeAspect="1"/>
          </p:cNvPicPr>
          <p:nvPr userDrawn="1"/>
        </p:nvPicPr>
        <p:blipFill>
          <a:blip r:embed="rId4"/>
          <a:stretch>
            <a:fillRect/>
          </a:stretch>
        </p:blipFill>
        <p:spPr>
          <a:xfrm>
            <a:off x="5782775" y="722217"/>
            <a:ext cx="1394399" cy="1638031"/>
          </a:xfrm>
          <a:prstGeom prst="rect">
            <a:avLst/>
          </a:prstGeom>
        </p:spPr>
      </p:pic>
    </p:spTree>
    <p:extLst>
      <p:ext uri="{BB962C8B-B14F-4D97-AF65-F5344CB8AC3E}">
        <p14:creationId xmlns:p14="http://schemas.microsoft.com/office/powerpoint/2010/main" val="1590811328"/>
      </p:ext>
    </p:extLst>
  </p:cSld>
  <p:clrMapOvr>
    <a:masterClrMapping/>
  </p:clrMapOvr>
  <p:transition spd="slow" advClick="0" advTm="0">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14:presetBounceEnd="56000">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14:bounceEnd="56000">
                                          <p:cBhvr additive="base">
                                            <p:cTn id="36" dur="1500" fill="hold"/>
                                            <p:tgtEl>
                                              <p:spTgt spid="3"/>
                                            </p:tgtEl>
                                            <p:attrNameLst>
                                              <p:attrName>ppt_x</p:attrName>
                                            </p:attrNameLst>
                                          </p:cBhvr>
                                          <p:tavLst>
                                            <p:tav tm="0">
                                              <p:val>
                                                <p:strVal val="#ppt_x"/>
                                              </p:val>
                                            </p:tav>
                                            <p:tav tm="100000">
                                              <p:val>
                                                <p:strVal val="#ppt_x"/>
                                              </p:val>
                                            </p:tav>
                                          </p:tavLst>
                                        </p:anim>
                                        <p:anim calcmode="lin" valueType="num" p14:bounceEnd="56000">
                                          <p:cBhvr additive="base">
                                            <p:cTn id="37" dur="1500" fill="hold"/>
                                            <p:tgtEl>
                                              <p:spTgt spid="3"/>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10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31" presetClass="entr" presetSubtype="0" fill="hold" grpId="0" nodeType="withEffect">
                                      <p:stCondLst>
                                        <p:cond delay="175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 calcmode="lin" valueType="num">
                                          <p:cBhvr>
                                            <p:cTn id="24" dur="500" fill="hold"/>
                                            <p:tgtEl>
                                              <p:spTgt spid="13"/>
                                            </p:tgtEl>
                                            <p:attrNameLst>
                                              <p:attrName>style.rotation</p:attrName>
                                            </p:attrNameLst>
                                          </p:cBhvr>
                                          <p:tavLst>
                                            <p:tav tm="0">
                                              <p:val>
                                                <p:fltVal val="90"/>
                                              </p:val>
                                            </p:tav>
                                            <p:tav tm="100000">
                                              <p:val>
                                                <p:fltVal val="0"/>
                                              </p:val>
                                            </p:tav>
                                          </p:tavLst>
                                        </p:anim>
                                        <p:animEffect transition="in" filter="fade">
                                          <p:cBhvr>
                                            <p:cTn id="25" dur="500"/>
                                            <p:tgtEl>
                                              <p:spTgt spid="13"/>
                                            </p:tgtEl>
                                          </p:cBhvr>
                                        </p:animEffect>
                                      </p:childTnLst>
                                    </p:cTn>
                                  </p:par>
                                  <p:par>
                                    <p:cTn id="26" presetID="22" presetClass="entr" presetSubtype="8" fill="hold"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par>
                                    <p:cTn id="29" presetID="22" presetClass="entr" presetSubtype="8" fill="hold" nodeType="withEffect">
                                      <p:stCondLst>
                                        <p:cond delay="3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1"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1500" fill="hold"/>
                                            <p:tgtEl>
                                              <p:spTgt spid="3"/>
                                            </p:tgtEl>
                                            <p:attrNameLst>
                                              <p:attrName>ppt_x</p:attrName>
                                            </p:attrNameLst>
                                          </p:cBhvr>
                                          <p:tavLst>
                                            <p:tav tm="0">
                                              <p:val>
                                                <p:strVal val="#ppt_x"/>
                                              </p:val>
                                            </p:tav>
                                            <p:tav tm="100000">
                                              <p:val>
                                                <p:strVal val="#ppt_x"/>
                                              </p:val>
                                            </p:tav>
                                          </p:tavLst>
                                        </p:anim>
                                        <p:anim calcmode="lin" valueType="num">
                                          <p:cBhvr additive="base">
                                            <p:cTn id="37" dur="1500" fill="hold"/>
                                            <p:tgtEl>
                                              <p:spTgt spid="3"/>
                                            </p:tgtEl>
                                            <p:attrNameLst>
                                              <p:attrName>ppt_y</p:attrName>
                                            </p:attrNameLst>
                                          </p:cBhvr>
                                          <p:tavLst>
                                            <p:tav tm="0">
                                              <p:val>
                                                <p:strVal val="0-#ppt_h/2"/>
                                              </p:val>
                                            </p:tav>
                                            <p:tav tm="100000">
                                              <p:val>
                                                <p:strVal val="#ppt_y"/>
                                              </p:val>
                                            </p:tav>
                                          </p:tavLst>
                                        </p:anim>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FAAA2-D9F0-4DD3-A893-780D652EAE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12D21B-3BAD-4646-A742-667C014183F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B19284-7DA4-45CE-A0E8-2104D534C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73E3A4-4037-4797-9C71-4565C6F99416}"/>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6" name="Footer Placeholder 5">
            <a:extLst>
              <a:ext uri="{FF2B5EF4-FFF2-40B4-BE49-F238E27FC236}">
                <a16:creationId xmlns:a16="http://schemas.microsoft.com/office/drawing/2014/main" id="{9B869AA2-445F-4F20-B535-CB5556EADE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B339E6-E1E9-452C-A1F8-B9E86A51FC96}"/>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596075620"/>
      </p:ext>
    </p:extLst>
  </p:cSld>
  <p:clrMapOvr>
    <a:masterClrMapping/>
  </p:clrMapOvr>
  <p:transition spd="slow" advClick="0" advTm="0">
    <p:comb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4CE9F-D087-43D0-AE23-80035E169E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69F7D-FDDD-4447-A3F0-2A10EF81DB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6D549B-61FA-4E7B-A6AF-CB01539DB263}"/>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5" name="Footer Placeholder 4">
            <a:extLst>
              <a:ext uri="{FF2B5EF4-FFF2-40B4-BE49-F238E27FC236}">
                <a16:creationId xmlns:a16="http://schemas.microsoft.com/office/drawing/2014/main" id="{67C91E4D-74F7-4634-A937-891B6FE2BE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C7E7E-4EEA-4297-B048-17BC3C84DE13}"/>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3448628898"/>
      </p:ext>
    </p:extLst>
  </p:cSld>
  <p:clrMapOvr>
    <a:masterClrMapping/>
  </p:clrMapOvr>
  <p:transition spd="slow" advClick="0" advTm="0">
    <p:comb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21E6F8-CB17-4D39-96FF-C30B141F3E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9CA2BA-3309-4647-8E94-BE6BFCA5DF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AD7510-5D22-47DB-8667-15AE5054B7B6}"/>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5" name="Footer Placeholder 4">
            <a:extLst>
              <a:ext uri="{FF2B5EF4-FFF2-40B4-BE49-F238E27FC236}">
                <a16:creationId xmlns:a16="http://schemas.microsoft.com/office/drawing/2014/main" id="{92A1698F-76FF-46B6-903E-B774483FB9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E3B05-96EB-4BDB-A776-C8D5ACD54117}"/>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756254666"/>
      </p:ext>
    </p:extLst>
  </p:cSld>
  <p:clrMapOvr>
    <a:masterClrMapping/>
  </p:clrMapOvr>
  <p:transition spd="slow" advClick="0" advTm="0">
    <p:comb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3663100056"/>
      </p:ext>
    </p:extLst>
  </p:cSld>
  <p:clrMapOvr>
    <a:masterClrMapping/>
  </p:clrMapOvr>
  <p:transition spd="slow" advClick="0" advTm="0">
    <p:comb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1B90A153-0D7E-4326-93F5-B852304F5AF2}"/>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10" name="PHẠM DUYÊN">
            <a:extLst>
              <a:ext uri="{FF2B5EF4-FFF2-40B4-BE49-F238E27FC236}">
                <a16:creationId xmlns:a16="http://schemas.microsoft.com/office/drawing/2014/main" id="{378B9758-1E6C-45FB-A79E-4C45CD61D00B}"/>
              </a:ext>
            </a:extLst>
          </p:cNvPr>
          <p:cNvSpPr/>
          <p:nvPr userDrawn="1"/>
        </p:nvSpPr>
        <p:spPr>
          <a:xfrm flipH="1">
            <a:off x="0" y="6625087"/>
            <a:ext cx="12192000" cy="2329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4" name="9">
            <a:extLst>
              <a:ext uri="{FF2B5EF4-FFF2-40B4-BE49-F238E27FC236}">
                <a16:creationId xmlns:a16="http://schemas.microsoft.com/office/drawing/2014/main" id="{31E1990E-03CA-4728-97AC-41301388565F}"/>
              </a:ext>
            </a:extLst>
          </p:cNvPr>
          <p:cNvSpPr/>
          <p:nvPr userDrawn="1"/>
        </p:nvSpPr>
        <p:spPr>
          <a:xfrm>
            <a:off x="495300" y="880611"/>
            <a:ext cx="11201400" cy="132109"/>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5A1F02B5-E222-4A1C-AF05-0507E87B7433}"/>
              </a:ext>
            </a:extLst>
          </p:cNvPr>
          <p:cNvPicPr>
            <a:picLocks noChangeAspect="1"/>
          </p:cNvPicPr>
          <p:nvPr userDrawn="1"/>
        </p:nvPicPr>
        <p:blipFill>
          <a:blip r:embed="rId2"/>
          <a:stretch>
            <a:fillRect/>
          </a:stretch>
        </p:blipFill>
        <p:spPr>
          <a:xfrm>
            <a:off x="495300" y="159476"/>
            <a:ext cx="4087210" cy="1064767"/>
          </a:xfrm>
          <a:prstGeom prst="rect">
            <a:avLst/>
          </a:prstGeom>
        </p:spPr>
      </p:pic>
    </p:spTree>
    <p:extLst>
      <p:ext uri="{BB962C8B-B14F-4D97-AF65-F5344CB8AC3E}">
        <p14:creationId xmlns:p14="http://schemas.microsoft.com/office/powerpoint/2010/main" val="847923031"/>
      </p:ext>
    </p:extLst>
  </p:cSld>
  <p:clrMapOvr>
    <a:masterClrMapping/>
  </p:clrMapOvr>
  <p:transition spd="slow" advClick="0" advTm="0">
    <p:comb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21">
            <a:extLst>
              <a:ext uri="{FF2B5EF4-FFF2-40B4-BE49-F238E27FC236}">
                <a16:creationId xmlns:a16="http://schemas.microsoft.com/office/drawing/2014/main" id="{53EF5745-5E26-4FFA-AAB4-DD5EFADB8AAA}"/>
              </a:ext>
            </a:extLst>
          </p:cNvPr>
          <p:cNvSpPr/>
          <p:nvPr userDrawn="1"/>
        </p:nvSpPr>
        <p:spPr>
          <a:xfrm>
            <a:off x="0" y="0"/>
            <a:ext cx="12192000" cy="316523"/>
          </a:xfrm>
          <a:custGeom>
            <a:avLst/>
            <a:gdLst>
              <a:gd name="connsiteX0" fmla="*/ 12048977 w 12682023"/>
              <a:gd name="connsiteY0" fmla="*/ 0 h 316523"/>
              <a:gd name="connsiteX1" fmla="*/ 12682023 w 12682023"/>
              <a:gd name="connsiteY1" fmla="*/ 0 h 316523"/>
              <a:gd name="connsiteX2" fmla="*/ 12365500 w 12682023"/>
              <a:gd name="connsiteY2" fmla="*/ 316523 h 316523"/>
              <a:gd name="connsiteX3" fmla="*/ 12048977 w 12682023"/>
              <a:gd name="connsiteY3" fmla="*/ 0 h 316523"/>
              <a:gd name="connsiteX4" fmla="*/ 11412804 w 12682023"/>
              <a:gd name="connsiteY4" fmla="*/ 0 h 316523"/>
              <a:gd name="connsiteX5" fmla="*/ 12045850 w 12682023"/>
              <a:gd name="connsiteY5" fmla="*/ 0 h 316523"/>
              <a:gd name="connsiteX6" fmla="*/ 11729327 w 12682023"/>
              <a:gd name="connsiteY6" fmla="*/ 316523 h 316523"/>
              <a:gd name="connsiteX7" fmla="*/ 11412804 w 12682023"/>
              <a:gd name="connsiteY7" fmla="*/ 0 h 316523"/>
              <a:gd name="connsiteX8" fmla="*/ 10776632 w 12682023"/>
              <a:gd name="connsiteY8" fmla="*/ 0 h 316523"/>
              <a:gd name="connsiteX9" fmla="*/ 11409678 w 12682023"/>
              <a:gd name="connsiteY9" fmla="*/ 0 h 316523"/>
              <a:gd name="connsiteX10" fmla="*/ 11093155 w 12682023"/>
              <a:gd name="connsiteY10" fmla="*/ 316523 h 316523"/>
              <a:gd name="connsiteX11" fmla="*/ 10776632 w 12682023"/>
              <a:gd name="connsiteY11" fmla="*/ 0 h 316523"/>
              <a:gd name="connsiteX12" fmla="*/ 9513861 w 12682023"/>
              <a:gd name="connsiteY12" fmla="*/ 0 h 316523"/>
              <a:gd name="connsiteX13" fmla="*/ 10773506 w 12682023"/>
              <a:gd name="connsiteY13" fmla="*/ 0 h 316523"/>
              <a:gd name="connsiteX14" fmla="*/ 10456983 w 12682023"/>
              <a:gd name="connsiteY14" fmla="*/ 316523 h 316523"/>
              <a:gd name="connsiteX15" fmla="*/ 10165334 w 12682023"/>
              <a:gd name="connsiteY15" fmla="*/ 123205 h 316523"/>
              <a:gd name="connsiteX16" fmla="*/ 10143683 w 12682023"/>
              <a:gd name="connsiteY16" fmla="*/ 15966 h 316523"/>
              <a:gd name="connsiteX17" fmla="*/ 10122033 w 12682023"/>
              <a:gd name="connsiteY17" fmla="*/ 123205 h 316523"/>
              <a:gd name="connsiteX18" fmla="*/ 9830384 w 12682023"/>
              <a:gd name="connsiteY18" fmla="*/ 316523 h 316523"/>
              <a:gd name="connsiteX19" fmla="*/ 9513861 w 12682023"/>
              <a:gd name="connsiteY19" fmla="*/ 0 h 316523"/>
              <a:gd name="connsiteX20" fmla="*/ 8877688 w 12682023"/>
              <a:gd name="connsiteY20" fmla="*/ 0 h 316523"/>
              <a:gd name="connsiteX21" fmla="*/ 9510734 w 12682023"/>
              <a:gd name="connsiteY21" fmla="*/ 0 h 316523"/>
              <a:gd name="connsiteX22" fmla="*/ 9194211 w 12682023"/>
              <a:gd name="connsiteY22" fmla="*/ 316523 h 316523"/>
              <a:gd name="connsiteX23" fmla="*/ 8877688 w 12682023"/>
              <a:gd name="connsiteY23" fmla="*/ 0 h 316523"/>
              <a:gd name="connsiteX24" fmla="*/ 8241516 w 12682023"/>
              <a:gd name="connsiteY24" fmla="*/ 0 h 316523"/>
              <a:gd name="connsiteX25" fmla="*/ 8874562 w 12682023"/>
              <a:gd name="connsiteY25" fmla="*/ 0 h 316523"/>
              <a:gd name="connsiteX26" fmla="*/ 8558039 w 12682023"/>
              <a:gd name="connsiteY26" fmla="*/ 316523 h 316523"/>
              <a:gd name="connsiteX27" fmla="*/ 8241516 w 12682023"/>
              <a:gd name="connsiteY27" fmla="*/ 0 h 316523"/>
              <a:gd name="connsiteX28" fmla="*/ 6978746 w 12682023"/>
              <a:gd name="connsiteY28" fmla="*/ 0 h 316523"/>
              <a:gd name="connsiteX29" fmla="*/ 8238390 w 12682023"/>
              <a:gd name="connsiteY29" fmla="*/ 0 h 316523"/>
              <a:gd name="connsiteX30" fmla="*/ 7921867 w 12682023"/>
              <a:gd name="connsiteY30" fmla="*/ 316523 h 316523"/>
              <a:gd name="connsiteX31" fmla="*/ 7630218 w 12682023"/>
              <a:gd name="connsiteY31" fmla="*/ 123205 h 316523"/>
              <a:gd name="connsiteX32" fmla="*/ 7608568 w 12682023"/>
              <a:gd name="connsiteY32" fmla="*/ 15969 h 316523"/>
              <a:gd name="connsiteX33" fmla="*/ 7586918 w 12682023"/>
              <a:gd name="connsiteY33" fmla="*/ 123205 h 316523"/>
              <a:gd name="connsiteX34" fmla="*/ 7295269 w 12682023"/>
              <a:gd name="connsiteY34" fmla="*/ 316523 h 316523"/>
              <a:gd name="connsiteX35" fmla="*/ 6978746 w 12682023"/>
              <a:gd name="connsiteY35" fmla="*/ 0 h 316523"/>
              <a:gd name="connsiteX36" fmla="*/ 6342573 w 12682023"/>
              <a:gd name="connsiteY36" fmla="*/ 0 h 316523"/>
              <a:gd name="connsiteX37" fmla="*/ 6975619 w 12682023"/>
              <a:gd name="connsiteY37" fmla="*/ 0 h 316523"/>
              <a:gd name="connsiteX38" fmla="*/ 6659096 w 12682023"/>
              <a:gd name="connsiteY38" fmla="*/ 316523 h 316523"/>
              <a:gd name="connsiteX39" fmla="*/ 6342573 w 12682023"/>
              <a:gd name="connsiteY39" fmla="*/ 0 h 316523"/>
              <a:gd name="connsiteX40" fmla="*/ 5706401 w 12682023"/>
              <a:gd name="connsiteY40" fmla="*/ 0 h 316523"/>
              <a:gd name="connsiteX41" fmla="*/ 6339447 w 12682023"/>
              <a:gd name="connsiteY41" fmla="*/ 0 h 316523"/>
              <a:gd name="connsiteX42" fmla="*/ 6022924 w 12682023"/>
              <a:gd name="connsiteY42" fmla="*/ 316523 h 316523"/>
              <a:gd name="connsiteX43" fmla="*/ 5706401 w 12682023"/>
              <a:gd name="connsiteY43" fmla="*/ 0 h 316523"/>
              <a:gd name="connsiteX44" fmla="*/ 4443632 w 12682023"/>
              <a:gd name="connsiteY44" fmla="*/ 0 h 316523"/>
              <a:gd name="connsiteX45" fmla="*/ 5703275 w 12682023"/>
              <a:gd name="connsiteY45" fmla="*/ 0 h 316523"/>
              <a:gd name="connsiteX46" fmla="*/ 5386752 w 12682023"/>
              <a:gd name="connsiteY46" fmla="*/ 316523 h 316523"/>
              <a:gd name="connsiteX47" fmla="*/ 5095103 w 12682023"/>
              <a:gd name="connsiteY47" fmla="*/ 123205 h 316523"/>
              <a:gd name="connsiteX48" fmla="*/ 5073453 w 12682023"/>
              <a:gd name="connsiteY48" fmla="*/ 15969 h 316523"/>
              <a:gd name="connsiteX49" fmla="*/ 5051804 w 12682023"/>
              <a:gd name="connsiteY49" fmla="*/ 123205 h 316523"/>
              <a:gd name="connsiteX50" fmla="*/ 4760154 w 12682023"/>
              <a:gd name="connsiteY50" fmla="*/ 316523 h 316523"/>
              <a:gd name="connsiteX51" fmla="*/ 4443632 w 12682023"/>
              <a:gd name="connsiteY51" fmla="*/ 0 h 316523"/>
              <a:gd name="connsiteX52" fmla="*/ 3807458 w 12682023"/>
              <a:gd name="connsiteY52" fmla="*/ 0 h 316523"/>
              <a:gd name="connsiteX53" fmla="*/ 4440505 w 12682023"/>
              <a:gd name="connsiteY53" fmla="*/ 0 h 316523"/>
              <a:gd name="connsiteX54" fmla="*/ 4123982 w 12682023"/>
              <a:gd name="connsiteY54" fmla="*/ 316523 h 316523"/>
              <a:gd name="connsiteX55" fmla="*/ 3807458 w 12682023"/>
              <a:gd name="connsiteY55" fmla="*/ 0 h 316523"/>
              <a:gd name="connsiteX56" fmla="*/ 3171286 w 12682023"/>
              <a:gd name="connsiteY56" fmla="*/ 0 h 316523"/>
              <a:gd name="connsiteX57" fmla="*/ 3804332 w 12682023"/>
              <a:gd name="connsiteY57" fmla="*/ 0 h 316523"/>
              <a:gd name="connsiteX58" fmla="*/ 3487810 w 12682023"/>
              <a:gd name="connsiteY58" fmla="*/ 316523 h 316523"/>
              <a:gd name="connsiteX59" fmla="*/ 3171286 w 12682023"/>
              <a:gd name="connsiteY59" fmla="*/ 0 h 316523"/>
              <a:gd name="connsiteX60" fmla="*/ 1908517 w 12682023"/>
              <a:gd name="connsiteY60" fmla="*/ 0 h 316523"/>
              <a:gd name="connsiteX61" fmla="*/ 3168161 w 12682023"/>
              <a:gd name="connsiteY61" fmla="*/ 0 h 316523"/>
              <a:gd name="connsiteX62" fmla="*/ 2851637 w 12682023"/>
              <a:gd name="connsiteY62" fmla="*/ 316523 h 316523"/>
              <a:gd name="connsiteX63" fmla="*/ 2559989 w 12682023"/>
              <a:gd name="connsiteY63" fmla="*/ 123205 h 316523"/>
              <a:gd name="connsiteX64" fmla="*/ 2538339 w 12682023"/>
              <a:gd name="connsiteY64" fmla="*/ 15970 h 316523"/>
              <a:gd name="connsiteX65" fmla="*/ 2516689 w 12682023"/>
              <a:gd name="connsiteY65" fmla="*/ 123205 h 316523"/>
              <a:gd name="connsiteX66" fmla="*/ 2225040 w 12682023"/>
              <a:gd name="connsiteY66" fmla="*/ 316523 h 316523"/>
              <a:gd name="connsiteX67" fmla="*/ 1908517 w 12682023"/>
              <a:gd name="connsiteY67" fmla="*/ 0 h 316523"/>
              <a:gd name="connsiteX68" fmla="*/ 1272344 w 12682023"/>
              <a:gd name="connsiteY68" fmla="*/ 0 h 316523"/>
              <a:gd name="connsiteX69" fmla="*/ 1905390 w 12682023"/>
              <a:gd name="connsiteY69" fmla="*/ 0 h 316523"/>
              <a:gd name="connsiteX70" fmla="*/ 1588867 w 12682023"/>
              <a:gd name="connsiteY70" fmla="*/ 316523 h 316523"/>
              <a:gd name="connsiteX71" fmla="*/ 1272344 w 12682023"/>
              <a:gd name="connsiteY71" fmla="*/ 0 h 316523"/>
              <a:gd name="connsiteX72" fmla="*/ 636172 w 12682023"/>
              <a:gd name="connsiteY72" fmla="*/ 0 h 316523"/>
              <a:gd name="connsiteX73" fmla="*/ 1269218 w 12682023"/>
              <a:gd name="connsiteY73" fmla="*/ 0 h 316523"/>
              <a:gd name="connsiteX74" fmla="*/ 952695 w 12682023"/>
              <a:gd name="connsiteY74" fmla="*/ 316523 h 316523"/>
              <a:gd name="connsiteX75" fmla="*/ 636172 w 12682023"/>
              <a:gd name="connsiteY75" fmla="*/ 0 h 316523"/>
              <a:gd name="connsiteX76" fmla="*/ 0 w 12682023"/>
              <a:gd name="connsiteY76" fmla="*/ 0 h 316523"/>
              <a:gd name="connsiteX77" fmla="*/ 633046 w 12682023"/>
              <a:gd name="connsiteY77" fmla="*/ 0 h 316523"/>
              <a:gd name="connsiteX78" fmla="*/ 316523 w 12682023"/>
              <a:gd name="connsiteY78" fmla="*/ 316523 h 316523"/>
              <a:gd name="connsiteX79" fmla="*/ 0 w 12682023"/>
              <a:gd name="connsiteY79" fmla="*/ 0 h 316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2682023" h="316523">
                <a:moveTo>
                  <a:pt x="12048977" y="0"/>
                </a:moveTo>
                <a:lnTo>
                  <a:pt x="12682023" y="0"/>
                </a:lnTo>
                <a:cubicBezTo>
                  <a:pt x="12682023" y="174811"/>
                  <a:pt x="12540311" y="316523"/>
                  <a:pt x="12365500" y="316523"/>
                </a:cubicBezTo>
                <a:cubicBezTo>
                  <a:pt x="12190689" y="316523"/>
                  <a:pt x="12048977" y="174811"/>
                  <a:pt x="12048977" y="0"/>
                </a:cubicBezTo>
                <a:close/>
                <a:moveTo>
                  <a:pt x="11412804" y="0"/>
                </a:moveTo>
                <a:lnTo>
                  <a:pt x="12045850" y="0"/>
                </a:lnTo>
                <a:cubicBezTo>
                  <a:pt x="12045850" y="174811"/>
                  <a:pt x="11904138" y="316523"/>
                  <a:pt x="11729327" y="316523"/>
                </a:cubicBezTo>
                <a:cubicBezTo>
                  <a:pt x="11554516" y="316523"/>
                  <a:pt x="11412804" y="174811"/>
                  <a:pt x="11412804" y="0"/>
                </a:cubicBezTo>
                <a:close/>
                <a:moveTo>
                  <a:pt x="10776632" y="0"/>
                </a:moveTo>
                <a:lnTo>
                  <a:pt x="11409678" y="0"/>
                </a:lnTo>
                <a:cubicBezTo>
                  <a:pt x="11409678" y="174811"/>
                  <a:pt x="11267966" y="316523"/>
                  <a:pt x="11093155" y="316523"/>
                </a:cubicBezTo>
                <a:cubicBezTo>
                  <a:pt x="10918344" y="316523"/>
                  <a:pt x="10776632" y="174811"/>
                  <a:pt x="10776632" y="0"/>
                </a:cubicBezTo>
                <a:close/>
                <a:moveTo>
                  <a:pt x="9513861" y="0"/>
                </a:moveTo>
                <a:lnTo>
                  <a:pt x="10773506" y="0"/>
                </a:lnTo>
                <a:cubicBezTo>
                  <a:pt x="10773506" y="174811"/>
                  <a:pt x="10631794" y="316523"/>
                  <a:pt x="10456983" y="316523"/>
                </a:cubicBezTo>
                <a:cubicBezTo>
                  <a:pt x="10325875" y="316523"/>
                  <a:pt x="10213385" y="236810"/>
                  <a:pt x="10165334" y="123205"/>
                </a:cubicBezTo>
                <a:lnTo>
                  <a:pt x="10143683" y="15966"/>
                </a:lnTo>
                <a:lnTo>
                  <a:pt x="10122033" y="123205"/>
                </a:lnTo>
                <a:cubicBezTo>
                  <a:pt x="10073982" y="236810"/>
                  <a:pt x="9961492" y="316523"/>
                  <a:pt x="9830384" y="316523"/>
                </a:cubicBezTo>
                <a:cubicBezTo>
                  <a:pt x="9655573" y="316523"/>
                  <a:pt x="9513861" y="174811"/>
                  <a:pt x="9513861" y="0"/>
                </a:cubicBezTo>
                <a:close/>
                <a:moveTo>
                  <a:pt x="8877688" y="0"/>
                </a:moveTo>
                <a:lnTo>
                  <a:pt x="9510734" y="0"/>
                </a:lnTo>
                <a:cubicBezTo>
                  <a:pt x="9510734" y="174811"/>
                  <a:pt x="9369022" y="316523"/>
                  <a:pt x="9194211" y="316523"/>
                </a:cubicBezTo>
                <a:cubicBezTo>
                  <a:pt x="9019400" y="316523"/>
                  <a:pt x="8877688" y="174811"/>
                  <a:pt x="8877688" y="0"/>
                </a:cubicBezTo>
                <a:close/>
                <a:moveTo>
                  <a:pt x="8241516" y="0"/>
                </a:moveTo>
                <a:lnTo>
                  <a:pt x="8874562" y="0"/>
                </a:lnTo>
                <a:cubicBezTo>
                  <a:pt x="8874562" y="174811"/>
                  <a:pt x="8732850" y="316523"/>
                  <a:pt x="8558039" y="316523"/>
                </a:cubicBezTo>
                <a:cubicBezTo>
                  <a:pt x="8383228" y="316523"/>
                  <a:pt x="8241516" y="174811"/>
                  <a:pt x="8241516" y="0"/>
                </a:cubicBezTo>
                <a:close/>
                <a:moveTo>
                  <a:pt x="6978746" y="0"/>
                </a:moveTo>
                <a:lnTo>
                  <a:pt x="8238390" y="0"/>
                </a:lnTo>
                <a:cubicBezTo>
                  <a:pt x="8238390" y="174811"/>
                  <a:pt x="8096678" y="316523"/>
                  <a:pt x="7921867" y="316523"/>
                </a:cubicBezTo>
                <a:cubicBezTo>
                  <a:pt x="7790758" y="316523"/>
                  <a:pt x="7678268" y="236810"/>
                  <a:pt x="7630218" y="123205"/>
                </a:cubicBezTo>
                <a:lnTo>
                  <a:pt x="7608568" y="15969"/>
                </a:lnTo>
                <a:lnTo>
                  <a:pt x="7586918" y="123205"/>
                </a:lnTo>
                <a:cubicBezTo>
                  <a:pt x="7538867" y="236810"/>
                  <a:pt x="7426377" y="316523"/>
                  <a:pt x="7295269" y="316523"/>
                </a:cubicBezTo>
                <a:cubicBezTo>
                  <a:pt x="7120458" y="316523"/>
                  <a:pt x="6978746" y="174811"/>
                  <a:pt x="6978746" y="0"/>
                </a:cubicBezTo>
                <a:close/>
                <a:moveTo>
                  <a:pt x="6342573" y="0"/>
                </a:moveTo>
                <a:lnTo>
                  <a:pt x="6975619" y="0"/>
                </a:lnTo>
                <a:cubicBezTo>
                  <a:pt x="6975619" y="174811"/>
                  <a:pt x="6833907" y="316523"/>
                  <a:pt x="6659096" y="316523"/>
                </a:cubicBezTo>
                <a:cubicBezTo>
                  <a:pt x="6484285" y="316523"/>
                  <a:pt x="6342573" y="174811"/>
                  <a:pt x="6342573" y="0"/>
                </a:cubicBezTo>
                <a:close/>
                <a:moveTo>
                  <a:pt x="5706401" y="0"/>
                </a:moveTo>
                <a:lnTo>
                  <a:pt x="6339447" y="0"/>
                </a:lnTo>
                <a:cubicBezTo>
                  <a:pt x="6339447" y="174811"/>
                  <a:pt x="6197735" y="316523"/>
                  <a:pt x="6022924" y="316523"/>
                </a:cubicBezTo>
                <a:cubicBezTo>
                  <a:pt x="5848113" y="316523"/>
                  <a:pt x="5706401" y="174811"/>
                  <a:pt x="5706401" y="0"/>
                </a:cubicBezTo>
                <a:close/>
                <a:moveTo>
                  <a:pt x="4443632" y="0"/>
                </a:moveTo>
                <a:lnTo>
                  <a:pt x="5703275" y="0"/>
                </a:lnTo>
                <a:cubicBezTo>
                  <a:pt x="5703275" y="174811"/>
                  <a:pt x="5561563" y="316523"/>
                  <a:pt x="5386752" y="316523"/>
                </a:cubicBezTo>
                <a:cubicBezTo>
                  <a:pt x="5255645" y="316523"/>
                  <a:pt x="5143155" y="236810"/>
                  <a:pt x="5095103" y="123205"/>
                </a:cubicBezTo>
                <a:lnTo>
                  <a:pt x="5073453" y="15969"/>
                </a:lnTo>
                <a:lnTo>
                  <a:pt x="5051804" y="123205"/>
                </a:lnTo>
                <a:cubicBezTo>
                  <a:pt x="5003752" y="236810"/>
                  <a:pt x="4891263" y="316523"/>
                  <a:pt x="4760154" y="316523"/>
                </a:cubicBezTo>
                <a:cubicBezTo>
                  <a:pt x="4585344" y="316523"/>
                  <a:pt x="4443632" y="174811"/>
                  <a:pt x="4443632" y="0"/>
                </a:cubicBezTo>
                <a:close/>
                <a:moveTo>
                  <a:pt x="3807458" y="0"/>
                </a:moveTo>
                <a:lnTo>
                  <a:pt x="4440505" y="0"/>
                </a:lnTo>
                <a:cubicBezTo>
                  <a:pt x="4440505" y="174811"/>
                  <a:pt x="4298793" y="316523"/>
                  <a:pt x="4123982" y="316523"/>
                </a:cubicBezTo>
                <a:cubicBezTo>
                  <a:pt x="3949170" y="316523"/>
                  <a:pt x="3807458" y="174811"/>
                  <a:pt x="3807458" y="0"/>
                </a:cubicBezTo>
                <a:close/>
                <a:moveTo>
                  <a:pt x="3171286" y="0"/>
                </a:moveTo>
                <a:lnTo>
                  <a:pt x="3804332" y="0"/>
                </a:lnTo>
                <a:cubicBezTo>
                  <a:pt x="3804332" y="174811"/>
                  <a:pt x="3662620" y="316523"/>
                  <a:pt x="3487810" y="316523"/>
                </a:cubicBezTo>
                <a:cubicBezTo>
                  <a:pt x="3312999" y="316523"/>
                  <a:pt x="3171286" y="174811"/>
                  <a:pt x="3171286" y="0"/>
                </a:cubicBezTo>
                <a:close/>
                <a:moveTo>
                  <a:pt x="1908517" y="0"/>
                </a:moveTo>
                <a:lnTo>
                  <a:pt x="3168161" y="0"/>
                </a:lnTo>
                <a:cubicBezTo>
                  <a:pt x="3168161" y="174811"/>
                  <a:pt x="3026449" y="316523"/>
                  <a:pt x="2851637" y="316523"/>
                </a:cubicBezTo>
                <a:cubicBezTo>
                  <a:pt x="2720529" y="316523"/>
                  <a:pt x="2608039" y="236810"/>
                  <a:pt x="2559989" y="123205"/>
                </a:cubicBezTo>
                <a:lnTo>
                  <a:pt x="2538339" y="15970"/>
                </a:lnTo>
                <a:lnTo>
                  <a:pt x="2516689" y="123205"/>
                </a:lnTo>
                <a:cubicBezTo>
                  <a:pt x="2468638" y="236810"/>
                  <a:pt x="2356148" y="316523"/>
                  <a:pt x="2225040" y="316523"/>
                </a:cubicBezTo>
                <a:cubicBezTo>
                  <a:pt x="2050228" y="316523"/>
                  <a:pt x="1908517" y="174811"/>
                  <a:pt x="1908517" y="0"/>
                </a:cubicBezTo>
                <a:close/>
                <a:moveTo>
                  <a:pt x="1272344" y="0"/>
                </a:moveTo>
                <a:lnTo>
                  <a:pt x="1905390" y="0"/>
                </a:lnTo>
                <a:cubicBezTo>
                  <a:pt x="1905390" y="174811"/>
                  <a:pt x="1763678" y="316523"/>
                  <a:pt x="1588867" y="316523"/>
                </a:cubicBezTo>
                <a:cubicBezTo>
                  <a:pt x="1414056" y="316523"/>
                  <a:pt x="1272344" y="174811"/>
                  <a:pt x="1272344" y="0"/>
                </a:cubicBezTo>
                <a:close/>
                <a:moveTo>
                  <a:pt x="636172" y="0"/>
                </a:moveTo>
                <a:lnTo>
                  <a:pt x="1269218" y="0"/>
                </a:lnTo>
                <a:cubicBezTo>
                  <a:pt x="1269218" y="174811"/>
                  <a:pt x="1127506" y="316523"/>
                  <a:pt x="952695" y="316523"/>
                </a:cubicBezTo>
                <a:cubicBezTo>
                  <a:pt x="777884" y="316523"/>
                  <a:pt x="636172" y="174811"/>
                  <a:pt x="636172" y="0"/>
                </a:cubicBezTo>
                <a:close/>
                <a:moveTo>
                  <a:pt x="0" y="0"/>
                </a:moveTo>
                <a:lnTo>
                  <a:pt x="633046" y="0"/>
                </a:lnTo>
                <a:cubicBezTo>
                  <a:pt x="633046" y="174811"/>
                  <a:pt x="491334" y="316523"/>
                  <a:pt x="316523" y="316523"/>
                </a:cubicBezTo>
                <a:cubicBezTo>
                  <a:pt x="141712" y="316523"/>
                  <a:pt x="0" y="174811"/>
                  <a:pt x="0" y="0"/>
                </a:cubicBezTo>
                <a:close/>
              </a:path>
            </a:pathLst>
          </a:custGeom>
          <a:solidFill>
            <a:srgbClr val="F8A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0D5BF0AE-F741-4914-9440-26D5A1C2DEBF}"/>
              </a:ext>
            </a:extLst>
          </p:cNvPr>
          <p:cNvPicPr>
            <a:picLocks noChangeAspect="1"/>
          </p:cNvPicPr>
          <p:nvPr userDrawn="1"/>
        </p:nvPicPr>
        <p:blipFill>
          <a:blip r:embed="rId2"/>
          <a:stretch>
            <a:fillRect/>
          </a:stretch>
        </p:blipFill>
        <p:spPr>
          <a:xfrm>
            <a:off x="1712168" y="723607"/>
            <a:ext cx="8937511" cy="4224894"/>
          </a:xfrm>
          <a:prstGeom prst="rect">
            <a:avLst/>
          </a:prstGeom>
        </p:spPr>
      </p:pic>
      <p:pic>
        <p:nvPicPr>
          <p:cNvPr id="10" name="Picture 9">
            <a:extLst>
              <a:ext uri="{FF2B5EF4-FFF2-40B4-BE49-F238E27FC236}">
                <a16:creationId xmlns:a16="http://schemas.microsoft.com/office/drawing/2014/main" id="{AC289DE0-F75B-4B38-B1F1-79F713D8B954}"/>
              </a:ext>
            </a:extLst>
          </p:cNvPr>
          <p:cNvPicPr>
            <a:picLocks noChangeAspect="1"/>
          </p:cNvPicPr>
          <p:nvPr userDrawn="1"/>
        </p:nvPicPr>
        <p:blipFill>
          <a:blip r:embed="rId3"/>
          <a:stretch>
            <a:fillRect/>
          </a:stretch>
        </p:blipFill>
        <p:spPr>
          <a:xfrm>
            <a:off x="0" y="5736336"/>
            <a:ext cx="12192000" cy="1121664"/>
          </a:xfrm>
          <a:prstGeom prst="rect">
            <a:avLst/>
          </a:prstGeom>
        </p:spPr>
      </p:pic>
    </p:spTree>
    <p:extLst>
      <p:ext uri="{BB962C8B-B14F-4D97-AF65-F5344CB8AC3E}">
        <p14:creationId xmlns:p14="http://schemas.microsoft.com/office/powerpoint/2010/main" val="1343137580"/>
      </p:ext>
    </p:extLst>
  </p:cSld>
  <p:clrMapOvr>
    <a:masterClrMapping/>
  </p:clrMapOvr>
  <p:transition spd="slow" advClick="0" advTm="0">
    <p:comb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5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090416-0CCA-44DA-B1DC-D22401BD58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D33592-7E46-417A-BF3A-4007B8FF32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EE41B1-5EA8-4111-A6D3-02FC8C5705F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B094C3-6BF5-4A70-AF11-B06FB7353F3C}"/>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6" name="Footer Placeholder 5">
            <a:extLst>
              <a:ext uri="{FF2B5EF4-FFF2-40B4-BE49-F238E27FC236}">
                <a16:creationId xmlns:a16="http://schemas.microsoft.com/office/drawing/2014/main" id="{6ADA3FE6-65E1-4DC4-99AE-599BCD99AF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B1D4C-F4FB-43F4-AB2F-3942B14FF829}"/>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67830283"/>
      </p:ext>
    </p:extLst>
  </p:cSld>
  <p:clrMapOvr>
    <a:masterClrMapping/>
  </p:clrMapOvr>
  <p:transition spd="slow" advClick="0" advTm="0">
    <p:comb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43E17-171A-4921-837F-B002B798CB2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3DDF7C6-0A52-4EF9-9116-D69D7F85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F1C3AC-AB7E-4FFD-BAFE-E37887D6F3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8505F02-AC00-4E75-BE28-A5F08C7768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9C6A-CF2B-47F9-80B8-576852036A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A974442-75AA-4FDA-8B00-38F929BDFDF7}"/>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8" name="Footer Placeholder 7">
            <a:extLst>
              <a:ext uri="{FF2B5EF4-FFF2-40B4-BE49-F238E27FC236}">
                <a16:creationId xmlns:a16="http://schemas.microsoft.com/office/drawing/2014/main" id="{E0B112F9-7649-4726-98FE-6B30FDB54C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9556CE-DAD4-44A5-8F7E-6BD5F461EDDE}"/>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2425122002"/>
      </p:ext>
    </p:extLst>
  </p:cSld>
  <p:clrMapOvr>
    <a:masterClrMapping/>
  </p:clrMapOvr>
  <p:transition spd="slow" advClick="0" advTm="0">
    <p:comb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64E9D-3143-4ADF-91ED-31FCA4814C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477072-53A9-44F9-A7AF-7AE4C58FD2CF}"/>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4" name="Footer Placeholder 3">
            <a:extLst>
              <a:ext uri="{FF2B5EF4-FFF2-40B4-BE49-F238E27FC236}">
                <a16:creationId xmlns:a16="http://schemas.microsoft.com/office/drawing/2014/main" id="{7D5FDBB7-C84A-4E87-8E58-8B8EE8A5AD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99387A0-B2E0-4BE9-95B6-5737A2BC6F14}"/>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1756147022"/>
      </p:ext>
    </p:extLst>
  </p:cSld>
  <p:clrMapOvr>
    <a:masterClrMapping/>
  </p:clrMapOvr>
  <p:transition spd="slow" advClick="0" advTm="0">
    <p:comb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ECB1C-A006-436F-8278-8583514CDCF4}"/>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3" name="Footer Placeholder 2">
            <a:extLst>
              <a:ext uri="{FF2B5EF4-FFF2-40B4-BE49-F238E27FC236}">
                <a16:creationId xmlns:a16="http://schemas.microsoft.com/office/drawing/2014/main" id="{7141B71B-4A29-4790-879A-EF55D69526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9B72B-086E-4108-BB2C-6A06B5CF5F7F}"/>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59074005"/>
      </p:ext>
    </p:extLst>
  </p:cSld>
  <p:clrMapOvr>
    <a:masterClrMapping/>
  </p:clrMapOvr>
  <p:transition spd="slow" advClick="0" advTm="0">
    <p:comb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4E88-1621-45AC-9326-520B1E4BA1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459699-674A-48B4-BF1A-A007A3BC9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322A5-9EE7-42D3-9A09-9D095F58E4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BAF5CD-C602-4B32-93AF-B20CBF60983C}"/>
              </a:ext>
            </a:extLst>
          </p:cNvPr>
          <p:cNvSpPr>
            <a:spLocks noGrp="1"/>
          </p:cNvSpPr>
          <p:nvPr>
            <p:ph type="dt" sz="half" idx="10"/>
          </p:nvPr>
        </p:nvSpPr>
        <p:spPr/>
        <p:txBody>
          <a:bodyPr/>
          <a:lstStyle/>
          <a:p>
            <a:fld id="{73AF918C-415C-4299-9F97-D5FD12D3444D}" type="datetimeFigureOut">
              <a:rPr lang="en-US" smtClean="0"/>
              <a:t>3/19/2023</a:t>
            </a:fld>
            <a:endParaRPr lang="en-US"/>
          </a:p>
        </p:txBody>
      </p:sp>
      <p:sp>
        <p:nvSpPr>
          <p:cNvPr id="6" name="Footer Placeholder 5">
            <a:extLst>
              <a:ext uri="{FF2B5EF4-FFF2-40B4-BE49-F238E27FC236}">
                <a16:creationId xmlns:a16="http://schemas.microsoft.com/office/drawing/2014/main" id="{4FCDB590-7050-4477-B834-B10DAB052B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73B764-48A0-4DFB-BEE5-48A5A756A472}"/>
              </a:ext>
            </a:extLst>
          </p:cNvPr>
          <p:cNvSpPr>
            <a:spLocks noGrp="1"/>
          </p:cNvSpPr>
          <p:nvPr>
            <p:ph type="sldNum" sz="quarter" idx="12"/>
          </p:nvPr>
        </p:nvSpPr>
        <p:spPr/>
        <p:txBody>
          <a:bodyPr/>
          <a:lstStyle/>
          <a:p>
            <a:fld id="{7CAD753B-A9D4-4EC9-8DC5-93D937E40A9C}" type="slidenum">
              <a:rPr lang="en-US" smtClean="0"/>
              <a:t>‹#›</a:t>
            </a:fld>
            <a:endParaRPr lang="en-US"/>
          </a:p>
        </p:txBody>
      </p:sp>
    </p:spTree>
    <p:extLst>
      <p:ext uri="{BB962C8B-B14F-4D97-AF65-F5344CB8AC3E}">
        <p14:creationId xmlns:p14="http://schemas.microsoft.com/office/powerpoint/2010/main" val="4135870777"/>
      </p:ext>
    </p:extLst>
  </p:cSld>
  <p:clrMapOvr>
    <a:masterClrMapping/>
  </p:clrMapOvr>
  <p:transition spd="slow" advClick="0" advTm="0">
    <p:comb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620FEBC4-A98D-413B-A912-8DF70D0E066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ECCF764-E5F8-4985-8CA5-6B44000F3A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0621B5-79FC-4B38-86F6-37FFD3F288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B4906C-6B6D-457A-9B0D-D0E3FF697B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AF918C-415C-4299-9F97-D5FD12D3444D}" type="datetimeFigureOut">
              <a:rPr lang="en-US" smtClean="0"/>
              <a:t>3/19/2023</a:t>
            </a:fld>
            <a:endParaRPr lang="en-US"/>
          </a:p>
        </p:txBody>
      </p:sp>
      <p:sp>
        <p:nvSpPr>
          <p:cNvPr id="5" name="Footer Placeholder 4">
            <a:extLst>
              <a:ext uri="{FF2B5EF4-FFF2-40B4-BE49-F238E27FC236}">
                <a16:creationId xmlns:a16="http://schemas.microsoft.com/office/drawing/2014/main" id="{0E6B0A12-9D9C-4C2E-BD38-CA115F9EC4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9EC5B7-FBD3-4184-A73A-C0916646E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D753B-A9D4-4EC9-8DC5-93D937E40A9C}"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3085148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ransition spd="slow" advClick="0" advTm="0">
    <p:comb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4CD1ED-46F1-86D0-DEB2-7377157A3314}"/>
              </a:ext>
            </a:extLst>
          </p:cNvPr>
          <p:cNvSpPr txBox="1"/>
          <p:nvPr/>
        </p:nvSpPr>
        <p:spPr>
          <a:xfrm>
            <a:off x="2063059" y="156882"/>
            <a:ext cx="8193244" cy="837473"/>
          </a:xfrm>
          <a:prstGeom prst="rect">
            <a:avLst/>
          </a:prstGeom>
          <a:noFill/>
        </p:spPr>
        <p:txBody>
          <a:bodyPr wrap="square" rtlCol="0">
            <a:spAutoFit/>
          </a:bodyPr>
          <a:lstStyle/>
          <a:p>
            <a:pPr algn="ctr">
              <a:lnSpc>
                <a:spcPct val="150000"/>
              </a:lnSpc>
              <a:buClr>
                <a:srgbClr val="000000"/>
              </a:buClr>
              <a:buFont typeface="Arial"/>
              <a:buNone/>
            </a:pPr>
            <a:r>
              <a:rPr lang="en-US" sz="3600" b="1"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sym typeface="Arial"/>
              </a:rPr>
              <a:t>TRƯỜNG TIỂU HỌC PHÚC LỢI</a:t>
            </a:r>
          </a:p>
        </p:txBody>
      </p:sp>
      <p:sp>
        <p:nvSpPr>
          <p:cNvPr id="3" name="TextBox 2">
            <a:extLst>
              <a:ext uri="{FF2B5EF4-FFF2-40B4-BE49-F238E27FC236}">
                <a16:creationId xmlns:a16="http://schemas.microsoft.com/office/drawing/2014/main" id="{A494CAAE-8D0C-315B-EA24-A407942615FB}"/>
              </a:ext>
            </a:extLst>
          </p:cNvPr>
          <p:cNvSpPr txBox="1"/>
          <p:nvPr/>
        </p:nvSpPr>
        <p:spPr>
          <a:xfrm>
            <a:off x="1438003" y="2428779"/>
            <a:ext cx="9443355" cy="2384692"/>
          </a:xfrm>
          <a:prstGeom prst="rect">
            <a:avLst/>
          </a:prstGeom>
          <a:noFill/>
        </p:spPr>
        <p:txBody>
          <a:bodyPr wrap="square" rtlCol="0">
            <a:spAutoFit/>
          </a:bodyPr>
          <a:lstStyle/>
          <a:p>
            <a:pPr algn="ctr">
              <a:lnSpc>
                <a:spcPct val="150000"/>
              </a:lnSpc>
              <a:buClr>
                <a:srgbClr val="000000"/>
              </a:buClr>
              <a:buFont typeface="Arial"/>
              <a:buNone/>
            </a:pPr>
            <a:r>
              <a:rPr lang="en-US" sz="115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Arial"/>
              </a:rPr>
              <a:t>TIẾNG VIỆT </a:t>
            </a:r>
          </a:p>
        </p:txBody>
      </p:sp>
    </p:spTree>
    <p:extLst>
      <p:ext uri="{BB962C8B-B14F-4D97-AF65-F5344CB8AC3E}">
        <p14:creationId xmlns:p14="http://schemas.microsoft.com/office/powerpoint/2010/main" val="3302209403"/>
      </p:ext>
    </p:extLst>
  </p:cSld>
  <p:clrMapOvr>
    <a:masterClrMapping/>
  </p:clrMapOvr>
  <p:transition spd="slow">
    <p:comb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D2566AF-BCC5-43FD-82FF-21A59F61622C}"/>
              </a:ext>
            </a:extLst>
          </p:cNvPr>
          <p:cNvGrpSpPr/>
          <p:nvPr/>
        </p:nvGrpSpPr>
        <p:grpSpPr>
          <a:xfrm>
            <a:off x="276138" y="1293208"/>
            <a:ext cx="6015233" cy="2119787"/>
            <a:chOff x="276138" y="1293208"/>
            <a:chExt cx="6015233" cy="2119787"/>
          </a:xfrm>
        </p:grpSpPr>
        <p:grpSp>
          <p:nvGrpSpPr>
            <p:cNvPr id="9" name="81">
              <a:extLst>
                <a:ext uri="{FF2B5EF4-FFF2-40B4-BE49-F238E27FC236}">
                  <a16:creationId xmlns:a16="http://schemas.microsoft.com/office/drawing/2014/main" id="{71BE9735-894A-4FC2-BC72-1C05280D12BA}"/>
                </a:ext>
              </a:extLst>
            </p:cNvPr>
            <p:cNvGrpSpPr/>
            <p:nvPr/>
          </p:nvGrpSpPr>
          <p:grpSpPr>
            <a:xfrm>
              <a:off x="276138" y="1293208"/>
              <a:ext cx="6015233" cy="2119787"/>
              <a:chOff x="2147888" y="1771650"/>
              <a:chExt cx="4051301" cy="742950"/>
            </a:xfrm>
          </p:grpSpPr>
          <p:sp>
            <p:nvSpPr>
              <p:cNvPr id="10" name="Oval 9">
                <a:extLst>
                  <a:ext uri="{FF2B5EF4-FFF2-40B4-BE49-F238E27FC236}">
                    <a16:creationId xmlns:a16="http://schemas.microsoft.com/office/drawing/2014/main" id="{2C3152D7-69C2-40A9-B51C-8F40808629AD}"/>
                  </a:ext>
                </a:extLst>
              </p:cNvPr>
              <p:cNvSpPr>
                <a:spLocks noChangeArrowheads="1"/>
              </p:cNvSpPr>
              <p:nvPr/>
            </p:nvSpPr>
            <p:spPr bwMode="auto">
              <a:xfrm>
                <a:off x="5937251" y="2012950"/>
                <a:ext cx="261938" cy="26193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10">
                <a:extLst>
                  <a:ext uri="{FF2B5EF4-FFF2-40B4-BE49-F238E27FC236}">
                    <a16:creationId xmlns:a16="http://schemas.microsoft.com/office/drawing/2014/main" id="{1C198305-95DD-471A-B94F-2769ADB93B71}"/>
                  </a:ext>
                </a:extLst>
              </p:cNvPr>
              <p:cNvSpPr>
                <a:spLocks noChangeArrowheads="1"/>
              </p:cNvSpPr>
              <p:nvPr/>
            </p:nvSpPr>
            <p:spPr bwMode="auto">
              <a:xfrm>
                <a:off x="5969001" y="2043113"/>
                <a:ext cx="198438" cy="200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Oval 8">
                <a:extLst>
                  <a:ext uri="{FF2B5EF4-FFF2-40B4-BE49-F238E27FC236}">
                    <a16:creationId xmlns:a16="http://schemas.microsoft.com/office/drawing/2014/main" id="{74817E01-96B3-40AF-B7BC-B5E9BC9ACCEF}"/>
                  </a:ext>
                </a:extLst>
              </p:cNvPr>
              <p:cNvSpPr>
                <a:spLocks noChangeArrowheads="1"/>
              </p:cNvSpPr>
              <p:nvPr/>
            </p:nvSpPr>
            <p:spPr bwMode="auto">
              <a:xfrm>
                <a:off x="6003926" y="2079625"/>
                <a:ext cx="128588" cy="12858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a:extLst>
                  <a:ext uri="{FF2B5EF4-FFF2-40B4-BE49-F238E27FC236}">
                    <a16:creationId xmlns:a16="http://schemas.microsoft.com/office/drawing/2014/main" id="{38E7F769-4281-43F5-A5D6-8CD4C6E79328}"/>
                  </a:ext>
                </a:extLst>
              </p:cNvPr>
              <p:cNvSpPr>
                <a:spLocks noChangeArrowheads="1"/>
              </p:cNvSpPr>
              <p:nvPr/>
            </p:nvSpPr>
            <p:spPr bwMode="auto">
              <a:xfrm>
                <a:off x="5538788" y="2132013"/>
                <a:ext cx="415925" cy="22225"/>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AC55FC98-22A4-42A3-8D16-AD577601BB9C}"/>
                  </a:ext>
                </a:extLst>
              </p:cNvPr>
              <p:cNvSpPr>
                <a:spLocks/>
              </p:cNvSpPr>
              <p:nvPr/>
            </p:nvSpPr>
            <p:spPr bwMode="auto">
              <a:xfrm>
                <a:off x="5124451" y="1860550"/>
                <a:ext cx="525463" cy="568954"/>
              </a:xfrm>
              <a:custGeom>
                <a:avLst/>
                <a:gdLst>
                  <a:gd name="T0" fmla="*/ 98 w 213"/>
                  <a:gd name="T1" fmla="*/ 0 h 229"/>
                  <a:gd name="T2" fmla="*/ 0 w 213"/>
                  <a:gd name="T3" fmla="*/ 0 h 229"/>
                  <a:gd name="T4" fmla="*/ 0 w 213"/>
                  <a:gd name="T5" fmla="*/ 229 h 229"/>
                  <a:gd name="T6" fmla="*/ 98 w 213"/>
                  <a:gd name="T7" fmla="*/ 229 h 229"/>
                  <a:gd name="T8" fmla="*/ 213 w 213"/>
                  <a:gd name="T9" fmla="*/ 114 h 229"/>
                  <a:gd name="T10" fmla="*/ 98 w 213"/>
                  <a:gd name="T11" fmla="*/ 0 h 229"/>
                </a:gdLst>
                <a:ahLst/>
                <a:cxnLst>
                  <a:cxn ang="0">
                    <a:pos x="T0" y="T1"/>
                  </a:cxn>
                  <a:cxn ang="0">
                    <a:pos x="T2" y="T3"/>
                  </a:cxn>
                  <a:cxn ang="0">
                    <a:pos x="T4" y="T5"/>
                  </a:cxn>
                  <a:cxn ang="0">
                    <a:pos x="T6" y="T7"/>
                  </a:cxn>
                  <a:cxn ang="0">
                    <a:pos x="T8" y="T9"/>
                  </a:cxn>
                  <a:cxn ang="0">
                    <a:pos x="T10" y="T11"/>
                  </a:cxn>
                </a:cxnLst>
                <a:rect l="0" t="0" r="r" b="b"/>
                <a:pathLst>
                  <a:path w="213" h="229">
                    <a:moveTo>
                      <a:pt x="98" y="0"/>
                    </a:moveTo>
                    <a:cubicBezTo>
                      <a:pt x="0" y="0"/>
                      <a:pt x="0" y="0"/>
                      <a:pt x="0" y="0"/>
                    </a:cubicBezTo>
                    <a:cubicBezTo>
                      <a:pt x="0" y="229"/>
                      <a:pt x="0" y="229"/>
                      <a:pt x="0" y="229"/>
                    </a:cubicBezTo>
                    <a:cubicBezTo>
                      <a:pt x="98" y="229"/>
                      <a:pt x="98" y="229"/>
                      <a:pt x="98" y="229"/>
                    </a:cubicBezTo>
                    <a:cubicBezTo>
                      <a:pt x="161" y="229"/>
                      <a:pt x="213" y="178"/>
                      <a:pt x="213" y="114"/>
                    </a:cubicBezTo>
                    <a:cubicBezTo>
                      <a:pt x="213" y="51"/>
                      <a:pt x="161" y="0"/>
                      <a:pt x="98"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Freeform 11">
                <a:extLst>
                  <a:ext uri="{FF2B5EF4-FFF2-40B4-BE49-F238E27FC236}">
                    <a16:creationId xmlns:a16="http://schemas.microsoft.com/office/drawing/2014/main" id="{69AADF79-337B-41F0-9CE3-B2FE82298A2E}"/>
                  </a:ext>
                </a:extLst>
              </p:cNvPr>
              <p:cNvSpPr>
                <a:spLocks/>
              </p:cNvSpPr>
              <p:nvPr/>
            </p:nvSpPr>
            <p:spPr bwMode="auto">
              <a:xfrm>
                <a:off x="5124451" y="1771650"/>
                <a:ext cx="71438" cy="88900"/>
              </a:xfrm>
              <a:custGeom>
                <a:avLst/>
                <a:gdLst>
                  <a:gd name="T0" fmla="*/ 45 w 45"/>
                  <a:gd name="T1" fmla="*/ 56 h 56"/>
                  <a:gd name="T2" fmla="*/ 0 w 45"/>
                  <a:gd name="T3" fmla="*/ 56 h 56"/>
                  <a:gd name="T4" fmla="*/ 0 w 45"/>
                  <a:gd name="T5" fmla="*/ 0 h 56"/>
                  <a:gd name="T6" fmla="*/ 45 w 45"/>
                  <a:gd name="T7" fmla="*/ 56 h 56"/>
                </a:gdLst>
                <a:ahLst/>
                <a:cxnLst>
                  <a:cxn ang="0">
                    <a:pos x="T0" y="T1"/>
                  </a:cxn>
                  <a:cxn ang="0">
                    <a:pos x="T2" y="T3"/>
                  </a:cxn>
                  <a:cxn ang="0">
                    <a:pos x="T4" y="T5"/>
                  </a:cxn>
                  <a:cxn ang="0">
                    <a:pos x="T6" y="T7"/>
                  </a:cxn>
                </a:cxnLst>
                <a:rect l="0" t="0" r="r" b="b"/>
                <a:pathLst>
                  <a:path w="45" h="56">
                    <a:moveTo>
                      <a:pt x="45" y="56"/>
                    </a:moveTo>
                    <a:lnTo>
                      <a:pt x="0" y="56"/>
                    </a:lnTo>
                    <a:lnTo>
                      <a:pt x="0" y="0"/>
                    </a:lnTo>
                    <a:lnTo>
                      <a:pt x="45"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200985F0-9465-49F8-8F74-59AFEE99A540}"/>
                  </a:ext>
                </a:extLst>
              </p:cNvPr>
              <p:cNvSpPr>
                <a:spLocks/>
              </p:cNvSpPr>
              <p:nvPr/>
            </p:nvSpPr>
            <p:spPr bwMode="auto">
              <a:xfrm>
                <a:off x="5124451" y="2428875"/>
                <a:ext cx="71438" cy="85725"/>
              </a:xfrm>
              <a:custGeom>
                <a:avLst/>
                <a:gdLst>
                  <a:gd name="T0" fmla="*/ 45 w 45"/>
                  <a:gd name="T1" fmla="*/ 0 h 54"/>
                  <a:gd name="T2" fmla="*/ 0 w 45"/>
                  <a:gd name="T3" fmla="*/ 0 h 54"/>
                  <a:gd name="T4" fmla="*/ 0 w 45"/>
                  <a:gd name="T5" fmla="*/ 54 h 54"/>
                  <a:gd name="T6" fmla="*/ 45 w 45"/>
                  <a:gd name="T7" fmla="*/ 0 h 54"/>
                </a:gdLst>
                <a:ahLst/>
                <a:cxnLst>
                  <a:cxn ang="0">
                    <a:pos x="T0" y="T1"/>
                  </a:cxn>
                  <a:cxn ang="0">
                    <a:pos x="T2" y="T3"/>
                  </a:cxn>
                  <a:cxn ang="0">
                    <a:pos x="T4" y="T5"/>
                  </a:cxn>
                  <a:cxn ang="0">
                    <a:pos x="T6" y="T7"/>
                  </a:cxn>
                </a:cxnLst>
                <a:rect l="0" t="0" r="r" b="b"/>
                <a:pathLst>
                  <a:path w="45" h="54">
                    <a:moveTo>
                      <a:pt x="45" y="0"/>
                    </a:moveTo>
                    <a:lnTo>
                      <a:pt x="0" y="0"/>
                    </a:lnTo>
                    <a:lnTo>
                      <a:pt x="0" y="54"/>
                    </a:lnTo>
                    <a:lnTo>
                      <a:pt x="45"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1141869D-0BE1-479A-9C9B-5CAA77A70A3C}"/>
                  </a:ext>
                </a:extLst>
              </p:cNvPr>
              <p:cNvSpPr>
                <a:spLocks/>
              </p:cNvSpPr>
              <p:nvPr/>
            </p:nvSpPr>
            <p:spPr bwMode="auto">
              <a:xfrm>
                <a:off x="2147888" y="1860550"/>
                <a:ext cx="522288" cy="565150"/>
              </a:xfrm>
              <a:custGeom>
                <a:avLst/>
                <a:gdLst>
                  <a:gd name="T0" fmla="*/ 115 w 212"/>
                  <a:gd name="T1" fmla="*/ 0 h 229"/>
                  <a:gd name="T2" fmla="*/ 212 w 212"/>
                  <a:gd name="T3" fmla="*/ 0 h 229"/>
                  <a:gd name="T4" fmla="*/ 212 w 212"/>
                  <a:gd name="T5" fmla="*/ 229 h 229"/>
                  <a:gd name="T6" fmla="*/ 115 w 212"/>
                  <a:gd name="T7" fmla="*/ 229 h 229"/>
                  <a:gd name="T8" fmla="*/ 0 w 212"/>
                  <a:gd name="T9" fmla="*/ 114 h 229"/>
                  <a:gd name="T10" fmla="*/ 115 w 212"/>
                  <a:gd name="T11" fmla="*/ 0 h 229"/>
                </a:gdLst>
                <a:ahLst/>
                <a:cxnLst>
                  <a:cxn ang="0">
                    <a:pos x="T0" y="T1"/>
                  </a:cxn>
                  <a:cxn ang="0">
                    <a:pos x="T2" y="T3"/>
                  </a:cxn>
                  <a:cxn ang="0">
                    <a:pos x="T4" y="T5"/>
                  </a:cxn>
                  <a:cxn ang="0">
                    <a:pos x="T6" y="T7"/>
                  </a:cxn>
                  <a:cxn ang="0">
                    <a:pos x="T8" y="T9"/>
                  </a:cxn>
                  <a:cxn ang="0">
                    <a:pos x="T10" y="T11"/>
                  </a:cxn>
                </a:cxnLst>
                <a:rect l="0" t="0" r="r" b="b"/>
                <a:pathLst>
                  <a:path w="212" h="229">
                    <a:moveTo>
                      <a:pt x="115" y="0"/>
                    </a:moveTo>
                    <a:cubicBezTo>
                      <a:pt x="212" y="0"/>
                      <a:pt x="212" y="0"/>
                      <a:pt x="212" y="0"/>
                    </a:cubicBezTo>
                    <a:cubicBezTo>
                      <a:pt x="212" y="229"/>
                      <a:pt x="212" y="229"/>
                      <a:pt x="212" y="229"/>
                    </a:cubicBezTo>
                    <a:cubicBezTo>
                      <a:pt x="115" y="229"/>
                      <a:pt x="115" y="229"/>
                      <a:pt x="115" y="229"/>
                    </a:cubicBezTo>
                    <a:cubicBezTo>
                      <a:pt x="51" y="229"/>
                      <a:pt x="0" y="178"/>
                      <a:pt x="0" y="114"/>
                    </a:cubicBezTo>
                    <a:cubicBezTo>
                      <a:pt x="0" y="51"/>
                      <a:pt x="51" y="0"/>
                      <a:pt x="115"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4">
                <a:extLst>
                  <a:ext uri="{FF2B5EF4-FFF2-40B4-BE49-F238E27FC236}">
                    <a16:creationId xmlns:a16="http://schemas.microsoft.com/office/drawing/2014/main" id="{EF0FF848-6040-4CF0-A50F-A42432EBC710}"/>
                  </a:ext>
                </a:extLst>
              </p:cNvPr>
              <p:cNvSpPr>
                <a:spLocks/>
              </p:cNvSpPr>
              <p:nvPr/>
            </p:nvSpPr>
            <p:spPr bwMode="auto">
              <a:xfrm>
                <a:off x="2600326" y="1771650"/>
                <a:ext cx="69850" cy="88900"/>
              </a:xfrm>
              <a:custGeom>
                <a:avLst/>
                <a:gdLst>
                  <a:gd name="T0" fmla="*/ 0 w 44"/>
                  <a:gd name="T1" fmla="*/ 56 h 56"/>
                  <a:gd name="T2" fmla="*/ 44 w 44"/>
                  <a:gd name="T3" fmla="*/ 56 h 56"/>
                  <a:gd name="T4" fmla="*/ 44 w 44"/>
                  <a:gd name="T5" fmla="*/ 0 h 56"/>
                  <a:gd name="T6" fmla="*/ 0 w 44"/>
                  <a:gd name="T7" fmla="*/ 56 h 56"/>
                </a:gdLst>
                <a:ahLst/>
                <a:cxnLst>
                  <a:cxn ang="0">
                    <a:pos x="T0" y="T1"/>
                  </a:cxn>
                  <a:cxn ang="0">
                    <a:pos x="T2" y="T3"/>
                  </a:cxn>
                  <a:cxn ang="0">
                    <a:pos x="T4" y="T5"/>
                  </a:cxn>
                  <a:cxn ang="0">
                    <a:pos x="T6" y="T7"/>
                  </a:cxn>
                </a:cxnLst>
                <a:rect l="0" t="0" r="r" b="b"/>
                <a:pathLst>
                  <a:path w="44" h="56">
                    <a:moveTo>
                      <a:pt x="0" y="56"/>
                    </a:moveTo>
                    <a:lnTo>
                      <a:pt x="44" y="56"/>
                    </a:lnTo>
                    <a:lnTo>
                      <a:pt x="44" y="0"/>
                    </a:lnTo>
                    <a:lnTo>
                      <a:pt x="0"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5">
                <a:extLst>
                  <a:ext uri="{FF2B5EF4-FFF2-40B4-BE49-F238E27FC236}">
                    <a16:creationId xmlns:a16="http://schemas.microsoft.com/office/drawing/2014/main" id="{41E6A784-FF57-43A0-B990-ED994120D99A}"/>
                  </a:ext>
                </a:extLst>
              </p:cNvPr>
              <p:cNvSpPr>
                <a:spLocks/>
              </p:cNvSpPr>
              <p:nvPr/>
            </p:nvSpPr>
            <p:spPr bwMode="auto">
              <a:xfrm>
                <a:off x="2598738" y="2425700"/>
                <a:ext cx="71438" cy="88900"/>
              </a:xfrm>
              <a:custGeom>
                <a:avLst/>
                <a:gdLst>
                  <a:gd name="T0" fmla="*/ 0 w 45"/>
                  <a:gd name="T1" fmla="*/ 0 h 56"/>
                  <a:gd name="T2" fmla="*/ 45 w 45"/>
                  <a:gd name="T3" fmla="*/ 0 h 56"/>
                  <a:gd name="T4" fmla="*/ 45 w 45"/>
                  <a:gd name="T5" fmla="*/ 56 h 56"/>
                  <a:gd name="T6" fmla="*/ 0 w 45"/>
                  <a:gd name="T7" fmla="*/ 0 h 56"/>
                </a:gdLst>
                <a:ahLst/>
                <a:cxnLst>
                  <a:cxn ang="0">
                    <a:pos x="T0" y="T1"/>
                  </a:cxn>
                  <a:cxn ang="0">
                    <a:pos x="T2" y="T3"/>
                  </a:cxn>
                  <a:cxn ang="0">
                    <a:pos x="T4" y="T5"/>
                  </a:cxn>
                  <a:cxn ang="0">
                    <a:pos x="T6" y="T7"/>
                  </a:cxn>
                </a:cxnLst>
                <a:rect l="0" t="0" r="r" b="b"/>
                <a:pathLst>
                  <a:path w="45" h="56">
                    <a:moveTo>
                      <a:pt x="0" y="0"/>
                    </a:moveTo>
                    <a:lnTo>
                      <a:pt x="45" y="0"/>
                    </a:lnTo>
                    <a:lnTo>
                      <a:pt x="45" y="56"/>
                    </a:lnTo>
                    <a:lnTo>
                      <a:pt x="0"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6">
                <a:extLst>
                  <a:ext uri="{FF2B5EF4-FFF2-40B4-BE49-F238E27FC236}">
                    <a16:creationId xmlns:a16="http://schemas.microsoft.com/office/drawing/2014/main" id="{C42858FD-1858-45C1-88EC-A3200311AD9B}"/>
                  </a:ext>
                </a:extLst>
              </p:cNvPr>
              <p:cNvSpPr>
                <a:spLocks noChangeArrowheads="1"/>
              </p:cNvSpPr>
              <p:nvPr/>
            </p:nvSpPr>
            <p:spPr bwMode="auto">
              <a:xfrm>
                <a:off x="2670176" y="1771650"/>
                <a:ext cx="2454275" cy="742950"/>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TextBox 48">
              <a:extLst>
                <a:ext uri="{FF2B5EF4-FFF2-40B4-BE49-F238E27FC236}">
                  <a16:creationId xmlns:a16="http://schemas.microsoft.com/office/drawing/2014/main" id="{E089E2B3-5679-4FC5-8887-6680994C79B7}"/>
                </a:ext>
              </a:extLst>
            </p:cNvPr>
            <p:cNvSpPr txBox="1"/>
            <p:nvPr/>
          </p:nvSpPr>
          <p:spPr>
            <a:xfrm>
              <a:off x="4722656" y="1588391"/>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3</a:t>
              </a:r>
            </a:p>
          </p:txBody>
        </p:sp>
      </p:grpSp>
      <p:sp>
        <p:nvSpPr>
          <p:cNvPr id="48" name="TextBox 7">
            <a:extLst>
              <a:ext uri="{FF2B5EF4-FFF2-40B4-BE49-F238E27FC236}">
                <a16:creationId xmlns:a16="http://schemas.microsoft.com/office/drawing/2014/main" id="{BCB44647-748A-45B6-802A-01FCC463779F}"/>
              </a:ext>
            </a:extLst>
          </p:cNvPr>
          <p:cNvSpPr txBox="1"/>
          <p:nvPr/>
        </p:nvSpPr>
        <p:spPr bwMode="auto">
          <a:xfrm>
            <a:off x="920985" y="1232972"/>
            <a:ext cx="3854161" cy="1298674"/>
          </a:xfrm>
          <a:prstGeom prst="rect">
            <a:avLst/>
          </a:prstGeom>
          <a:noFill/>
        </p:spPr>
        <p:txBody>
          <a:bodyPr wrap="square">
            <a:noAutofit/>
          </a:bodyPr>
          <a:lstStyle/>
          <a:p>
            <a:pPr lvl="0" algn="ctr">
              <a:defRPr/>
            </a:pPr>
            <a:r>
              <a:rPr lang="vi-VN" sz="32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chồi: </a:t>
            </a:r>
            <a:endParaRPr lang="en-US" sz="32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26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phần ở đầu ngọn cây, cành hoặc mọc ra từ rễ, về sau phát triển thành cành hoặc cây</a:t>
            </a:r>
            <a:endParaRPr lang="zh-CN" altLang="en-US" sz="26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5" name="Group 54">
            <a:extLst>
              <a:ext uri="{FF2B5EF4-FFF2-40B4-BE49-F238E27FC236}">
                <a16:creationId xmlns:a16="http://schemas.microsoft.com/office/drawing/2014/main" id="{988A3257-F47F-4974-813A-EB32C8BC5FBC}"/>
              </a:ext>
            </a:extLst>
          </p:cNvPr>
          <p:cNvGrpSpPr/>
          <p:nvPr/>
        </p:nvGrpSpPr>
        <p:grpSpPr>
          <a:xfrm>
            <a:off x="5902454" y="2844096"/>
            <a:ext cx="6013408" cy="2119787"/>
            <a:chOff x="5902454" y="2844096"/>
            <a:chExt cx="6013408" cy="2119787"/>
          </a:xfrm>
        </p:grpSpPr>
        <p:grpSp>
          <p:nvGrpSpPr>
            <p:cNvPr id="22" name="80">
              <a:extLst>
                <a:ext uri="{FF2B5EF4-FFF2-40B4-BE49-F238E27FC236}">
                  <a16:creationId xmlns:a16="http://schemas.microsoft.com/office/drawing/2014/main" id="{4C0A116A-F26D-439F-B5B2-25C2C4B61623}"/>
                </a:ext>
              </a:extLst>
            </p:cNvPr>
            <p:cNvGrpSpPr/>
            <p:nvPr/>
          </p:nvGrpSpPr>
          <p:grpSpPr>
            <a:xfrm>
              <a:off x="5902454" y="2844096"/>
              <a:ext cx="6013408" cy="2119787"/>
              <a:chOff x="5935663" y="2509838"/>
              <a:chExt cx="3724275" cy="742950"/>
            </a:xfrm>
          </p:grpSpPr>
          <p:sp>
            <p:nvSpPr>
              <p:cNvPr id="23" name="Oval 39">
                <a:extLst>
                  <a:ext uri="{FF2B5EF4-FFF2-40B4-BE49-F238E27FC236}">
                    <a16:creationId xmlns:a16="http://schemas.microsoft.com/office/drawing/2014/main" id="{AF4FEEFB-7703-466E-B228-B8924F06191F}"/>
                  </a:ext>
                </a:extLst>
              </p:cNvPr>
              <p:cNvSpPr>
                <a:spLocks noChangeArrowheads="1"/>
              </p:cNvSpPr>
              <p:nvPr/>
            </p:nvSpPr>
            <p:spPr bwMode="auto">
              <a:xfrm>
                <a:off x="5935663" y="2749550"/>
                <a:ext cx="260350" cy="26193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40">
                <a:extLst>
                  <a:ext uri="{FF2B5EF4-FFF2-40B4-BE49-F238E27FC236}">
                    <a16:creationId xmlns:a16="http://schemas.microsoft.com/office/drawing/2014/main" id="{E068CFD8-A9F0-4ECF-9D5A-56FCCFD3AF51}"/>
                  </a:ext>
                </a:extLst>
              </p:cNvPr>
              <p:cNvSpPr>
                <a:spLocks noChangeArrowheads="1"/>
              </p:cNvSpPr>
              <p:nvPr/>
            </p:nvSpPr>
            <p:spPr bwMode="auto">
              <a:xfrm>
                <a:off x="5967413" y="2781300"/>
                <a:ext cx="200025" cy="19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41">
                <a:extLst>
                  <a:ext uri="{FF2B5EF4-FFF2-40B4-BE49-F238E27FC236}">
                    <a16:creationId xmlns:a16="http://schemas.microsoft.com/office/drawing/2014/main" id="{44A79EA3-69B3-452A-B9A0-9FF64B0E0054}"/>
                  </a:ext>
                </a:extLst>
              </p:cNvPr>
              <p:cNvSpPr>
                <a:spLocks noChangeArrowheads="1"/>
              </p:cNvSpPr>
              <p:nvPr/>
            </p:nvSpPr>
            <p:spPr bwMode="auto">
              <a:xfrm>
                <a:off x="6002338" y="2816225"/>
                <a:ext cx="127000" cy="12858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42">
                <a:extLst>
                  <a:ext uri="{FF2B5EF4-FFF2-40B4-BE49-F238E27FC236}">
                    <a16:creationId xmlns:a16="http://schemas.microsoft.com/office/drawing/2014/main" id="{B54504F8-55A5-4A2B-8766-75E93C6A534E}"/>
                  </a:ext>
                </a:extLst>
              </p:cNvPr>
              <p:cNvSpPr>
                <a:spLocks noChangeArrowheads="1"/>
              </p:cNvSpPr>
              <p:nvPr/>
            </p:nvSpPr>
            <p:spPr bwMode="auto">
              <a:xfrm>
                <a:off x="6178551" y="2870200"/>
                <a:ext cx="417513" cy="190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3">
                <a:extLst>
                  <a:ext uri="{FF2B5EF4-FFF2-40B4-BE49-F238E27FC236}">
                    <a16:creationId xmlns:a16="http://schemas.microsoft.com/office/drawing/2014/main" id="{78DBF9F2-5927-4FD7-889B-620224415744}"/>
                  </a:ext>
                </a:extLst>
              </p:cNvPr>
              <p:cNvSpPr>
                <a:spLocks/>
              </p:cNvSpPr>
              <p:nvPr/>
            </p:nvSpPr>
            <p:spPr bwMode="auto">
              <a:xfrm>
                <a:off x="6481763" y="2595563"/>
                <a:ext cx="523875" cy="568325"/>
              </a:xfrm>
              <a:custGeom>
                <a:avLst/>
                <a:gdLst>
                  <a:gd name="T0" fmla="*/ 115 w 212"/>
                  <a:gd name="T1" fmla="*/ 0 h 230"/>
                  <a:gd name="T2" fmla="*/ 212 w 212"/>
                  <a:gd name="T3" fmla="*/ 0 h 230"/>
                  <a:gd name="T4" fmla="*/ 212 w 212"/>
                  <a:gd name="T5" fmla="*/ 230 h 230"/>
                  <a:gd name="T6" fmla="*/ 115 w 212"/>
                  <a:gd name="T7" fmla="*/ 230 h 230"/>
                  <a:gd name="T8" fmla="*/ 0 w 212"/>
                  <a:gd name="T9" fmla="*/ 115 h 230"/>
                  <a:gd name="T10" fmla="*/ 115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115" y="0"/>
                    </a:moveTo>
                    <a:cubicBezTo>
                      <a:pt x="212" y="0"/>
                      <a:pt x="212" y="0"/>
                      <a:pt x="212" y="0"/>
                    </a:cubicBezTo>
                    <a:cubicBezTo>
                      <a:pt x="212" y="230"/>
                      <a:pt x="212" y="230"/>
                      <a:pt x="212" y="230"/>
                    </a:cubicBezTo>
                    <a:cubicBezTo>
                      <a:pt x="115" y="230"/>
                      <a:pt x="115" y="230"/>
                      <a:pt x="115" y="230"/>
                    </a:cubicBezTo>
                    <a:cubicBezTo>
                      <a:pt x="51" y="230"/>
                      <a:pt x="0" y="179"/>
                      <a:pt x="0" y="115"/>
                    </a:cubicBezTo>
                    <a:cubicBezTo>
                      <a:pt x="0" y="52"/>
                      <a:pt x="51" y="0"/>
                      <a:pt x="115"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Freeform 44">
                <a:extLst>
                  <a:ext uri="{FF2B5EF4-FFF2-40B4-BE49-F238E27FC236}">
                    <a16:creationId xmlns:a16="http://schemas.microsoft.com/office/drawing/2014/main" id="{0D7A407D-4680-475D-825C-EE30C8F2E69D}"/>
                  </a:ext>
                </a:extLst>
              </p:cNvPr>
              <p:cNvSpPr>
                <a:spLocks/>
              </p:cNvSpPr>
              <p:nvPr/>
            </p:nvSpPr>
            <p:spPr bwMode="auto">
              <a:xfrm>
                <a:off x="6935788" y="2509838"/>
                <a:ext cx="69850" cy="85725"/>
              </a:xfrm>
              <a:custGeom>
                <a:avLst/>
                <a:gdLst>
                  <a:gd name="T0" fmla="*/ 0 w 44"/>
                  <a:gd name="T1" fmla="*/ 54 h 54"/>
                  <a:gd name="T2" fmla="*/ 44 w 44"/>
                  <a:gd name="T3" fmla="*/ 54 h 54"/>
                  <a:gd name="T4" fmla="*/ 44 w 44"/>
                  <a:gd name="T5" fmla="*/ 0 h 54"/>
                  <a:gd name="T6" fmla="*/ 0 w 44"/>
                  <a:gd name="T7" fmla="*/ 54 h 54"/>
                </a:gdLst>
                <a:ahLst/>
                <a:cxnLst>
                  <a:cxn ang="0">
                    <a:pos x="T0" y="T1"/>
                  </a:cxn>
                  <a:cxn ang="0">
                    <a:pos x="T2" y="T3"/>
                  </a:cxn>
                  <a:cxn ang="0">
                    <a:pos x="T4" y="T5"/>
                  </a:cxn>
                  <a:cxn ang="0">
                    <a:pos x="T6" y="T7"/>
                  </a:cxn>
                </a:cxnLst>
                <a:rect l="0" t="0" r="r" b="b"/>
                <a:pathLst>
                  <a:path w="44" h="54">
                    <a:moveTo>
                      <a:pt x="0" y="54"/>
                    </a:moveTo>
                    <a:lnTo>
                      <a:pt x="44" y="54"/>
                    </a:lnTo>
                    <a:lnTo>
                      <a:pt x="44" y="0"/>
                    </a:lnTo>
                    <a:lnTo>
                      <a:pt x="0"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5">
                <a:extLst>
                  <a:ext uri="{FF2B5EF4-FFF2-40B4-BE49-F238E27FC236}">
                    <a16:creationId xmlns:a16="http://schemas.microsoft.com/office/drawing/2014/main" id="{9A3D6FDC-C5B0-477E-8C9A-5338191D63D5}"/>
                  </a:ext>
                </a:extLst>
              </p:cNvPr>
              <p:cNvSpPr>
                <a:spLocks/>
              </p:cNvSpPr>
              <p:nvPr/>
            </p:nvSpPr>
            <p:spPr bwMode="auto">
              <a:xfrm>
                <a:off x="6935788" y="3163888"/>
                <a:ext cx="69850" cy="88900"/>
              </a:xfrm>
              <a:custGeom>
                <a:avLst/>
                <a:gdLst>
                  <a:gd name="T0" fmla="*/ 0 w 44"/>
                  <a:gd name="T1" fmla="*/ 0 h 56"/>
                  <a:gd name="T2" fmla="*/ 44 w 44"/>
                  <a:gd name="T3" fmla="*/ 0 h 56"/>
                  <a:gd name="T4" fmla="*/ 44 w 44"/>
                  <a:gd name="T5" fmla="*/ 56 h 56"/>
                  <a:gd name="T6" fmla="*/ 0 w 44"/>
                  <a:gd name="T7" fmla="*/ 0 h 56"/>
                </a:gdLst>
                <a:ahLst/>
                <a:cxnLst>
                  <a:cxn ang="0">
                    <a:pos x="T0" y="T1"/>
                  </a:cxn>
                  <a:cxn ang="0">
                    <a:pos x="T2" y="T3"/>
                  </a:cxn>
                  <a:cxn ang="0">
                    <a:pos x="T4" y="T5"/>
                  </a:cxn>
                  <a:cxn ang="0">
                    <a:pos x="T6" y="T7"/>
                  </a:cxn>
                </a:cxnLst>
                <a:rect l="0" t="0" r="r" b="b"/>
                <a:pathLst>
                  <a:path w="44" h="56">
                    <a:moveTo>
                      <a:pt x="0" y="0"/>
                    </a:moveTo>
                    <a:lnTo>
                      <a:pt x="44" y="0"/>
                    </a:lnTo>
                    <a:lnTo>
                      <a:pt x="44" y="56"/>
                    </a:lnTo>
                    <a:lnTo>
                      <a:pt x="0"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6">
                <a:extLst>
                  <a:ext uri="{FF2B5EF4-FFF2-40B4-BE49-F238E27FC236}">
                    <a16:creationId xmlns:a16="http://schemas.microsoft.com/office/drawing/2014/main" id="{85377320-966E-49D1-A6D5-BA25051D974C}"/>
                  </a:ext>
                </a:extLst>
              </p:cNvPr>
              <p:cNvSpPr>
                <a:spLocks/>
              </p:cNvSpPr>
              <p:nvPr/>
            </p:nvSpPr>
            <p:spPr bwMode="auto">
              <a:xfrm>
                <a:off x="9136063" y="2595563"/>
                <a:ext cx="523875" cy="568325"/>
              </a:xfrm>
              <a:custGeom>
                <a:avLst/>
                <a:gdLst>
                  <a:gd name="T0" fmla="*/ 97 w 212"/>
                  <a:gd name="T1" fmla="*/ 0 h 230"/>
                  <a:gd name="T2" fmla="*/ 0 w 212"/>
                  <a:gd name="T3" fmla="*/ 0 h 230"/>
                  <a:gd name="T4" fmla="*/ 0 w 212"/>
                  <a:gd name="T5" fmla="*/ 230 h 230"/>
                  <a:gd name="T6" fmla="*/ 97 w 212"/>
                  <a:gd name="T7" fmla="*/ 230 h 230"/>
                  <a:gd name="T8" fmla="*/ 212 w 212"/>
                  <a:gd name="T9" fmla="*/ 115 h 230"/>
                  <a:gd name="T10" fmla="*/ 97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97" y="0"/>
                    </a:moveTo>
                    <a:cubicBezTo>
                      <a:pt x="0" y="0"/>
                      <a:pt x="0" y="0"/>
                      <a:pt x="0" y="0"/>
                    </a:cubicBezTo>
                    <a:cubicBezTo>
                      <a:pt x="0" y="230"/>
                      <a:pt x="0" y="230"/>
                      <a:pt x="0" y="230"/>
                    </a:cubicBezTo>
                    <a:cubicBezTo>
                      <a:pt x="97" y="230"/>
                      <a:pt x="97" y="230"/>
                      <a:pt x="97" y="230"/>
                    </a:cubicBezTo>
                    <a:cubicBezTo>
                      <a:pt x="161" y="230"/>
                      <a:pt x="212" y="179"/>
                      <a:pt x="212" y="115"/>
                    </a:cubicBezTo>
                    <a:cubicBezTo>
                      <a:pt x="212" y="52"/>
                      <a:pt x="161" y="0"/>
                      <a:pt x="97"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1" name="Freeform 47">
                <a:extLst>
                  <a:ext uri="{FF2B5EF4-FFF2-40B4-BE49-F238E27FC236}">
                    <a16:creationId xmlns:a16="http://schemas.microsoft.com/office/drawing/2014/main" id="{8E4F619B-E8C1-48FA-B92F-51CAFA7E4A05}"/>
                  </a:ext>
                </a:extLst>
              </p:cNvPr>
              <p:cNvSpPr>
                <a:spLocks/>
              </p:cNvSpPr>
              <p:nvPr/>
            </p:nvSpPr>
            <p:spPr bwMode="auto">
              <a:xfrm>
                <a:off x="9136063" y="2509838"/>
                <a:ext cx="69850" cy="85725"/>
              </a:xfrm>
              <a:custGeom>
                <a:avLst/>
                <a:gdLst>
                  <a:gd name="T0" fmla="*/ 44 w 44"/>
                  <a:gd name="T1" fmla="*/ 54 h 54"/>
                  <a:gd name="T2" fmla="*/ 0 w 44"/>
                  <a:gd name="T3" fmla="*/ 54 h 54"/>
                  <a:gd name="T4" fmla="*/ 0 w 44"/>
                  <a:gd name="T5" fmla="*/ 0 h 54"/>
                  <a:gd name="T6" fmla="*/ 44 w 44"/>
                  <a:gd name="T7" fmla="*/ 54 h 54"/>
                </a:gdLst>
                <a:ahLst/>
                <a:cxnLst>
                  <a:cxn ang="0">
                    <a:pos x="T0" y="T1"/>
                  </a:cxn>
                  <a:cxn ang="0">
                    <a:pos x="T2" y="T3"/>
                  </a:cxn>
                  <a:cxn ang="0">
                    <a:pos x="T4" y="T5"/>
                  </a:cxn>
                  <a:cxn ang="0">
                    <a:pos x="T6" y="T7"/>
                  </a:cxn>
                </a:cxnLst>
                <a:rect l="0" t="0" r="r" b="b"/>
                <a:pathLst>
                  <a:path w="44" h="54">
                    <a:moveTo>
                      <a:pt x="44" y="54"/>
                    </a:moveTo>
                    <a:lnTo>
                      <a:pt x="0" y="54"/>
                    </a:lnTo>
                    <a:lnTo>
                      <a:pt x="0" y="0"/>
                    </a:lnTo>
                    <a:lnTo>
                      <a:pt x="44"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8">
                <a:extLst>
                  <a:ext uri="{FF2B5EF4-FFF2-40B4-BE49-F238E27FC236}">
                    <a16:creationId xmlns:a16="http://schemas.microsoft.com/office/drawing/2014/main" id="{97FE087C-CAA7-4356-9C9C-6D18BA83968E}"/>
                  </a:ext>
                </a:extLst>
              </p:cNvPr>
              <p:cNvSpPr>
                <a:spLocks/>
              </p:cNvSpPr>
              <p:nvPr/>
            </p:nvSpPr>
            <p:spPr bwMode="auto">
              <a:xfrm>
                <a:off x="9136063" y="3163888"/>
                <a:ext cx="69850" cy="88900"/>
              </a:xfrm>
              <a:custGeom>
                <a:avLst/>
                <a:gdLst>
                  <a:gd name="T0" fmla="*/ 44 w 44"/>
                  <a:gd name="T1" fmla="*/ 0 h 56"/>
                  <a:gd name="T2" fmla="*/ 0 w 44"/>
                  <a:gd name="T3" fmla="*/ 0 h 56"/>
                  <a:gd name="T4" fmla="*/ 0 w 44"/>
                  <a:gd name="T5" fmla="*/ 56 h 56"/>
                  <a:gd name="T6" fmla="*/ 44 w 44"/>
                  <a:gd name="T7" fmla="*/ 0 h 56"/>
                </a:gdLst>
                <a:ahLst/>
                <a:cxnLst>
                  <a:cxn ang="0">
                    <a:pos x="T0" y="T1"/>
                  </a:cxn>
                  <a:cxn ang="0">
                    <a:pos x="T2" y="T3"/>
                  </a:cxn>
                  <a:cxn ang="0">
                    <a:pos x="T4" y="T5"/>
                  </a:cxn>
                  <a:cxn ang="0">
                    <a:pos x="T6" y="T7"/>
                  </a:cxn>
                </a:cxnLst>
                <a:rect l="0" t="0" r="r" b="b"/>
                <a:pathLst>
                  <a:path w="44" h="56">
                    <a:moveTo>
                      <a:pt x="44" y="0"/>
                    </a:moveTo>
                    <a:lnTo>
                      <a:pt x="0" y="0"/>
                    </a:lnTo>
                    <a:lnTo>
                      <a:pt x="0" y="56"/>
                    </a:lnTo>
                    <a:lnTo>
                      <a:pt x="44"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49">
                <a:extLst>
                  <a:ext uri="{FF2B5EF4-FFF2-40B4-BE49-F238E27FC236}">
                    <a16:creationId xmlns:a16="http://schemas.microsoft.com/office/drawing/2014/main" id="{16E6C72A-78BE-473C-84A9-F8881EC851A7}"/>
                  </a:ext>
                </a:extLst>
              </p:cNvPr>
              <p:cNvSpPr>
                <a:spLocks noChangeArrowheads="1"/>
              </p:cNvSpPr>
              <p:nvPr/>
            </p:nvSpPr>
            <p:spPr bwMode="auto">
              <a:xfrm>
                <a:off x="7005638" y="2509838"/>
                <a:ext cx="2130425" cy="7429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TextBox 49">
              <a:extLst>
                <a:ext uri="{FF2B5EF4-FFF2-40B4-BE49-F238E27FC236}">
                  <a16:creationId xmlns:a16="http://schemas.microsoft.com/office/drawing/2014/main" id="{920E1F87-B3EA-4024-AD87-1FADF5BCD8C2}"/>
                </a:ext>
              </a:extLst>
            </p:cNvPr>
            <p:cNvSpPr txBox="1"/>
            <p:nvPr/>
          </p:nvSpPr>
          <p:spPr>
            <a:xfrm>
              <a:off x="6924160" y="3138446"/>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4</a:t>
              </a:r>
            </a:p>
          </p:txBody>
        </p:sp>
      </p:grpSp>
      <p:sp>
        <p:nvSpPr>
          <p:cNvPr id="53" name="TextBox 7">
            <a:extLst>
              <a:ext uri="{FF2B5EF4-FFF2-40B4-BE49-F238E27FC236}">
                <a16:creationId xmlns:a16="http://schemas.microsoft.com/office/drawing/2014/main" id="{692281A7-A7CE-4801-AACD-4DBF43244AEA}"/>
              </a:ext>
            </a:extLst>
          </p:cNvPr>
          <p:cNvSpPr txBox="1"/>
          <p:nvPr/>
        </p:nvSpPr>
        <p:spPr bwMode="auto">
          <a:xfrm>
            <a:off x="7630090" y="2809881"/>
            <a:ext cx="3510297" cy="1298674"/>
          </a:xfrm>
          <a:prstGeom prst="rect">
            <a:avLst/>
          </a:prstGeom>
          <a:noFill/>
        </p:spPr>
        <p:txBody>
          <a:bodyPr wrap="square">
            <a:noAutofit/>
          </a:bodyPr>
          <a:lstStyle/>
          <a:p>
            <a:pPr lvl="0" algn="ctr">
              <a:defRPr/>
            </a:pPr>
            <a:r>
              <a:rPr lang="vi-VN"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khiêm nhường: </a:t>
            </a:r>
            <a:endPar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26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khiêm tốn, không giành cái hay cho mình mà sẵn sàng nhường cho người khác</a:t>
            </a:r>
            <a:endParaRPr lang="zh-CN" altLang="en-US" sz="2600" b="1"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52" name="Picture 4" descr="Con đường mùa xuân">
            <a:extLst>
              <a:ext uri="{FF2B5EF4-FFF2-40B4-BE49-F238E27FC236}">
                <a16:creationId xmlns:a16="http://schemas.microsoft.com/office/drawing/2014/main" id="{E0772DD7-5153-4FDC-BA90-E8C50098D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603" y="3490437"/>
            <a:ext cx="3831443" cy="3041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41714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anim calcmode="lin" valueType="num">
                                      <p:cBhvr>
                                        <p:cTn id="12" dur="500" fill="hold"/>
                                        <p:tgtEl>
                                          <p:spTgt spid="48"/>
                                        </p:tgtEl>
                                        <p:attrNameLst>
                                          <p:attrName>ppt_x</p:attrName>
                                        </p:attrNameLst>
                                      </p:cBhvr>
                                      <p:tavLst>
                                        <p:tav tm="0">
                                          <p:val>
                                            <p:strVal val="#ppt_x"/>
                                          </p:val>
                                        </p:tav>
                                        <p:tav tm="100000">
                                          <p:val>
                                            <p:strVal val="#ppt_x"/>
                                          </p:val>
                                        </p:tav>
                                      </p:tavLst>
                                    </p:anim>
                                    <p:anim calcmode="lin" valueType="num">
                                      <p:cBhvr>
                                        <p:cTn id="13"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 calcmode="lin" valueType="num">
                                      <p:cBhvr additive="base">
                                        <p:cTn id="18" dur="500" fill="hold"/>
                                        <p:tgtEl>
                                          <p:spTgt spid="2052"/>
                                        </p:tgtEl>
                                        <p:attrNameLst>
                                          <p:attrName>ppt_x</p:attrName>
                                        </p:attrNameLst>
                                      </p:cBhvr>
                                      <p:tavLst>
                                        <p:tav tm="0">
                                          <p:val>
                                            <p:strVal val="#ppt_x"/>
                                          </p:val>
                                        </p:tav>
                                        <p:tav tm="100000">
                                          <p:val>
                                            <p:strVal val="#ppt_x"/>
                                          </p:val>
                                        </p:tav>
                                      </p:tavLst>
                                    </p:anim>
                                    <p:anim calcmode="lin" valueType="num">
                                      <p:cBhvr additive="base">
                                        <p:cTn id="19"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nodeType="click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strips(downLeft)">
                                      <p:cBhvr>
                                        <p:cTn id="24" dur="500"/>
                                        <p:tgtEl>
                                          <p:spTgt spid="55"/>
                                        </p:tgtEl>
                                      </p:cBhvr>
                                    </p:animEffect>
                                  </p:childTnLst>
                                </p:cTn>
                              </p:par>
                            </p:childTnLst>
                          </p:cTn>
                        </p:par>
                        <p:par>
                          <p:cTn id="25" fill="hold">
                            <p:stCondLst>
                              <p:cond delay="500"/>
                            </p:stCondLst>
                            <p:childTnLst>
                              <p:par>
                                <p:cTn id="26" presetID="42" presetClass="entr" presetSubtype="0" fill="hold" grpId="0" nodeType="after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anim calcmode="lin" valueType="num">
                                      <p:cBhvr>
                                        <p:cTn id="29" dur="500" fill="hold"/>
                                        <p:tgtEl>
                                          <p:spTgt spid="53"/>
                                        </p:tgtEl>
                                        <p:attrNameLst>
                                          <p:attrName>ppt_x</p:attrName>
                                        </p:attrNameLst>
                                      </p:cBhvr>
                                      <p:tavLst>
                                        <p:tav tm="0">
                                          <p:val>
                                            <p:strVal val="#ppt_x"/>
                                          </p:val>
                                        </p:tav>
                                        <p:tav tm="100000">
                                          <p:val>
                                            <p:strVal val="#ppt_x"/>
                                          </p:val>
                                        </p:tav>
                                      </p:tavLst>
                                    </p:anim>
                                    <p:anim calcmode="lin" valueType="num">
                                      <p:cBhvr>
                                        <p:cTn id="30" dur="5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6" name="Picture 15">
            <a:extLst>
              <a:ext uri="{FF2B5EF4-FFF2-40B4-BE49-F238E27FC236}">
                <a16:creationId xmlns:a16="http://schemas.microsoft.com/office/drawing/2014/main" id="{BC2FE1E1-5AF7-4E58-B19A-A522EA9F9B4C}"/>
              </a:ext>
            </a:extLst>
          </p:cNvPr>
          <p:cNvPicPr>
            <a:picLocks noChangeAspect="1"/>
          </p:cNvPicPr>
          <p:nvPr/>
        </p:nvPicPr>
        <p:blipFill rotWithShape="1">
          <a:blip r:embed="rId3"/>
          <a:srcRect l="20762" t="12636" r="18835" b="29239"/>
          <a:stretch/>
        </p:blipFill>
        <p:spPr>
          <a:xfrm>
            <a:off x="35599" y="1602797"/>
            <a:ext cx="504497" cy="549267"/>
          </a:xfrm>
          <a:prstGeom prst="rect">
            <a:avLst/>
          </a:prstGeom>
        </p:spPr>
      </p:pic>
      <p:pic>
        <p:nvPicPr>
          <p:cNvPr id="17" name="Picture 16">
            <a:extLst>
              <a:ext uri="{FF2B5EF4-FFF2-40B4-BE49-F238E27FC236}">
                <a16:creationId xmlns:a16="http://schemas.microsoft.com/office/drawing/2014/main" id="{F6082763-FD97-41CF-A63C-4EFD7A7EE1A0}"/>
              </a:ext>
            </a:extLst>
          </p:cNvPr>
          <p:cNvPicPr>
            <a:picLocks noChangeAspect="1"/>
          </p:cNvPicPr>
          <p:nvPr/>
        </p:nvPicPr>
        <p:blipFill rotWithShape="1">
          <a:blip r:embed="rId4"/>
          <a:srcRect l="19799" t="15984" r="19799" b="25890"/>
          <a:stretch/>
        </p:blipFill>
        <p:spPr>
          <a:xfrm>
            <a:off x="34429" y="4075261"/>
            <a:ext cx="504497" cy="549268"/>
          </a:xfrm>
          <a:prstGeom prst="rect">
            <a:avLst/>
          </a:prstGeom>
        </p:spPr>
      </p:pic>
      <p:pic>
        <p:nvPicPr>
          <p:cNvPr id="18" name="Picture 17">
            <a:extLst>
              <a:ext uri="{FF2B5EF4-FFF2-40B4-BE49-F238E27FC236}">
                <a16:creationId xmlns:a16="http://schemas.microsoft.com/office/drawing/2014/main" id="{61162158-D5E5-46F9-A489-CBAAF322F6D3}"/>
              </a:ext>
            </a:extLst>
          </p:cNvPr>
          <p:cNvPicPr>
            <a:picLocks noChangeAspect="1"/>
          </p:cNvPicPr>
          <p:nvPr/>
        </p:nvPicPr>
        <p:blipFill rotWithShape="1">
          <a:blip r:embed="rId5"/>
          <a:srcRect l="13976" t="11560" r="18072" b="22677"/>
          <a:stretch/>
        </p:blipFill>
        <p:spPr>
          <a:xfrm>
            <a:off x="7172828" y="1566711"/>
            <a:ext cx="567559" cy="621437"/>
          </a:xfrm>
          <a:prstGeom prst="rect">
            <a:avLst/>
          </a:prstGeom>
        </p:spPr>
      </p:pic>
      <p:pic>
        <p:nvPicPr>
          <p:cNvPr id="19" name="Picture 18">
            <a:extLst>
              <a:ext uri="{FF2B5EF4-FFF2-40B4-BE49-F238E27FC236}">
                <a16:creationId xmlns:a16="http://schemas.microsoft.com/office/drawing/2014/main" id="{D352F3DC-78BE-4A14-AD9F-F55389D3CF6D}"/>
              </a:ext>
            </a:extLst>
          </p:cNvPr>
          <p:cNvPicPr>
            <a:picLocks noChangeAspect="1"/>
          </p:cNvPicPr>
          <p:nvPr/>
        </p:nvPicPr>
        <p:blipFill rotWithShape="1">
          <a:blip r:embed="rId6"/>
          <a:srcRect l="25868" t="13524" r="14167" b="31013"/>
          <a:stretch/>
        </p:blipFill>
        <p:spPr>
          <a:xfrm>
            <a:off x="7260770" y="4024718"/>
            <a:ext cx="504497" cy="524111"/>
          </a:xfrm>
          <a:prstGeom prst="rect">
            <a:avLst/>
          </a:prstGeom>
        </p:spPr>
      </p:pic>
    </p:spTree>
    <p:extLst>
      <p:ext uri="{BB962C8B-B14F-4D97-AF65-F5344CB8AC3E}">
        <p14:creationId xmlns:p14="http://schemas.microsoft.com/office/powerpoint/2010/main" val="1379518936"/>
      </p:ext>
    </p:extLst>
  </p:cSld>
  <p:clrMapOvr>
    <a:masterClrMapping/>
  </p:clrMapOvr>
  <p:transition spd="slow" advClick="0" advTm="0">
    <p:comb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03</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8EEA4A64-CBE4-4E1E-98ED-0306E527810E}"/>
              </a:ext>
            </a:extLst>
          </p:cNvPr>
          <p:cNvPicPr>
            <a:picLocks noChangeAspect="1"/>
          </p:cNvPicPr>
          <p:nvPr/>
        </p:nvPicPr>
        <p:blipFill>
          <a:blip r:embed="rId2"/>
          <a:stretch>
            <a:fillRect/>
          </a:stretch>
        </p:blipFill>
        <p:spPr>
          <a:xfrm>
            <a:off x="1978993" y="3767784"/>
            <a:ext cx="8234013" cy="1912482"/>
          </a:xfrm>
          <a:prstGeom prst="rect">
            <a:avLst/>
          </a:prstGeom>
        </p:spPr>
      </p:pic>
    </p:spTree>
    <p:extLst>
      <p:ext uri="{BB962C8B-B14F-4D97-AF65-F5344CB8AC3E}">
        <p14:creationId xmlns:p14="http://schemas.microsoft.com/office/powerpoint/2010/main" val="690100820"/>
      </p:ext>
    </p:extLst>
  </p:cSld>
  <p:clrMapOvr>
    <a:masterClrMapping/>
  </p:clrMapOvr>
  <p:transition spd="slow" advClick="0" advTm="0">
    <p:comb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4C7EBB1F-6091-4279-84D1-FD57338A4FEF}"/>
              </a:ext>
            </a:extLst>
          </p:cNvPr>
          <p:cNvSpPr/>
          <p:nvPr/>
        </p:nvSpPr>
        <p:spPr>
          <a:xfrm>
            <a:off x="1132471" y="265523"/>
            <a:ext cx="10667109" cy="1446550"/>
          </a:xfrm>
          <a:prstGeom prst="rect">
            <a:avLst/>
          </a:prstGeom>
        </p:spPr>
        <p:txBody>
          <a:bodyPr wrap="square">
            <a:spAutoFit/>
          </a:bodyPr>
          <a:lstStyle/>
          <a:p>
            <a:pPr algn="just"/>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cuối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dòng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cùng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0" name="Picture 19">
            <a:extLst>
              <a:ext uri="{FF2B5EF4-FFF2-40B4-BE49-F238E27FC236}">
                <a16:creationId xmlns:a16="http://schemas.microsoft.com/office/drawing/2014/main" id="{2BE26DB3-AD1E-404B-B921-D7A26111D6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8364"/>
          <a:stretch/>
        </p:blipFill>
        <p:spPr>
          <a:xfrm>
            <a:off x="5399380" y="2415349"/>
            <a:ext cx="6250377" cy="2837219"/>
          </a:xfrm>
          <a:prstGeom prst="rect">
            <a:avLst/>
          </a:prstGeom>
        </p:spPr>
      </p:pic>
      <p:pic>
        <p:nvPicPr>
          <p:cNvPr id="10" name="Picture 9">
            <a:extLst>
              <a:ext uri="{FF2B5EF4-FFF2-40B4-BE49-F238E27FC236}">
                <a16:creationId xmlns:a16="http://schemas.microsoft.com/office/drawing/2014/main" id="{006A912A-2E39-42B7-9423-E616C0145E09}"/>
              </a:ext>
            </a:extLst>
          </p:cNvPr>
          <p:cNvPicPr>
            <a:picLocks noChangeAspect="1"/>
          </p:cNvPicPr>
          <p:nvPr/>
        </p:nvPicPr>
        <p:blipFill>
          <a:blip r:embed="rId3"/>
          <a:stretch>
            <a:fillRect/>
          </a:stretch>
        </p:blipFill>
        <p:spPr>
          <a:xfrm>
            <a:off x="571795" y="1822268"/>
            <a:ext cx="4986960" cy="5035732"/>
          </a:xfrm>
          <a:prstGeom prst="rect">
            <a:avLst/>
          </a:prstGeom>
        </p:spPr>
      </p:pic>
    </p:spTree>
    <p:extLst>
      <p:ext uri="{BB962C8B-B14F-4D97-AF65-F5344CB8AC3E}">
        <p14:creationId xmlns:p14="http://schemas.microsoft.com/office/powerpoint/2010/main" val="157687438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3</a:t>
              </a:r>
            </a:p>
          </p:txBody>
        </p:sp>
      </p:grpSp>
      <p:sp>
        <p:nvSpPr>
          <p:cNvPr id="8" name="8">
            <a:extLst>
              <a:ext uri="{FF2B5EF4-FFF2-40B4-BE49-F238E27FC236}">
                <a16:creationId xmlns:a16="http://schemas.microsoft.com/office/drawing/2014/main" id="{4C7EBB1F-6091-4279-84D1-FD57338A4FEF}"/>
              </a:ext>
            </a:extLst>
          </p:cNvPr>
          <p:cNvSpPr/>
          <p:nvPr/>
        </p:nvSpPr>
        <p:spPr>
          <a:xfrm>
            <a:off x="1132471" y="265523"/>
            <a:ext cx="10667109" cy="1446550"/>
          </a:xfrm>
          <a:prstGeom prst="rect">
            <a:avLst/>
          </a:prstGeom>
        </p:spPr>
        <p:txBody>
          <a:bodyPr wrap="square">
            <a:spAutoFit/>
          </a:bodyPr>
          <a:lstStyle/>
          <a:p>
            <a:pPr algn="just"/>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Tìm</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ở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cuối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các</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dòng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những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tiếng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cùng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vần</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với</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nhau</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21" name="Picture 20">
            <a:extLst>
              <a:ext uri="{FF2B5EF4-FFF2-40B4-BE49-F238E27FC236}">
                <a16:creationId xmlns:a16="http://schemas.microsoft.com/office/drawing/2014/main" id="{3B6DB042-2C3C-4612-9159-37F148C147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8000" b="48485"/>
          <a:stretch/>
        </p:blipFill>
        <p:spPr>
          <a:xfrm>
            <a:off x="6343661" y="1962706"/>
            <a:ext cx="4845526" cy="2007066"/>
          </a:xfrm>
          <a:prstGeom prst="rect">
            <a:avLst/>
          </a:prstGeom>
        </p:spPr>
      </p:pic>
      <p:pic>
        <p:nvPicPr>
          <p:cNvPr id="22" name="Picture 21">
            <a:extLst>
              <a:ext uri="{FF2B5EF4-FFF2-40B4-BE49-F238E27FC236}">
                <a16:creationId xmlns:a16="http://schemas.microsoft.com/office/drawing/2014/main" id="{CE6CBFCC-1306-4480-AC4B-DEEDD75CA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607" b="48242"/>
          <a:stretch/>
        </p:blipFill>
        <p:spPr>
          <a:xfrm>
            <a:off x="6343661" y="4408046"/>
            <a:ext cx="4811233" cy="1990293"/>
          </a:xfrm>
          <a:prstGeom prst="rect">
            <a:avLst/>
          </a:prstGeom>
        </p:spPr>
      </p:pic>
      <p:pic>
        <p:nvPicPr>
          <p:cNvPr id="2" name="Picture 1">
            <a:extLst>
              <a:ext uri="{FF2B5EF4-FFF2-40B4-BE49-F238E27FC236}">
                <a16:creationId xmlns:a16="http://schemas.microsoft.com/office/drawing/2014/main" id="{C0E05917-50BD-45C5-91D4-A11D2E66E9EB}"/>
              </a:ext>
            </a:extLst>
          </p:cNvPr>
          <p:cNvPicPr>
            <a:picLocks noChangeAspect="1"/>
          </p:cNvPicPr>
          <p:nvPr/>
        </p:nvPicPr>
        <p:blipFill rotWithShape="1">
          <a:blip r:embed="rId4"/>
          <a:srcRect b="10382"/>
          <a:stretch/>
        </p:blipFill>
        <p:spPr>
          <a:xfrm>
            <a:off x="571795" y="1712074"/>
            <a:ext cx="5127180" cy="4583952"/>
          </a:xfrm>
          <a:prstGeom prst="rect">
            <a:avLst/>
          </a:prstGeom>
        </p:spPr>
      </p:pic>
    </p:spTree>
    <p:extLst>
      <p:ext uri="{BB962C8B-B14F-4D97-AF65-F5344CB8AC3E}">
        <p14:creationId xmlns:p14="http://schemas.microsoft.com/office/powerpoint/2010/main" val="4124190124"/>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randombar(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F0BAF-3E23-4874-9FD7-80C2B6B10672}"/>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Tree>
    <p:extLst>
      <p:ext uri="{BB962C8B-B14F-4D97-AF65-F5344CB8AC3E}">
        <p14:creationId xmlns:p14="http://schemas.microsoft.com/office/powerpoint/2010/main" val="2336967444"/>
      </p:ext>
    </p:extLst>
  </p:cSld>
  <p:clrMapOvr>
    <a:masterClrMapping/>
  </p:clrMapOvr>
  <p:transition spd="slow" advClick="0" advTm="0">
    <p:comb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04</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A8C92912-53FE-4EB9-ADD1-1B8D1A290652}"/>
              </a:ext>
            </a:extLst>
          </p:cNvPr>
          <p:cNvPicPr>
            <a:picLocks noChangeAspect="1"/>
          </p:cNvPicPr>
          <p:nvPr/>
        </p:nvPicPr>
        <p:blipFill>
          <a:blip r:embed="rId2"/>
          <a:stretch>
            <a:fillRect/>
          </a:stretch>
        </p:blipFill>
        <p:spPr>
          <a:xfrm>
            <a:off x="1940313" y="3576209"/>
            <a:ext cx="8088590" cy="2005758"/>
          </a:xfrm>
          <a:prstGeom prst="rect">
            <a:avLst/>
          </a:prstGeom>
        </p:spPr>
      </p:pic>
    </p:spTree>
    <p:extLst>
      <p:ext uri="{BB962C8B-B14F-4D97-AF65-F5344CB8AC3E}">
        <p14:creationId xmlns:p14="http://schemas.microsoft.com/office/powerpoint/2010/main" val="4158175051"/>
      </p:ext>
    </p:extLst>
  </p:cSld>
  <p:clrMapOvr>
    <a:masterClrMapping/>
  </p:clrMapOvr>
  <p:transition spd="slow" advClick="0" advTm="0">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1754326"/>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Nhờ</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mà</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lá</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như</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821854"/>
            <a:ext cx="10529963" cy="1754326"/>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Nhờ</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mà</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nở</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đẹp</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quả</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trĩu</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cành</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lá</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biếc</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xanh</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96778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64" y="3429000"/>
            <a:ext cx="3809086" cy="3580486"/>
          </a:xfrm>
          <a:prstGeom prst="rect">
            <a:avLst/>
          </a:prstGeom>
        </p:spPr>
      </p:pic>
    </p:spTree>
    <p:extLst>
      <p:ext uri="{BB962C8B-B14F-4D97-AF65-F5344CB8AC3E}">
        <p14:creationId xmlns:p14="http://schemas.microsoft.com/office/powerpoint/2010/main" val="222081013"/>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923330"/>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b.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Cây</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sẽ</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thế</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nếu</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không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117004"/>
            <a:ext cx="10529963" cy="2585323"/>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Nếu</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có</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cây</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sẽ</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đâm</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chồi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ra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trái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ngọt</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chẳng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nở</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hoa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tươi</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226293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0564" y="3429000"/>
            <a:ext cx="3809086" cy="3580486"/>
          </a:xfrm>
          <a:prstGeom prst="rect">
            <a:avLst/>
          </a:prstGeom>
        </p:spPr>
      </p:pic>
    </p:spTree>
    <p:extLst>
      <p:ext uri="{BB962C8B-B14F-4D97-AF65-F5344CB8AC3E}">
        <p14:creationId xmlns:p14="http://schemas.microsoft.com/office/powerpoint/2010/main" val="571151926"/>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id="{67FAD8F9-BA79-4651-95A7-44473CE59508}"/>
              </a:ext>
            </a:extLst>
          </p:cNvPr>
          <p:cNvSpPr/>
          <p:nvPr/>
        </p:nvSpPr>
        <p:spPr>
          <a:xfrm>
            <a:off x="0" y="1104795"/>
            <a:ext cx="12192000" cy="4718490"/>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 name="Group 1">
            <a:extLst>
              <a:ext uri="{FF2B5EF4-FFF2-40B4-BE49-F238E27FC236}">
                <a16:creationId xmlns:a16="http://schemas.microsoft.com/office/drawing/2014/main" id="{02E67912-0027-4057-9143-D9F2035FE164}"/>
              </a:ext>
            </a:extLst>
          </p:cNvPr>
          <p:cNvGrpSpPr/>
          <p:nvPr/>
        </p:nvGrpSpPr>
        <p:grpSpPr>
          <a:xfrm>
            <a:off x="139809" y="198518"/>
            <a:ext cx="863972" cy="1015663"/>
            <a:chOff x="426137" y="277174"/>
            <a:chExt cx="863972" cy="1015663"/>
          </a:xfrm>
        </p:grpSpPr>
        <p:sp>
          <p:nvSpPr>
            <p:cNvPr id="3" name="Oval 2">
              <a:extLst>
                <a:ext uri="{FF2B5EF4-FFF2-40B4-BE49-F238E27FC236}">
                  <a16:creationId xmlns:a16="http://schemas.microsoft.com/office/drawing/2014/main" id="{2940AAC6-9CDB-4DB7-AE62-5FF5BF3EDEF6}"/>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D59F14AB-8EBB-4984-AF3C-64D6CEE4144A}"/>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4</a:t>
              </a:r>
            </a:p>
          </p:txBody>
        </p:sp>
      </p:grpSp>
      <p:sp>
        <p:nvSpPr>
          <p:cNvPr id="5" name="8">
            <a:extLst>
              <a:ext uri="{FF2B5EF4-FFF2-40B4-BE49-F238E27FC236}">
                <a16:creationId xmlns:a16="http://schemas.microsoft.com/office/drawing/2014/main" id="{79BCFBE6-8BD5-4730-93F6-413D6C81BF02}"/>
              </a:ext>
            </a:extLst>
          </p:cNvPr>
          <p:cNvSpPr/>
          <p:nvPr/>
        </p:nvSpPr>
        <p:spPr>
          <a:xfrm>
            <a:off x="1003782" y="419474"/>
            <a:ext cx="3411808" cy="646331"/>
          </a:xfrm>
          <a:prstGeom prst="rect">
            <a:avLst/>
          </a:prstGeom>
        </p:spPr>
        <p:txBody>
          <a:bodyPr wrap="square">
            <a:spAutoFit/>
          </a:bodyPr>
          <a:lstStyle/>
          <a:p>
            <a:r>
              <a:rPr lang="en-US" altLang="zh-CN"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 LỜI CÂU HỎI</a:t>
            </a:r>
            <a:endParaRPr lang="zh-CN" altLang="en-US" sz="3600" b="1"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8">
            <a:extLst>
              <a:ext uri="{FF2B5EF4-FFF2-40B4-BE49-F238E27FC236}">
                <a16:creationId xmlns:a16="http://schemas.microsoft.com/office/drawing/2014/main" id="{1241CF47-36E8-4556-B29F-4563EF4C2CF6}"/>
              </a:ext>
            </a:extLst>
          </p:cNvPr>
          <p:cNvSpPr/>
          <p:nvPr/>
        </p:nvSpPr>
        <p:spPr>
          <a:xfrm>
            <a:off x="412456" y="1154473"/>
            <a:ext cx="11327259" cy="1754326"/>
          </a:xfrm>
          <a:prstGeom prst="rect">
            <a:avLst/>
          </a:prstGeom>
        </p:spPr>
        <p:txBody>
          <a:bodyPr wrap="square">
            <a:spAutoFit/>
          </a:bodyPr>
          <a:lstStyle/>
          <a:p>
            <a:pPr lvl="0" algn="just" eaLnBrk="0" fontAlgn="base" hangingPunct="0">
              <a:spcBef>
                <a:spcPct val="0"/>
              </a:spcBef>
              <a:spcAft>
                <a:spcPct val="0"/>
              </a:spcAft>
            </a:pP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c.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ngữ</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nào</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thể</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hiện</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sự</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đáng</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quý</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b="1" dirty="0" err="1">
                <a:solidFill>
                  <a:srgbClr val="E31353"/>
                </a:solidFill>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rPr>
              <a:t>?</a:t>
            </a:r>
            <a:endParaRPr lang="en-US" altLang="en-US" sz="3200" b="1" dirty="0">
              <a:solidFill>
                <a:srgbClr val="E31353"/>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8">
            <a:extLst>
              <a:ext uri="{FF2B5EF4-FFF2-40B4-BE49-F238E27FC236}">
                <a16:creationId xmlns:a16="http://schemas.microsoft.com/office/drawing/2014/main" id="{91F19114-6F14-4759-BEE5-3C5AA081FA8B}"/>
              </a:ext>
            </a:extLst>
          </p:cNvPr>
          <p:cNvSpPr/>
          <p:nvPr/>
        </p:nvSpPr>
        <p:spPr>
          <a:xfrm>
            <a:off x="1209752" y="2936154"/>
            <a:ext cx="10529963" cy="1754326"/>
          </a:xfrm>
          <a:prstGeom prst="rect">
            <a:avLst/>
          </a:prstGeom>
        </p:spPr>
        <p:txBody>
          <a:bodyPr wrap="square">
            <a:spAutoFit/>
          </a:bodyPr>
          <a:lstStyle/>
          <a:p>
            <a:pPr lvl="0" algn="just" eaLnBrk="0" fontAlgn="base" hangingPunct="0">
              <a:spcBef>
                <a:spcPct val="0"/>
              </a:spcBef>
              <a:spcAft>
                <a:spcPct val="0"/>
              </a:spcAft>
            </a:pP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từ</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ngữ</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chỉ</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sự</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đáng</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quý</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của</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rễ</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latin typeface="Arial-Rounded" panose="020B0500000000000000" pitchFamily="34" charset="0"/>
                <a:ea typeface="Arial-Rounded" panose="020B0500000000000000" pitchFamily="34" charset="0"/>
                <a:cs typeface="Arial-Rounded" panose="020B0500000000000000" pitchFamily="34" charset="0"/>
              </a:rPr>
              <a:t>là</a:t>
            </a:r>
            <a:r>
              <a:rPr lang="en-US" altLang="en-US" sz="5400" dirty="0">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khiêm</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nhường</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lặng</a:t>
            </a:r>
            <a:r>
              <a:rPr lang="en-US" altLang="en-US" sz="5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54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lẽ</a:t>
            </a:r>
            <a:endParaRPr lang="en-US" altLang="en-US" sz="32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Freeform 154">
            <a:extLst>
              <a:ext uri="{FF2B5EF4-FFF2-40B4-BE49-F238E27FC236}">
                <a16:creationId xmlns:a16="http://schemas.microsoft.com/office/drawing/2014/main" id="{BA346520-71C6-435F-B7E7-E62BEE8C6A25}"/>
              </a:ext>
            </a:extLst>
          </p:cNvPr>
          <p:cNvSpPr>
            <a:spLocks noEditPoints="1"/>
          </p:cNvSpPr>
          <p:nvPr/>
        </p:nvSpPr>
        <p:spPr bwMode="auto">
          <a:xfrm>
            <a:off x="521482" y="3082087"/>
            <a:ext cx="581025" cy="539115"/>
          </a:xfrm>
          <a:custGeom>
            <a:avLst/>
            <a:gdLst>
              <a:gd name="T0" fmla="*/ 80 w 91"/>
              <a:gd name="T1" fmla="*/ 44 h 93"/>
              <a:gd name="T2" fmla="*/ 87 w 91"/>
              <a:gd name="T3" fmla="*/ 37 h 93"/>
              <a:gd name="T4" fmla="*/ 87 w 91"/>
              <a:gd name="T5" fmla="*/ 23 h 93"/>
              <a:gd name="T6" fmla="*/ 68 w 91"/>
              <a:gd name="T7" fmla="*/ 4 h 93"/>
              <a:gd name="T8" fmla="*/ 54 w 91"/>
              <a:gd name="T9" fmla="*/ 4 h 93"/>
              <a:gd name="T10" fmla="*/ 47 w 91"/>
              <a:gd name="T11" fmla="*/ 11 h 93"/>
              <a:gd name="T12" fmla="*/ 80 w 91"/>
              <a:gd name="T13" fmla="*/ 44 h 93"/>
              <a:gd name="T14" fmla="*/ 52 w 91"/>
              <a:gd name="T15" fmla="*/ 23 h 93"/>
              <a:gd name="T16" fmla="*/ 68 w 91"/>
              <a:gd name="T17" fmla="*/ 39 h 93"/>
              <a:gd name="T18" fmla="*/ 77 w 91"/>
              <a:gd name="T19" fmla="*/ 48 h 93"/>
              <a:gd name="T20" fmla="*/ 43 w 91"/>
              <a:gd name="T21" fmla="*/ 81 h 93"/>
              <a:gd name="T22" fmla="*/ 34 w 91"/>
              <a:gd name="T23" fmla="*/ 73 h 93"/>
              <a:gd name="T24" fmla="*/ 19 w 91"/>
              <a:gd name="T25" fmla="*/ 59 h 93"/>
              <a:gd name="T26" fmla="*/ 41 w 91"/>
              <a:gd name="T27" fmla="*/ 37 h 93"/>
              <a:gd name="T28" fmla="*/ 39 w 91"/>
              <a:gd name="T29" fmla="*/ 34 h 93"/>
              <a:gd name="T30" fmla="*/ 16 w 91"/>
              <a:gd name="T31" fmla="*/ 57 h 93"/>
              <a:gd name="T32" fmla="*/ 10 w 91"/>
              <a:gd name="T33" fmla="*/ 48 h 93"/>
              <a:gd name="T34" fmla="*/ 43 w 91"/>
              <a:gd name="T35" fmla="*/ 14 h 93"/>
              <a:gd name="T36" fmla="*/ 52 w 91"/>
              <a:gd name="T37" fmla="*/ 23 h 93"/>
              <a:gd name="T38" fmla="*/ 4 w 91"/>
              <a:gd name="T39" fmla="*/ 69 h 93"/>
              <a:gd name="T40" fmla="*/ 0 w 91"/>
              <a:gd name="T41" fmla="*/ 86 h 93"/>
              <a:gd name="T42" fmla="*/ 6 w 91"/>
              <a:gd name="T43" fmla="*/ 93 h 93"/>
              <a:gd name="T44" fmla="*/ 24 w 91"/>
              <a:gd name="T45" fmla="*/ 89 h 93"/>
              <a:gd name="T46" fmla="*/ 4 w 91"/>
              <a:gd name="T47" fmla="*/ 6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1" h="93">
                <a:moveTo>
                  <a:pt x="80" y="44"/>
                </a:moveTo>
                <a:cubicBezTo>
                  <a:pt x="87" y="37"/>
                  <a:pt x="87" y="37"/>
                  <a:pt x="87" y="37"/>
                </a:cubicBezTo>
                <a:cubicBezTo>
                  <a:pt x="91" y="33"/>
                  <a:pt x="91" y="27"/>
                  <a:pt x="87" y="23"/>
                </a:cubicBezTo>
                <a:cubicBezTo>
                  <a:pt x="68" y="4"/>
                  <a:pt x="68" y="4"/>
                  <a:pt x="68" y="4"/>
                </a:cubicBezTo>
                <a:cubicBezTo>
                  <a:pt x="64" y="0"/>
                  <a:pt x="58" y="0"/>
                  <a:pt x="54" y="4"/>
                </a:cubicBezTo>
                <a:cubicBezTo>
                  <a:pt x="47" y="11"/>
                  <a:pt x="47" y="11"/>
                  <a:pt x="47" y="11"/>
                </a:cubicBezTo>
                <a:cubicBezTo>
                  <a:pt x="80" y="44"/>
                  <a:pt x="80" y="44"/>
                  <a:pt x="80" y="44"/>
                </a:cubicBezTo>
                <a:close/>
                <a:moveTo>
                  <a:pt x="52" y="23"/>
                </a:moveTo>
                <a:cubicBezTo>
                  <a:pt x="68" y="39"/>
                  <a:pt x="68" y="39"/>
                  <a:pt x="68" y="39"/>
                </a:cubicBezTo>
                <a:cubicBezTo>
                  <a:pt x="77" y="48"/>
                  <a:pt x="77" y="48"/>
                  <a:pt x="77" y="48"/>
                </a:cubicBezTo>
                <a:cubicBezTo>
                  <a:pt x="43" y="81"/>
                  <a:pt x="43" y="81"/>
                  <a:pt x="43" y="81"/>
                </a:cubicBezTo>
                <a:cubicBezTo>
                  <a:pt x="35" y="83"/>
                  <a:pt x="33" y="79"/>
                  <a:pt x="34" y="73"/>
                </a:cubicBezTo>
                <a:cubicBezTo>
                  <a:pt x="26" y="72"/>
                  <a:pt x="20" y="68"/>
                  <a:pt x="19" y="59"/>
                </a:cubicBezTo>
                <a:cubicBezTo>
                  <a:pt x="41" y="37"/>
                  <a:pt x="41" y="37"/>
                  <a:pt x="41" y="37"/>
                </a:cubicBezTo>
                <a:cubicBezTo>
                  <a:pt x="39" y="34"/>
                  <a:pt x="39" y="34"/>
                  <a:pt x="39" y="34"/>
                </a:cubicBezTo>
                <a:cubicBezTo>
                  <a:pt x="16" y="57"/>
                  <a:pt x="16" y="57"/>
                  <a:pt x="16" y="57"/>
                </a:cubicBezTo>
                <a:cubicBezTo>
                  <a:pt x="10" y="58"/>
                  <a:pt x="9" y="54"/>
                  <a:pt x="10" y="48"/>
                </a:cubicBezTo>
                <a:cubicBezTo>
                  <a:pt x="21" y="37"/>
                  <a:pt x="32" y="26"/>
                  <a:pt x="43" y="14"/>
                </a:cubicBezTo>
                <a:cubicBezTo>
                  <a:pt x="52" y="23"/>
                  <a:pt x="52" y="23"/>
                  <a:pt x="52" y="23"/>
                </a:cubicBezTo>
                <a:close/>
                <a:moveTo>
                  <a:pt x="4" y="69"/>
                </a:moveTo>
                <a:cubicBezTo>
                  <a:pt x="0" y="86"/>
                  <a:pt x="0" y="86"/>
                  <a:pt x="0" y="86"/>
                </a:cubicBezTo>
                <a:cubicBezTo>
                  <a:pt x="6" y="93"/>
                  <a:pt x="6" y="93"/>
                  <a:pt x="6" y="93"/>
                </a:cubicBezTo>
                <a:cubicBezTo>
                  <a:pt x="24" y="89"/>
                  <a:pt x="24" y="89"/>
                  <a:pt x="24" y="89"/>
                </a:cubicBezTo>
                <a:lnTo>
                  <a:pt x="4" y="69"/>
                </a:lnTo>
                <a:close/>
              </a:path>
            </a:pathLst>
          </a:custGeom>
          <a:solidFill>
            <a:srgbClr val="F77A08"/>
          </a:solidFill>
          <a:ln>
            <a:noFill/>
          </a:ln>
        </p:spPr>
        <p:txBody>
          <a:bodyPr lIns="80296" tIns="40148" rIns="80296" bIns="40148"/>
          <a:lstStyle/>
          <a:p>
            <a:pPr eaLnBrk="1" fontAlgn="auto" hangingPunct="1">
              <a:spcBef>
                <a:spcPts val="0"/>
              </a:spcBef>
              <a:spcAft>
                <a:spcPts val="0"/>
              </a:spcAft>
              <a:defRPr/>
            </a:pPr>
            <a:endParaRPr kumimoji="0" lang="zh-CN" altLang="en-US" sz="158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8" name="Picture 7" descr="A picture containing plant&#10;&#10;Description automatically generated">
            <a:extLst>
              <a:ext uri="{FF2B5EF4-FFF2-40B4-BE49-F238E27FC236}">
                <a16:creationId xmlns:a16="http://schemas.microsoft.com/office/drawing/2014/main" id="{D50FD4BA-D0A6-4238-9D9E-010D2AD29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050" y="3571394"/>
            <a:ext cx="3657600" cy="3438092"/>
          </a:xfrm>
          <a:prstGeom prst="rect">
            <a:avLst/>
          </a:prstGeom>
        </p:spPr>
      </p:pic>
    </p:spTree>
    <p:extLst>
      <p:ext uri="{BB962C8B-B14F-4D97-AF65-F5344CB8AC3E}">
        <p14:creationId xmlns:p14="http://schemas.microsoft.com/office/powerpoint/2010/main" val="4281936861"/>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F45C56-59AB-4DCE-8CEC-40077FD9E6E9}"/>
              </a:ext>
            </a:extLst>
          </p:cNvPr>
          <p:cNvPicPr>
            <a:picLocks noChangeAspect="1"/>
          </p:cNvPicPr>
          <p:nvPr/>
        </p:nvPicPr>
        <p:blipFill>
          <a:blip r:embed="rId2"/>
          <a:stretch>
            <a:fillRect/>
          </a:stretch>
        </p:blipFill>
        <p:spPr>
          <a:xfrm>
            <a:off x="2622047" y="3579304"/>
            <a:ext cx="6962235" cy="2219136"/>
          </a:xfrm>
          <a:prstGeom prst="rect">
            <a:avLst/>
          </a:prstGeom>
        </p:spPr>
      </p:pic>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01</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Tree>
    <p:extLst>
      <p:ext uri="{BB962C8B-B14F-4D97-AF65-F5344CB8AC3E}">
        <p14:creationId xmlns:p14="http://schemas.microsoft.com/office/powerpoint/2010/main" val="2480161034"/>
      </p:ext>
    </p:extLst>
  </p:cSld>
  <p:clrMapOvr>
    <a:masterClrMapping/>
  </p:clrMapOvr>
  <p:transition spd="slow" advClick="0" advTm="0">
    <p:comb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05</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9" name="Picture 8">
            <a:extLst>
              <a:ext uri="{FF2B5EF4-FFF2-40B4-BE49-F238E27FC236}">
                <a16:creationId xmlns:a16="http://schemas.microsoft.com/office/drawing/2014/main" id="{0FC3FB0A-95FE-42F6-9A91-DC0A58C4A5C3}"/>
              </a:ext>
            </a:extLst>
          </p:cNvPr>
          <p:cNvPicPr>
            <a:picLocks noChangeAspect="1"/>
          </p:cNvPicPr>
          <p:nvPr/>
        </p:nvPicPr>
        <p:blipFill>
          <a:blip r:embed="rId2"/>
          <a:stretch>
            <a:fillRect/>
          </a:stretch>
        </p:blipFill>
        <p:spPr>
          <a:xfrm>
            <a:off x="2302127" y="3552678"/>
            <a:ext cx="7884391" cy="1999661"/>
          </a:xfrm>
          <a:prstGeom prst="rect">
            <a:avLst/>
          </a:prstGeom>
        </p:spPr>
      </p:pic>
    </p:spTree>
    <p:extLst>
      <p:ext uri="{BB962C8B-B14F-4D97-AF65-F5344CB8AC3E}">
        <p14:creationId xmlns:p14="http://schemas.microsoft.com/office/powerpoint/2010/main" val="2030307413"/>
      </p:ext>
    </p:extLst>
  </p:cSld>
  <p:clrMapOvr>
    <a:masterClrMapping/>
  </p:clrMapOvr>
  <p:transition spd="slow" advClick="0" advTm="0">
    <p:comb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lẽ</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203" y="1696364"/>
            <a:ext cx="5491185" cy="5161636"/>
          </a:xfrm>
          <a:prstGeom prst="rect">
            <a:avLst/>
          </a:prstGeom>
        </p:spPr>
      </p:pic>
    </p:spTree>
    <p:extLst>
      <p:ext uri="{BB962C8B-B14F-4D97-AF65-F5344CB8AC3E}">
        <p14:creationId xmlns:p14="http://schemas.microsoft.com/office/powerpoint/2010/main" val="1878176296"/>
      </p:ext>
    </p:extLst>
  </p:cSld>
  <p:clrMapOvr>
    <a:masterClrMapping/>
  </p:clrMapOvr>
  <p:transition spd="slow" advClick="0" advTm="0">
    <p:comb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không</a:t>
            </a:r>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Cây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ra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nở</a:t>
            </a:r>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Rễ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Âm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thầm,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đẹp</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Khiêm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nhường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89653"/>
            <a:ext cx="5491185" cy="5161636"/>
          </a:xfrm>
          <a:prstGeom prst="rect">
            <a:avLst/>
          </a:prstGeom>
        </p:spPr>
      </p:pic>
    </p:spTree>
    <p:extLst>
      <p:ext uri="{BB962C8B-B14F-4D97-AF65-F5344CB8AC3E}">
        <p14:creationId xmlns:p14="http://schemas.microsoft.com/office/powerpoint/2010/main" val="1238598684"/>
      </p:ext>
    </p:extLst>
  </p:cSld>
  <p:clrMapOvr>
    <a:masterClrMapping/>
  </p:clrMapOvr>
  <p:transition spd="slow" advClick="0" advTm="0">
    <p:comb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923330"/>
          </a:xfrm>
          <a:prstGeom prst="rect">
            <a:avLst/>
          </a:prstGeom>
        </p:spPr>
        <p:txBody>
          <a:bodyPr wrap="square">
            <a:spAutoFit/>
          </a:bodyPr>
          <a:lstStyle/>
          <a:p>
            <a:pPr algn="just"/>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Học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thuộc</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lòng</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hai</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khổ</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thơ</a:t>
            </a:r>
            <a:r>
              <a:rPr lang="en-US" altLang="zh-CN" sz="54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cuối</a:t>
            </a:r>
            <a:endParaRPr lang="zh-CN" altLang="en-US" sz="5400" b="1" dirty="0">
              <a:solidFill>
                <a:srgbClr val="E31353"/>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20" name="Rectangle 19">
            <a:extLst>
              <a:ext uri="{FF2B5EF4-FFF2-40B4-BE49-F238E27FC236}">
                <a16:creationId xmlns:a16="http://schemas.microsoft.com/office/drawing/2014/main" id="{415E2B05-81B2-4368-9C13-9AC2A4A16D58}"/>
              </a:ext>
            </a:extLst>
          </p:cNvPr>
          <p:cNvSpPr/>
          <p:nvPr/>
        </p:nvSpPr>
        <p:spPr>
          <a:xfrm>
            <a:off x="2073012" y="1371910"/>
            <a:ext cx="4589779" cy="5078313"/>
          </a:xfrm>
          <a:prstGeom prst="rect">
            <a:avLst/>
          </a:prstGeom>
        </p:spPr>
        <p:txBody>
          <a:bodyPr wrap="square">
            <a:spAutoFit/>
          </a:bodyPr>
          <a:lstStyle/>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Nếu</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Chẳng</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endPar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Âm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Làm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a:p>
            <a:r>
              <a:rPr lang="en-US" altLang="zh-CN" sz="3600" dirty="0" err="1">
                <a:latin typeface="Arial-Rounded" panose="020B0500000000000000" pitchFamily="34" charset="-93"/>
                <a:ea typeface="Arial-Rounded" panose="020B0500000000000000" pitchFamily="34" charset="-93"/>
                <a:cs typeface="Arial-Rounded" panose="020B0500000000000000" pitchFamily="34" charset="-93"/>
                <a:sym typeface="+mn-lt"/>
              </a:rPr>
              <a:t>Khiêm</a:t>
            </a:r>
            <a:r>
              <a:rPr lang="en-US" altLang="zh-CN" sz="3600" dirty="0">
                <a:latin typeface="Arial-Rounded" panose="020B0500000000000000" pitchFamily="34" charset="-93"/>
                <a:ea typeface="Arial-Rounded" panose="020B0500000000000000" pitchFamily="34" charset="-93"/>
                <a:cs typeface="Arial-Rounded" panose="020B0500000000000000" pitchFamily="34" charset="-93"/>
                <a:sym typeface="+mn-lt"/>
              </a:rPr>
              <a:t> </a:t>
            </a:r>
          </a:p>
        </p:txBody>
      </p:sp>
      <p:pic>
        <p:nvPicPr>
          <p:cNvPr id="21" name="Picture 20">
            <a:extLst>
              <a:ext uri="{FF2B5EF4-FFF2-40B4-BE49-F238E27FC236}">
                <a16:creationId xmlns:a16="http://schemas.microsoft.com/office/drawing/2014/main" id="{ADBAC672-572D-4E28-AF01-4E4FB07A5C5E}"/>
              </a:ext>
            </a:extLst>
          </p:cNvPr>
          <p:cNvPicPr>
            <a:picLocks noChangeAspect="1"/>
          </p:cNvPicPr>
          <p:nvPr/>
        </p:nvPicPr>
        <p:blipFill rotWithShape="1">
          <a:blip r:embed="rId2"/>
          <a:srcRect l="13976" t="11560" r="18072" b="22677"/>
          <a:stretch/>
        </p:blipFill>
        <p:spPr>
          <a:xfrm>
            <a:off x="1505453" y="1393343"/>
            <a:ext cx="567559" cy="621437"/>
          </a:xfrm>
          <a:prstGeom prst="rect">
            <a:avLst/>
          </a:prstGeom>
        </p:spPr>
      </p:pic>
      <p:pic>
        <p:nvPicPr>
          <p:cNvPr id="22" name="Picture 21">
            <a:extLst>
              <a:ext uri="{FF2B5EF4-FFF2-40B4-BE49-F238E27FC236}">
                <a16:creationId xmlns:a16="http://schemas.microsoft.com/office/drawing/2014/main" id="{8A55FE14-16F5-43ED-90CD-37C3CF69B026}"/>
              </a:ext>
            </a:extLst>
          </p:cNvPr>
          <p:cNvPicPr>
            <a:picLocks noChangeAspect="1"/>
          </p:cNvPicPr>
          <p:nvPr/>
        </p:nvPicPr>
        <p:blipFill rotWithShape="1">
          <a:blip r:embed="rId3"/>
          <a:srcRect l="25868" t="13524" r="14167" b="31013"/>
          <a:stretch/>
        </p:blipFill>
        <p:spPr>
          <a:xfrm>
            <a:off x="1587565" y="4170471"/>
            <a:ext cx="504497" cy="524111"/>
          </a:xfrm>
          <a:prstGeom prst="rect">
            <a:avLst/>
          </a:prstGeom>
        </p:spPr>
      </p:pic>
      <p:pic>
        <p:nvPicPr>
          <p:cNvPr id="23" name="Picture 22" descr="A picture containing plant&#10;&#10;Description automatically generated">
            <a:extLst>
              <a:ext uri="{FF2B5EF4-FFF2-40B4-BE49-F238E27FC236}">
                <a16:creationId xmlns:a16="http://schemas.microsoft.com/office/drawing/2014/main" id="{DE43270F-1CC0-43D8-BAC4-9C9D485F44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384" y="1589653"/>
            <a:ext cx="5491185" cy="5161636"/>
          </a:xfrm>
          <a:prstGeom prst="rect">
            <a:avLst/>
          </a:prstGeom>
        </p:spPr>
      </p:pic>
    </p:spTree>
    <p:extLst>
      <p:ext uri="{BB962C8B-B14F-4D97-AF65-F5344CB8AC3E}">
        <p14:creationId xmlns:p14="http://schemas.microsoft.com/office/powerpoint/2010/main" val="2305621965"/>
      </p:ext>
    </p:extLst>
  </p:cSld>
  <p:clrMapOvr>
    <a:masterClrMapping/>
  </p:clrMapOvr>
  <p:transition spd="slow" advClick="0" advTm="0">
    <p:comb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06</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2" name="Picture 1">
            <a:extLst>
              <a:ext uri="{FF2B5EF4-FFF2-40B4-BE49-F238E27FC236}">
                <a16:creationId xmlns:a16="http://schemas.microsoft.com/office/drawing/2014/main" id="{94CB1961-42DA-4DDA-8DA1-05FED64AC218}"/>
              </a:ext>
            </a:extLst>
          </p:cNvPr>
          <p:cNvPicPr>
            <a:picLocks noChangeAspect="1"/>
          </p:cNvPicPr>
          <p:nvPr/>
        </p:nvPicPr>
        <p:blipFill>
          <a:blip r:embed="rId3"/>
          <a:stretch>
            <a:fillRect/>
          </a:stretch>
        </p:blipFill>
        <p:spPr>
          <a:xfrm>
            <a:off x="4481293" y="3576209"/>
            <a:ext cx="3440931" cy="2193927"/>
          </a:xfrm>
          <a:prstGeom prst="rect">
            <a:avLst/>
          </a:prstGeom>
        </p:spPr>
      </p:pic>
    </p:spTree>
    <p:extLst>
      <p:ext uri="{BB962C8B-B14F-4D97-AF65-F5344CB8AC3E}">
        <p14:creationId xmlns:p14="http://schemas.microsoft.com/office/powerpoint/2010/main" val="1946815798"/>
      </p:ext>
    </p:extLst>
  </p:cSld>
  <p:clrMapOvr>
    <a:masterClrMapping/>
  </p:clrMapOvr>
  <p:transition spd="slow" advClick="0" advTm="0">
    <p:comb dir="ver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2859C5C-9C46-45B2-82E8-EAC28790264F}"/>
              </a:ext>
            </a:extLst>
          </p:cNvPr>
          <p:cNvGrpSpPr/>
          <p:nvPr/>
        </p:nvGrpSpPr>
        <p:grpSpPr>
          <a:xfrm>
            <a:off x="110742" y="210911"/>
            <a:ext cx="863972" cy="1015663"/>
            <a:chOff x="412456" y="98253"/>
            <a:chExt cx="863972" cy="1015663"/>
          </a:xfrm>
        </p:grpSpPr>
        <p:sp>
          <p:nvSpPr>
            <p:cNvPr id="7" name="Oval 6">
              <a:extLst>
                <a:ext uri="{FF2B5EF4-FFF2-40B4-BE49-F238E27FC236}">
                  <a16:creationId xmlns:a16="http://schemas.microsoft.com/office/drawing/2014/main" id="{24807715-B143-4831-BB08-FD0CC4316CF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8" name="Rectangle 7">
              <a:extLst>
                <a:ext uri="{FF2B5EF4-FFF2-40B4-BE49-F238E27FC236}">
                  <a16:creationId xmlns:a16="http://schemas.microsoft.com/office/drawing/2014/main" id="{CB008578-9783-4B82-AE9C-B7AE0514514F}"/>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9" name="8">
            <a:extLst>
              <a:ext uri="{FF2B5EF4-FFF2-40B4-BE49-F238E27FC236}">
                <a16:creationId xmlns:a16="http://schemas.microsoft.com/office/drawing/2014/main" id="{B27A3F0C-E6FC-4B62-85B9-86744A9DA7F9}"/>
              </a:ext>
            </a:extLst>
          </p:cNvPr>
          <p:cNvSpPr/>
          <p:nvPr/>
        </p:nvSpPr>
        <p:spPr>
          <a:xfrm>
            <a:off x="1083740" y="358116"/>
            <a:ext cx="10632926" cy="830997"/>
          </a:xfrm>
          <a:prstGeom prst="rect">
            <a:avLst/>
          </a:prstGeom>
        </p:spPr>
        <p:txBody>
          <a:bodyPr wrap="square">
            <a:spAutoFit/>
          </a:bodyPr>
          <a:lstStyle/>
          <a:p>
            <a:pPr algn="just"/>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về</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một</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đức</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tính</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em</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là</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đáng</a:t>
            </a:r>
            <a:r>
              <a:rPr lang="en-US" altLang="zh-CN"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rPr>
              <a:t>quý</a:t>
            </a:r>
            <a:endParaRPr lang="zh-CN" altLang="en-US" sz="4800" b="1" dirty="0">
              <a:solidFill>
                <a:srgbClr val="E31353"/>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1" name="Picture 10" descr="A young child writing on a piece of paper&#10;&#10;Description automatically generated with low confidence">
            <a:extLst>
              <a:ext uri="{FF2B5EF4-FFF2-40B4-BE49-F238E27FC236}">
                <a16:creationId xmlns:a16="http://schemas.microsoft.com/office/drawing/2014/main" id="{EA0BBB74-C9F9-431C-8135-712B5A1021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3144" y="1226574"/>
            <a:ext cx="4495838" cy="5018809"/>
          </a:xfrm>
          <a:prstGeom prst="roundRect">
            <a:avLst>
              <a:gd name="adj" fmla="val 7885"/>
            </a:avLst>
          </a:prstGeom>
        </p:spPr>
      </p:pic>
      <p:grpSp>
        <p:nvGrpSpPr>
          <p:cNvPr id="16" name="Group 15">
            <a:extLst>
              <a:ext uri="{FF2B5EF4-FFF2-40B4-BE49-F238E27FC236}">
                <a16:creationId xmlns:a16="http://schemas.microsoft.com/office/drawing/2014/main" id="{54B4AF5C-DF43-4116-8955-B94F80D85585}"/>
              </a:ext>
            </a:extLst>
          </p:cNvPr>
          <p:cNvGrpSpPr/>
          <p:nvPr/>
        </p:nvGrpSpPr>
        <p:grpSpPr>
          <a:xfrm rot="1216521">
            <a:off x="7638490" y="1475744"/>
            <a:ext cx="3214548" cy="2260234"/>
            <a:chOff x="1529592" y="1925058"/>
            <a:chExt cx="3214548" cy="2260234"/>
          </a:xfrm>
        </p:grpSpPr>
        <p:grpSp>
          <p:nvGrpSpPr>
            <p:cNvPr id="17" name="Group 16">
              <a:extLst>
                <a:ext uri="{FF2B5EF4-FFF2-40B4-BE49-F238E27FC236}">
                  <a16:creationId xmlns:a16="http://schemas.microsoft.com/office/drawing/2014/main" id="{F93490EA-9E84-4D40-80B9-39C657B986A5}"/>
                </a:ext>
              </a:extLst>
            </p:cNvPr>
            <p:cNvGrpSpPr/>
            <p:nvPr/>
          </p:nvGrpSpPr>
          <p:grpSpPr>
            <a:xfrm>
              <a:off x="1529592" y="1925058"/>
              <a:ext cx="3214548" cy="2260234"/>
              <a:chOff x="1000879" y="2440853"/>
              <a:chExt cx="3214548" cy="2260234"/>
            </a:xfrm>
          </p:grpSpPr>
          <p:sp>
            <p:nvSpPr>
              <p:cNvPr id="19" name="200">
                <a:extLst>
                  <a:ext uri="{FF2B5EF4-FFF2-40B4-BE49-F238E27FC236}">
                    <a16:creationId xmlns:a16="http://schemas.microsoft.com/office/drawing/2014/main" id="{AEA692A3-D042-4051-BCDE-22A470406E61}"/>
                  </a:ext>
                </a:extLst>
              </p:cNvPr>
              <p:cNvSpPr>
                <a:spLocks noEditPoints="1"/>
              </p:cNvSpPr>
              <p:nvPr/>
            </p:nvSpPr>
            <p:spPr bwMode="auto">
              <a:xfrm>
                <a:off x="1000879" y="2440853"/>
                <a:ext cx="3214548" cy="2260234"/>
              </a:xfrm>
              <a:custGeom>
                <a:avLst/>
                <a:gdLst>
                  <a:gd name="T0" fmla="*/ 71 w 135"/>
                  <a:gd name="T1" fmla="*/ 76 h 95"/>
                  <a:gd name="T2" fmla="*/ 59 w 135"/>
                  <a:gd name="T3" fmla="*/ 2 h 95"/>
                  <a:gd name="T4" fmla="*/ 7 w 135"/>
                  <a:gd name="T5" fmla="*/ 25 h 95"/>
                  <a:gd name="T6" fmla="*/ 11 w 135"/>
                  <a:gd name="T7" fmla="*/ 31 h 95"/>
                  <a:gd name="T8" fmla="*/ 16 w 135"/>
                  <a:gd name="T9" fmla="*/ 32 h 95"/>
                  <a:gd name="T10" fmla="*/ 48 w 135"/>
                  <a:gd name="T11" fmla="*/ 16 h 95"/>
                  <a:gd name="T12" fmla="*/ 52 w 135"/>
                  <a:gd name="T13" fmla="*/ 13 h 95"/>
                  <a:gd name="T14" fmla="*/ 52 w 135"/>
                  <a:gd name="T15" fmla="*/ 19 h 95"/>
                  <a:gd name="T16" fmla="*/ 65 w 135"/>
                  <a:gd name="T17" fmla="*/ 7 h 95"/>
                  <a:gd name="T18" fmla="*/ 68 w 135"/>
                  <a:gd name="T19" fmla="*/ 11 h 95"/>
                  <a:gd name="T20" fmla="*/ 43 w 135"/>
                  <a:gd name="T21" fmla="*/ 32 h 95"/>
                  <a:gd name="T22" fmla="*/ 46 w 135"/>
                  <a:gd name="T23" fmla="*/ 31 h 95"/>
                  <a:gd name="T24" fmla="*/ 16 w 135"/>
                  <a:gd name="T25" fmla="*/ 58 h 95"/>
                  <a:gd name="T26" fmla="*/ 39 w 135"/>
                  <a:gd name="T27" fmla="*/ 51 h 95"/>
                  <a:gd name="T28" fmla="*/ 14 w 135"/>
                  <a:gd name="T29" fmla="*/ 65 h 95"/>
                  <a:gd name="T30" fmla="*/ 61 w 135"/>
                  <a:gd name="T31" fmla="*/ 45 h 95"/>
                  <a:gd name="T32" fmla="*/ 74 w 135"/>
                  <a:gd name="T33" fmla="*/ 28 h 95"/>
                  <a:gd name="T34" fmla="*/ 19 w 135"/>
                  <a:gd name="T35" fmla="*/ 54 h 95"/>
                  <a:gd name="T36" fmla="*/ 90 w 135"/>
                  <a:gd name="T37" fmla="*/ 14 h 95"/>
                  <a:gd name="T38" fmla="*/ 91 w 135"/>
                  <a:gd name="T39" fmla="*/ 8 h 95"/>
                  <a:gd name="T40" fmla="*/ 38 w 135"/>
                  <a:gd name="T41" fmla="*/ 29 h 95"/>
                  <a:gd name="T42" fmla="*/ 23 w 135"/>
                  <a:gd name="T43" fmla="*/ 31 h 95"/>
                  <a:gd name="T44" fmla="*/ 17 w 135"/>
                  <a:gd name="T45" fmla="*/ 33 h 95"/>
                  <a:gd name="T46" fmla="*/ 28 w 135"/>
                  <a:gd name="T47" fmla="*/ 25 h 95"/>
                  <a:gd name="T48" fmla="*/ 10 w 135"/>
                  <a:gd name="T49" fmla="*/ 28 h 95"/>
                  <a:gd name="T50" fmla="*/ 7 w 135"/>
                  <a:gd name="T51" fmla="*/ 26 h 95"/>
                  <a:gd name="T52" fmla="*/ 62 w 135"/>
                  <a:gd name="T53" fmla="*/ 49 h 95"/>
                  <a:gd name="T54" fmla="*/ 115 w 135"/>
                  <a:gd name="T55" fmla="*/ 31 h 95"/>
                  <a:gd name="T56" fmla="*/ 115 w 135"/>
                  <a:gd name="T57" fmla="*/ 31 h 95"/>
                  <a:gd name="T58" fmla="*/ 72 w 135"/>
                  <a:gd name="T59" fmla="*/ 72 h 95"/>
                  <a:gd name="T60" fmla="*/ 80 w 135"/>
                  <a:gd name="T61" fmla="*/ 65 h 95"/>
                  <a:gd name="T62" fmla="*/ 90 w 135"/>
                  <a:gd name="T63" fmla="*/ 65 h 95"/>
                  <a:gd name="T64" fmla="*/ 120 w 135"/>
                  <a:gd name="T65" fmla="*/ 48 h 95"/>
                  <a:gd name="T66" fmla="*/ 120 w 135"/>
                  <a:gd name="T67" fmla="*/ 48 h 95"/>
                  <a:gd name="T68" fmla="*/ 27 w 135"/>
                  <a:gd name="T69" fmla="*/ 88 h 95"/>
                  <a:gd name="T70" fmla="*/ 35 w 135"/>
                  <a:gd name="T71" fmla="*/ 74 h 95"/>
                  <a:gd name="T72" fmla="*/ 36 w 135"/>
                  <a:gd name="T73" fmla="*/ 72 h 95"/>
                  <a:gd name="T74" fmla="*/ 112 w 135"/>
                  <a:gd name="T75" fmla="*/ 30 h 95"/>
                  <a:gd name="T76" fmla="*/ 71 w 135"/>
                  <a:gd name="T77" fmla="*/ 49 h 95"/>
                  <a:gd name="T78" fmla="*/ 41 w 135"/>
                  <a:gd name="T79" fmla="*/ 80 h 95"/>
                  <a:gd name="T80" fmla="*/ 122 w 135"/>
                  <a:gd name="T81" fmla="*/ 41 h 95"/>
                  <a:gd name="T82" fmla="*/ 59 w 135"/>
                  <a:gd name="T83" fmla="*/ 69 h 95"/>
                  <a:gd name="T84" fmla="*/ 51 w 135"/>
                  <a:gd name="T85" fmla="*/ 74 h 95"/>
                  <a:gd name="T86" fmla="*/ 120 w 135"/>
                  <a:gd name="T87" fmla="*/ 60 h 95"/>
                  <a:gd name="T88" fmla="*/ 121 w 135"/>
                  <a:gd name="T89" fmla="*/ 63 h 95"/>
                  <a:gd name="T90" fmla="*/ 104 w 135"/>
                  <a:gd name="T91" fmla="*/ 68 h 95"/>
                  <a:gd name="T92" fmla="*/ 104 w 135"/>
                  <a:gd name="T93" fmla="*/ 70 h 95"/>
                  <a:gd name="T94" fmla="*/ 90 w 135"/>
                  <a:gd name="T95" fmla="*/ 75 h 95"/>
                  <a:gd name="T96" fmla="*/ 111 w 135"/>
                  <a:gd name="T97" fmla="*/ 69 h 95"/>
                  <a:gd name="T98" fmla="*/ 78 w 135"/>
                  <a:gd name="T99" fmla="*/ 54 h 95"/>
                  <a:gd name="T100" fmla="*/ 97 w 135"/>
                  <a:gd name="T101" fmla="*/ 43 h 95"/>
                  <a:gd name="T102" fmla="*/ 63 w 135"/>
                  <a:gd name="T103" fmla="*/ 45 h 95"/>
                  <a:gd name="T104" fmla="*/ 58 w 135"/>
                  <a:gd name="T105" fmla="*/ 43 h 95"/>
                  <a:gd name="T106" fmla="*/ 108 w 135"/>
                  <a:gd name="T107" fmla="*/ 14 h 95"/>
                  <a:gd name="T108" fmla="*/ 96 w 135"/>
                  <a:gd name="T109" fmla="*/ 17 h 95"/>
                  <a:gd name="T110" fmla="*/ 33 w 135"/>
                  <a:gd name="T111" fmla="*/ 33 h 95"/>
                  <a:gd name="T112" fmla="*/ 53 w 135"/>
                  <a:gd name="T113" fmla="*/ 10 h 95"/>
                  <a:gd name="T114" fmla="*/ 29 w 135"/>
                  <a:gd name="T115" fmla="*/ 16 h 95"/>
                  <a:gd name="T116" fmla="*/ 16 w 135"/>
                  <a:gd name="T117" fmla="*/ 2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5" h="95">
                    <a:moveTo>
                      <a:pt x="9" y="33"/>
                    </a:moveTo>
                    <a:cubicBezTo>
                      <a:pt x="4" y="34"/>
                      <a:pt x="0" y="38"/>
                      <a:pt x="0" y="44"/>
                    </a:cubicBezTo>
                    <a:cubicBezTo>
                      <a:pt x="0" y="51"/>
                      <a:pt x="7" y="55"/>
                      <a:pt x="13" y="56"/>
                    </a:cubicBezTo>
                    <a:cubicBezTo>
                      <a:pt x="9" y="60"/>
                      <a:pt x="6" y="65"/>
                      <a:pt x="11" y="70"/>
                    </a:cubicBezTo>
                    <a:cubicBezTo>
                      <a:pt x="16" y="76"/>
                      <a:pt x="26" y="76"/>
                      <a:pt x="33" y="73"/>
                    </a:cubicBezTo>
                    <a:cubicBezTo>
                      <a:pt x="30" y="81"/>
                      <a:pt x="23" y="87"/>
                      <a:pt x="17" y="92"/>
                    </a:cubicBezTo>
                    <a:cubicBezTo>
                      <a:pt x="17" y="93"/>
                      <a:pt x="17" y="94"/>
                      <a:pt x="17" y="94"/>
                    </a:cubicBezTo>
                    <a:cubicBezTo>
                      <a:pt x="17" y="95"/>
                      <a:pt x="18" y="95"/>
                      <a:pt x="19" y="95"/>
                    </a:cubicBezTo>
                    <a:cubicBezTo>
                      <a:pt x="30" y="90"/>
                      <a:pt x="41" y="86"/>
                      <a:pt x="49" y="76"/>
                    </a:cubicBezTo>
                    <a:cubicBezTo>
                      <a:pt x="54" y="85"/>
                      <a:pt x="65" y="83"/>
                      <a:pt x="71" y="76"/>
                    </a:cubicBezTo>
                    <a:cubicBezTo>
                      <a:pt x="74" y="79"/>
                      <a:pt x="77" y="82"/>
                      <a:pt x="82" y="83"/>
                    </a:cubicBezTo>
                    <a:cubicBezTo>
                      <a:pt x="86" y="83"/>
                      <a:pt x="91" y="79"/>
                      <a:pt x="93" y="75"/>
                    </a:cubicBezTo>
                    <a:cubicBezTo>
                      <a:pt x="98" y="79"/>
                      <a:pt x="108" y="77"/>
                      <a:pt x="109" y="72"/>
                    </a:cubicBezTo>
                    <a:cubicBezTo>
                      <a:pt x="120" y="78"/>
                      <a:pt x="135" y="57"/>
                      <a:pt x="124" y="49"/>
                    </a:cubicBezTo>
                    <a:cubicBezTo>
                      <a:pt x="129" y="46"/>
                      <a:pt x="132" y="40"/>
                      <a:pt x="129" y="35"/>
                    </a:cubicBezTo>
                    <a:cubicBezTo>
                      <a:pt x="127" y="29"/>
                      <a:pt x="121" y="27"/>
                      <a:pt x="116" y="27"/>
                    </a:cubicBezTo>
                    <a:cubicBezTo>
                      <a:pt x="117" y="22"/>
                      <a:pt x="116" y="17"/>
                      <a:pt x="113" y="13"/>
                    </a:cubicBezTo>
                    <a:cubicBezTo>
                      <a:pt x="108" y="8"/>
                      <a:pt x="101" y="10"/>
                      <a:pt x="96" y="13"/>
                    </a:cubicBezTo>
                    <a:cubicBezTo>
                      <a:pt x="95" y="0"/>
                      <a:pt x="78" y="0"/>
                      <a:pt x="71" y="10"/>
                    </a:cubicBezTo>
                    <a:cubicBezTo>
                      <a:pt x="69" y="5"/>
                      <a:pt x="65" y="1"/>
                      <a:pt x="59" y="2"/>
                    </a:cubicBezTo>
                    <a:cubicBezTo>
                      <a:pt x="54" y="3"/>
                      <a:pt x="50" y="7"/>
                      <a:pt x="49" y="12"/>
                    </a:cubicBezTo>
                    <a:cubicBezTo>
                      <a:pt x="46" y="7"/>
                      <a:pt x="41" y="5"/>
                      <a:pt x="35" y="7"/>
                    </a:cubicBezTo>
                    <a:cubicBezTo>
                      <a:pt x="27" y="9"/>
                      <a:pt x="26" y="16"/>
                      <a:pt x="25" y="22"/>
                    </a:cubicBezTo>
                    <a:cubicBezTo>
                      <a:pt x="21" y="16"/>
                      <a:pt x="13" y="12"/>
                      <a:pt x="6" y="18"/>
                    </a:cubicBezTo>
                    <a:cubicBezTo>
                      <a:pt x="1" y="23"/>
                      <a:pt x="5" y="29"/>
                      <a:pt x="9" y="33"/>
                    </a:cubicBezTo>
                    <a:close/>
                    <a:moveTo>
                      <a:pt x="7" y="24"/>
                    </a:moveTo>
                    <a:cubicBezTo>
                      <a:pt x="7" y="24"/>
                      <a:pt x="7" y="23"/>
                      <a:pt x="7" y="23"/>
                    </a:cubicBezTo>
                    <a:cubicBezTo>
                      <a:pt x="9" y="22"/>
                      <a:pt x="11" y="21"/>
                      <a:pt x="12" y="20"/>
                    </a:cubicBezTo>
                    <a:cubicBezTo>
                      <a:pt x="13" y="19"/>
                      <a:pt x="16" y="16"/>
                      <a:pt x="12" y="20"/>
                    </a:cubicBezTo>
                    <a:cubicBezTo>
                      <a:pt x="11" y="22"/>
                      <a:pt x="9" y="23"/>
                      <a:pt x="7" y="25"/>
                    </a:cubicBezTo>
                    <a:cubicBezTo>
                      <a:pt x="7" y="24"/>
                      <a:pt x="7" y="24"/>
                      <a:pt x="7" y="24"/>
                    </a:cubicBezTo>
                    <a:close/>
                    <a:moveTo>
                      <a:pt x="17" y="19"/>
                    </a:moveTo>
                    <a:cubicBezTo>
                      <a:pt x="16" y="19"/>
                      <a:pt x="15" y="20"/>
                      <a:pt x="13" y="21"/>
                    </a:cubicBezTo>
                    <a:cubicBezTo>
                      <a:pt x="11" y="23"/>
                      <a:pt x="9" y="24"/>
                      <a:pt x="7" y="26"/>
                    </a:cubicBezTo>
                    <a:cubicBezTo>
                      <a:pt x="7" y="26"/>
                      <a:pt x="7" y="26"/>
                      <a:pt x="7" y="26"/>
                    </a:cubicBezTo>
                    <a:cubicBezTo>
                      <a:pt x="10" y="23"/>
                      <a:pt x="13" y="21"/>
                      <a:pt x="15" y="18"/>
                    </a:cubicBezTo>
                    <a:cubicBezTo>
                      <a:pt x="16" y="18"/>
                      <a:pt x="17" y="18"/>
                      <a:pt x="17" y="19"/>
                    </a:cubicBezTo>
                    <a:close/>
                    <a:moveTo>
                      <a:pt x="22" y="25"/>
                    </a:moveTo>
                    <a:cubicBezTo>
                      <a:pt x="20" y="28"/>
                      <a:pt x="17" y="30"/>
                      <a:pt x="15" y="32"/>
                    </a:cubicBezTo>
                    <a:cubicBezTo>
                      <a:pt x="13" y="32"/>
                      <a:pt x="12" y="31"/>
                      <a:pt x="11" y="31"/>
                    </a:cubicBezTo>
                    <a:cubicBezTo>
                      <a:pt x="13" y="30"/>
                      <a:pt x="15" y="29"/>
                      <a:pt x="17" y="28"/>
                    </a:cubicBezTo>
                    <a:cubicBezTo>
                      <a:pt x="18" y="27"/>
                      <a:pt x="19" y="27"/>
                      <a:pt x="20" y="26"/>
                    </a:cubicBezTo>
                    <a:cubicBezTo>
                      <a:pt x="19" y="26"/>
                      <a:pt x="24" y="24"/>
                      <a:pt x="22" y="25"/>
                    </a:cubicBezTo>
                    <a:close/>
                    <a:moveTo>
                      <a:pt x="25" y="27"/>
                    </a:moveTo>
                    <a:cubicBezTo>
                      <a:pt x="23" y="28"/>
                      <a:pt x="22" y="28"/>
                      <a:pt x="21" y="29"/>
                    </a:cubicBezTo>
                    <a:cubicBezTo>
                      <a:pt x="20" y="30"/>
                      <a:pt x="19" y="31"/>
                      <a:pt x="18" y="31"/>
                    </a:cubicBezTo>
                    <a:cubicBezTo>
                      <a:pt x="18" y="31"/>
                      <a:pt x="16" y="32"/>
                      <a:pt x="16" y="32"/>
                    </a:cubicBezTo>
                    <a:cubicBezTo>
                      <a:pt x="16" y="32"/>
                      <a:pt x="16" y="32"/>
                      <a:pt x="16" y="32"/>
                    </a:cubicBezTo>
                    <a:cubicBezTo>
                      <a:pt x="16" y="32"/>
                      <a:pt x="15" y="32"/>
                      <a:pt x="15" y="32"/>
                    </a:cubicBezTo>
                    <a:cubicBezTo>
                      <a:pt x="15" y="32"/>
                      <a:pt x="15" y="32"/>
                      <a:pt x="16" y="32"/>
                    </a:cubicBezTo>
                    <a:cubicBezTo>
                      <a:pt x="18" y="29"/>
                      <a:pt x="22" y="28"/>
                      <a:pt x="24" y="25"/>
                    </a:cubicBezTo>
                    <a:cubicBezTo>
                      <a:pt x="24" y="25"/>
                      <a:pt x="25" y="26"/>
                      <a:pt x="25" y="27"/>
                    </a:cubicBezTo>
                    <a:close/>
                    <a:moveTo>
                      <a:pt x="29" y="18"/>
                    </a:moveTo>
                    <a:cubicBezTo>
                      <a:pt x="31" y="17"/>
                      <a:pt x="33" y="16"/>
                      <a:pt x="35" y="14"/>
                    </a:cubicBezTo>
                    <a:cubicBezTo>
                      <a:pt x="37" y="13"/>
                      <a:pt x="39" y="12"/>
                      <a:pt x="41" y="12"/>
                    </a:cubicBezTo>
                    <a:cubicBezTo>
                      <a:pt x="40" y="12"/>
                      <a:pt x="37" y="14"/>
                      <a:pt x="36" y="15"/>
                    </a:cubicBezTo>
                    <a:cubicBezTo>
                      <a:pt x="33" y="17"/>
                      <a:pt x="31" y="19"/>
                      <a:pt x="28" y="21"/>
                    </a:cubicBezTo>
                    <a:cubicBezTo>
                      <a:pt x="28" y="20"/>
                      <a:pt x="28" y="19"/>
                      <a:pt x="29" y="18"/>
                    </a:cubicBezTo>
                    <a:close/>
                    <a:moveTo>
                      <a:pt x="47" y="14"/>
                    </a:moveTo>
                    <a:cubicBezTo>
                      <a:pt x="47" y="15"/>
                      <a:pt x="48" y="15"/>
                      <a:pt x="48" y="16"/>
                    </a:cubicBezTo>
                    <a:cubicBezTo>
                      <a:pt x="44" y="18"/>
                      <a:pt x="40" y="20"/>
                      <a:pt x="37" y="22"/>
                    </a:cubicBezTo>
                    <a:cubicBezTo>
                      <a:pt x="34" y="24"/>
                      <a:pt x="31" y="25"/>
                      <a:pt x="28" y="27"/>
                    </a:cubicBezTo>
                    <a:cubicBezTo>
                      <a:pt x="28" y="27"/>
                      <a:pt x="28" y="27"/>
                      <a:pt x="28" y="27"/>
                    </a:cubicBezTo>
                    <a:cubicBezTo>
                      <a:pt x="31" y="25"/>
                      <a:pt x="34" y="23"/>
                      <a:pt x="37" y="21"/>
                    </a:cubicBezTo>
                    <a:cubicBezTo>
                      <a:pt x="39" y="19"/>
                      <a:pt x="41" y="18"/>
                      <a:pt x="43" y="17"/>
                    </a:cubicBezTo>
                    <a:cubicBezTo>
                      <a:pt x="43" y="16"/>
                      <a:pt x="44" y="16"/>
                      <a:pt x="44" y="16"/>
                    </a:cubicBezTo>
                    <a:cubicBezTo>
                      <a:pt x="45" y="15"/>
                      <a:pt x="46" y="15"/>
                      <a:pt x="47" y="14"/>
                    </a:cubicBezTo>
                    <a:close/>
                    <a:moveTo>
                      <a:pt x="64" y="6"/>
                    </a:moveTo>
                    <a:cubicBezTo>
                      <a:pt x="64" y="6"/>
                      <a:pt x="64" y="6"/>
                      <a:pt x="64" y="6"/>
                    </a:cubicBezTo>
                    <a:cubicBezTo>
                      <a:pt x="60" y="8"/>
                      <a:pt x="56" y="11"/>
                      <a:pt x="52" y="13"/>
                    </a:cubicBezTo>
                    <a:cubicBezTo>
                      <a:pt x="52" y="12"/>
                      <a:pt x="52" y="12"/>
                      <a:pt x="52" y="12"/>
                    </a:cubicBezTo>
                    <a:cubicBezTo>
                      <a:pt x="53" y="11"/>
                      <a:pt x="55" y="10"/>
                      <a:pt x="56" y="9"/>
                    </a:cubicBezTo>
                    <a:cubicBezTo>
                      <a:pt x="58" y="7"/>
                      <a:pt x="60" y="6"/>
                      <a:pt x="62" y="5"/>
                    </a:cubicBezTo>
                    <a:cubicBezTo>
                      <a:pt x="63" y="5"/>
                      <a:pt x="64" y="6"/>
                      <a:pt x="64" y="6"/>
                    </a:cubicBezTo>
                    <a:close/>
                    <a:moveTo>
                      <a:pt x="67" y="8"/>
                    </a:moveTo>
                    <a:cubicBezTo>
                      <a:pt x="56" y="14"/>
                      <a:pt x="46" y="21"/>
                      <a:pt x="36" y="27"/>
                    </a:cubicBezTo>
                    <a:cubicBezTo>
                      <a:pt x="25" y="33"/>
                      <a:pt x="14" y="38"/>
                      <a:pt x="4" y="45"/>
                    </a:cubicBezTo>
                    <a:cubicBezTo>
                      <a:pt x="4" y="45"/>
                      <a:pt x="4" y="46"/>
                      <a:pt x="5" y="46"/>
                    </a:cubicBezTo>
                    <a:cubicBezTo>
                      <a:pt x="15" y="39"/>
                      <a:pt x="26" y="34"/>
                      <a:pt x="36" y="28"/>
                    </a:cubicBezTo>
                    <a:cubicBezTo>
                      <a:pt x="41" y="25"/>
                      <a:pt x="46" y="22"/>
                      <a:pt x="52" y="19"/>
                    </a:cubicBezTo>
                    <a:cubicBezTo>
                      <a:pt x="56" y="16"/>
                      <a:pt x="62" y="13"/>
                      <a:pt x="66" y="9"/>
                    </a:cubicBezTo>
                    <a:cubicBezTo>
                      <a:pt x="62" y="13"/>
                      <a:pt x="56" y="16"/>
                      <a:pt x="51" y="19"/>
                    </a:cubicBezTo>
                    <a:cubicBezTo>
                      <a:pt x="46" y="22"/>
                      <a:pt x="40" y="26"/>
                      <a:pt x="35" y="29"/>
                    </a:cubicBezTo>
                    <a:cubicBezTo>
                      <a:pt x="29" y="32"/>
                      <a:pt x="23" y="36"/>
                      <a:pt x="18" y="39"/>
                    </a:cubicBezTo>
                    <a:cubicBezTo>
                      <a:pt x="13" y="42"/>
                      <a:pt x="9" y="44"/>
                      <a:pt x="5" y="48"/>
                    </a:cubicBezTo>
                    <a:cubicBezTo>
                      <a:pt x="4" y="47"/>
                      <a:pt x="4" y="46"/>
                      <a:pt x="4" y="46"/>
                    </a:cubicBezTo>
                    <a:cubicBezTo>
                      <a:pt x="4" y="46"/>
                      <a:pt x="4" y="46"/>
                      <a:pt x="4" y="46"/>
                    </a:cubicBezTo>
                    <a:cubicBezTo>
                      <a:pt x="13" y="38"/>
                      <a:pt x="25" y="33"/>
                      <a:pt x="35" y="27"/>
                    </a:cubicBezTo>
                    <a:cubicBezTo>
                      <a:pt x="40" y="23"/>
                      <a:pt x="46" y="19"/>
                      <a:pt x="52" y="16"/>
                    </a:cubicBezTo>
                    <a:cubicBezTo>
                      <a:pt x="56" y="13"/>
                      <a:pt x="61" y="10"/>
                      <a:pt x="65" y="7"/>
                    </a:cubicBezTo>
                    <a:cubicBezTo>
                      <a:pt x="66" y="7"/>
                      <a:pt x="66" y="8"/>
                      <a:pt x="67" y="8"/>
                    </a:cubicBezTo>
                    <a:close/>
                    <a:moveTo>
                      <a:pt x="68" y="11"/>
                    </a:moveTo>
                    <a:cubicBezTo>
                      <a:pt x="64" y="14"/>
                      <a:pt x="59" y="17"/>
                      <a:pt x="55" y="19"/>
                    </a:cubicBezTo>
                    <a:cubicBezTo>
                      <a:pt x="49" y="23"/>
                      <a:pt x="44" y="26"/>
                      <a:pt x="38" y="29"/>
                    </a:cubicBezTo>
                    <a:cubicBezTo>
                      <a:pt x="33" y="32"/>
                      <a:pt x="27" y="35"/>
                      <a:pt x="22" y="38"/>
                    </a:cubicBezTo>
                    <a:cubicBezTo>
                      <a:pt x="19" y="39"/>
                      <a:pt x="16" y="41"/>
                      <a:pt x="14" y="42"/>
                    </a:cubicBezTo>
                    <a:cubicBezTo>
                      <a:pt x="13" y="42"/>
                      <a:pt x="13" y="43"/>
                      <a:pt x="13" y="43"/>
                    </a:cubicBezTo>
                    <a:cubicBezTo>
                      <a:pt x="21" y="37"/>
                      <a:pt x="30" y="33"/>
                      <a:pt x="38" y="28"/>
                    </a:cubicBezTo>
                    <a:cubicBezTo>
                      <a:pt x="48" y="22"/>
                      <a:pt x="59" y="17"/>
                      <a:pt x="67" y="9"/>
                    </a:cubicBezTo>
                    <a:cubicBezTo>
                      <a:pt x="67" y="10"/>
                      <a:pt x="68" y="11"/>
                      <a:pt x="68" y="11"/>
                    </a:cubicBezTo>
                    <a:close/>
                    <a:moveTo>
                      <a:pt x="81" y="8"/>
                    </a:moveTo>
                    <a:cubicBezTo>
                      <a:pt x="81" y="8"/>
                      <a:pt x="86" y="5"/>
                      <a:pt x="85" y="6"/>
                    </a:cubicBezTo>
                    <a:cubicBezTo>
                      <a:pt x="83" y="7"/>
                      <a:pt x="81" y="8"/>
                      <a:pt x="80" y="9"/>
                    </a:cubicBezTo>
                    <a:cubicBezTo>
                      <a:pt x="76" y="12"/>
                      <a:pt x="73" y="14"/>
                      <a:pt x="69" y="16"/>
                    </a:cubicBezTo>
                    <a:cubicBezTo>
                      <a:pt x="62" y="21"/>
                      <a:pt x="55" y="25"/>
                      <a:pt x="48" y="29"/>
                    </a:cubicBezTo>
                    <a:cubicBezTo>
                      <a:pt x="42" y="32"/>
                      <a:pt x="35" y="36"/>
                      <a:pt x="28" y="40"/>
                    </a:cubicBezTo>
                    <a:cubicBezTo>
                      <a:pt x="22" y="44"/>
                      <a:pt x="16" y="48"/>
                      <a:pt x="10" y="52"/>
                    </a:cubicBezTo>
                    <a:cubicBezTo>
                      <a:pt x="9" y="51"/>
                      <a:pt x="8" y="51"/>
                      <a:pt x="8" y="51"/>
                    </a:cubicBezTo>
                    <a:cubicBezTo>
                      <a:pt x="13" y="49"/>
                      <a:pt x="18" y="45"/>
                      <a:pt x="22" y="42"/>
                    </a:cubicBezTo>
                    <a:cubicBezTo>
                      <a:pt x="29" y="39"/>
                      <a:pt x="36" y="35"/>
                      <a:pt x="43" y="32"/>
                    </a:cubicBezTo>
                    <a:cubicBezTo>
                      <a:pt x="50" y="28"/>
                      <a:pt x="56" y="24"/>
                      <a:pt x="63" y="20"/>
                    </a:cubicBezTo>
                    <a:cubicBezTo>
                      <a:pt x="69" y="16"/>
                      <a:pt x="75" y="12"/>
                      <a:pt x="81" y="8"/>
                    </a:cubicBezTo>
                    <a:close/>
                    <a:moveTo>
                      <a:pt x="90" y="8"/>
                    </a:moveTo>
                    <a:cubicBezTo>
                      <a:pt x="81" y="13"/>
                      <a:pt x="72" y="19"/>
                      <a:pt x="63" y="25"/>
                    </a:cubicBezTo>
                    <a:cubicBezTo>
                      <a:pt x="61" y="26"/>
                      <a:pt x="59" y="27"/>
                      <a:pt x="57" y="28"/>
                    </a:cubicBezTo>
                    <a:cubicBezTo>
                      <a:pt x="56" y="28"/>
                      <a:pt x="55" y="29"/>
                      <a:pt x="54" y="29"/>
                    </a:cubicBezTo>
                    <a:cubicBezTo>
                      <a:pt x="41" y="36"/>
                      <a:pt x="29" y="43"/>
                      <a:pt x="16" y="49"/>
                    </a:cubicBezTo>
                    <a:cubicBezTo>
                      <a:pt x="16" y="49"/>
                      <a:pt x="16" y="49"/>
                      <a:pt x="17" y="48"/>
                    </a:cubicBezTo>
                    <a:cubicBezTo>
                      <a:pt x="19" y="46"/>
                      <a:pt x="22" y="45"/>
                      <a:pt x="25" y="43"/>
                    </a:cubicBezTo>
                    <a:cubicBezTo>
                      <a:pt x="32" y="38"/>
                      <a:pt x="39" y="35"/>
                      <a:pt x="46" y="31"/>
                    </a:cubicBezTo>
                    <a:cubicBezTo>
                      <a:pt x="60" y="23"/>
                      <a:pt x="73" y="15"/>
                      <a:pt x="86" y="6"/>
                    </a:cubicBezTo>
                    <a:cubicBezTo>
                      <a:pt x="88" y="6"/>
                      <a:pt x="89" y="7"/>
                      <a:pt x="90" y="8"/>
                    </a:cubicBezTo>
                    <a:close/>
                    <a:moveTo>
                      <a:pt x="93" y="15"/>
                    </a:moveTo>
                    <a:cubicBezTo>
                      <a:pt x="93" y="16"/>
                      <a:pt x="93" y="16"/>
                      <a:pt x="93" y="16"/>
                    </a:cubicBezTo>
                    <a:cubicBezTo>
                      <a:pt x="92" y="17"/>
                      <a:pt x="92" y="17"/>
                      <a:pt x="91" y="18"/>
                    </a:cubicBezTo>
                    <a:cubicBezTo>
                      <a:pt x="91" y="18"/>
                      <a:pt x="91" y="18"/>
                      <a:pt x="91" y="18"/>
                    </a:cubicBezTo>
                    <a:cubicBezTo>
                      <a:pt x="88" y="20"/>
                      <a:pt x="85" y="21"/>
                      <a:pt x="82" y="22"/>
                    </a:cubicBezTo>
                    <a:cubicBezTo>
                      <a:pt x="76" y="26"/>
                      <a:pt x="69" y="30"/>
                      <a:pt x="62" y="33"/>
                    </a:cubicBezTo>
                    <a:cubicBezTo>
                      <a:pt x="49" y="40"/>
                      <a:pt x="36" y="46"/>
                      <a:pt x="23" y="54"/>
                    </a:cubicBezTo>
                    <a:cubicBezTo>
                      <a:pt x="21" y="55"/>
                      <a:pt x="19" y="56"/>
                      <a:pt x="16" y="58"/>
                    </a:cubicBezTo>
                    <a:cubicBezTo>
                      <a:pt x="15" y="59"/>
                      <a:pt x="14" y="60"/>
                      <a:pt x="13" y="61"/>
                    </a:cubicBezTo>
                    <a:cubicBezTo>
                      <a:pt x="15" y="59"/>
                      <a:pt x="17" y="58"/>
                      <a:pt x="18" y="56"/>
                    </a:cubicBezTo>
                    <a:cubicBezTo>
                      <a:pt x="18" y="56"/>
                      <a:pt x="18" y="56"/>
                      <a:pt x="18" y="56"/>
                    </a:cubicBezTo>
                    <a:cubicBezTo>
                      <a:pt x="19" y="56"/>
                      <a:pt x="19" y="56"/>
                      <a:pt x="19" y="55"/>
                    </a:cubicBezTo>
                    <a:cubicBezTo>
                      <a:pt x="22" y="53"/>
                      <a:pt x="26" y="50"/>
                      <a:pt x="29" y="48"/>
                    </a:cubicBezTo>
                    <a:cubicBezTo>
                      <a:pt x="38" y="42"/>
                      <a:pt x="48" y="37"/>
                      <a:pt x="57" y="32"/>
                    </a:cubicBezTo>
                    <a:cubicBezTo>
                      <a:pt x="69" y="26"/>
                      <a:pt x="82" y="20"/>
                      <a:pt x="93" y="13"/>
                    </a:cubicBezTo>
                    <a:cubicBezTo>
                      <a:pt x="93" y="14"/>
                      <a:pt x="93" y="15"/>
                      <a:pt x="93" y="15"/>
                    </a:cubicBezTo>
                    <a:close/>
                    <a:moveTo>
                      <a:pt x="17" y="63"/>
                    </a:moveTo>
                    <a:cubicBezTo>
                      <a:pt x="24" y="58"/>
                      <a:pt x="32" y="55"/>
                      <a:pt x="39" y="51"/>
                    </a:cubicBezTo>
                    <a:cubicBezTo>
                      <a:pt x="47" y="46"/>
                      <a:pt x="55" y="42"/>
                      <a:pt x="63" y="38"/>
                    </a:cubicBezTo>
                    <a:cubicBezTo>
                      <a:pt x="71" y="34"/>
                      <a:pt x="79" y="30"/>
                      <a:pt x="87" y="27"/>
                    </a:cubicBezTo>
                    <a:cubicBezTo>
                      <a:pt x="92" y="24"/>
                      <a:pt x="98" y="20"/>
                      <a:pt x="103" y="17"/>
                    </a:cubicBezTo>
                    <a:cubicBezTo>
                      <a:pt x="102" y="18"/>
                      <a:pt x="101" y="19"/>
                      <a:pt x="100" y="20"/>
                    </a:cubicBezTo>
                    <a:cubicBezTo>
                      <a:pt x="97" y="22"/>
                      <a:pt x="93" y="24"/>
                      <a:pt x="89" y="26"/>
                    </a:cubicBezTo>
                    <a:cubicBezTo>
                      <a:pt x="80" y="31"/>
                      <a:pt x="70" y="35"/>
                      <a:pt x="61" y="40"/>
                    </a:cubicBezTo>
                    <a:cubicBezTo>
                      <a:pt x="52" y="45"/>
                      <a:pt x="43" y="50"/>
                      <a:pt x="34" y="55"/>
                    </a:cubicBezTo>
                    <a:cubicBezTo>
                      <a:pt x="27" y="59"/>
                      <a:pt x="19" y="63"/>
                      <a:pt x="13" y="68"/>
                    </a:cubicBezTo>
                    <a:cubicBezTo>
                      <a:pt x="12" y="68"/>
                      <a:pt x="12" y="67"/>
                      <a:pt x="12" y="67"/>
                    </a:cubicBezTo>
                    <a:cubicBezTo>
                      <a:pt x="13" y="66"/>
                      <a:pt x="13" y="65"/>
                      <a:pt x="14" y="65"/>
                    </a:cubicBezTo>
                    <a:cubicBezTo>
                      <a:pt x="15" y="64"/>
                      <a:pt x="16" y="64"/>
                      <a:pt x="17" y="63"/>
                    </a:cubicBezTo>
                    <a:close/>
                    <a:moveTo>
                      <a:pt x="16" y="70"/>
                    </a:moveTo>
                    <a:cubicBezTo>
                      <a:pt x="15" y="70"/>
                      <a:pt x="14" y="69"/>
                      <a:pt x="13" y="68"/>
                    </a:cubicBezTo>
                    <a:cubicBezTo>
                      <a:pt x="20" y="63"/>
                      <a:pt x="28" y="60"/>
                      <a:pt x="36" y="56"/>
                    </a:cubicBezTo>
                    <a:cubicBezTo>
                      <a:pt x="45" y="52"/>
                      <a:pt x="53" y="48"/>
                      <a:pt x="62" y="44"/>
                    </a:cubicBezTo>
                    <a:cubicBezTo>
                      <a:pt x="71" y="39"/>
                      <a:pt x="80" y="35"/>
                      <a:pt x="89" y="31"/>
                    </a:cubicBezTo>
                    <a:cubicBezTo>
                      <a:pt x="93" y="29"/>
                      <a:pt x="97" y="27"/>
                      <a:pt x="101" y="25"/>
                    </a:cubicBezTo>
                    <a:cubicBezTo>
                      <a:pt x="105" y="23"/>
                      <a:pt x="109" y="22"/>
                      <a:pt x="112" y="19"/>
                    </a:cubicBezTo>
                    <a:cubicBezTo>
                      <a:pt x="106" y="25"/>
                      <a:pt x="96" y="28"/>
                      <a:pt x="88" y="32"/>
                    </a:cubicBezTo>
                    <a:cubicBezTo>
                      <a:pt x="79" y="36"/>
                      <a:pt x="70" y="40"/>
                      <a:pt x="61" y="45"/>
                    </a:cubicBezTo>
                    <a:cubicBezTo>
                      <a:pt x="46" y="52"/>
                      <a:pt x="30" y="60"/>
                      <a:pt x="16" y="70"/>
                    </a:cubicBezTo>
                    <a:close/>
                    <a:moveTo>
                      <a:pt x="14" y="64"/>
                    </a:moveTo>
                    <a:cubicBezTo>
                      <a:pt x="13" y="65"/>
                      <a:pt x="12" y="65"/>
                      <a:pt x="12" y="65"/>
                    </a:cubicBezTo>
                    <a:cubicBezTo>
                      <a:pt x="12" y="66"/>
                      <a:pt x="12" y="66"/>
                      <a:pt x="12" y="66"/>
                    </a:cubicBezTo>
                    <a:cubicBezTo>
                      <a:pt x="11" y="65"/>
                      <a:pt x="11" y="65"/>
                      <a:pt x="11" y="64"/>
                    </a:cubicBezTo>
                    <a:cubicBezTo>
                      <a:pt x="16" y="59"/>
                      <a:pt x="23" y="55"/>
                      <a:pt x="29" y="51"/>
                    </a:cubicBezTo>
                    <a:cubicBezTo>
                      <a:pt x="37" y="47"/>
                      <a:pt x="45" y="42"/>
                      <a:pt x="53" y="38"/>
                    </a:cubicBezTo>
                    <a:cubicBezTo>
                      <a:pt x="61" y="35"/>
                      <a:pt x="68" y="31"/>
                      <a:pt x="75" y="27"/>
                    </a:cubicBezTo>
                    <a:cubicBezTo>
                      <a:pt x="76" y="27"/>
                      <a:pt x="76" y="27"/>
                      <a:pt x="77" y="26"/>
                    </a:cubicBezTo>
                    <a:cubicBezTo>
                      <a:pt x="76" y="27"/>
                      <a:pt x="75" y="27"/>
                      <a:pt x="74" y="28"/>
                    </a:cubicBezTo>
                    <a:cubicBezTo>
                      <a:pt x="66" y="33"/>
                      <a:pt x="58" y="37"/>
                      <a:pt x="50" y="41"/>
                    </a:cubicBezTo>
                    <a:cubicBezTo>
                      <a:pt x="42" y="45"/>
                      <a:pt x="35" y="49"/>
                      <a:pt x="28" y="54"/>
                    </a:cubicBezTo>
                    <a:cubicBezTo>
                      <a:pt x="24" y="56"/>
                      <a:pt x="21" y="59"/>
                      <a:pt x="18" y="61"/>
                    </a:cubicBezTo>
                    <a:cubicBezTo>
                      <a:pt x="16" y="62"/>
                      <a:pt x="15" y="63"/>
                      <a:pt x="14" y="64"/>
                    </a:cubicBezTo>
                    <a:close/>
                    <a:moveTo>
                      <a:pt x="42" y="37"/>
                    </a:moveTo>
                    <a:cubicBezTo>
                      <a:pt x="33" y="42"/>
                      <a:pt x="24" y="47"/>
                      <a:pt x="15" y="53"/>
                    </a:cubicBezTo>
                    <a:cubicBezTo>
                      <a:pt x="14" y="53"/>
                      <a:pt x="12" y="53"/>
                      <a:pt x="11" y="52"/>
                    </a:cubicBezTo>
                    <a:cubicBezTo>
                      <a:pt x="21" y="47"/>
                      <a:pt x="32" y="42"/>
                      <a:pt x="42" y="37"/>
                    </a:cubicBezTo>
                    <a:close/>
                    <a:moveTo>
                      <a:pt x="19" y="54"/>
                    </a:moveTo>
                    <a:cubicBezTo>
                      <a:pt x="19" y="54"/>
                      <a:pt x="19" y="54"/>
                      <a:pt x="19" y="54"/>
                    </a:cubicBezTo>
                    <a:cubicBezTo>
                      <a:pt x="19" y="54"/>
                      <a:pt x="19" y="53"/>
                      <a:pt x="18" y="53"/>
                    </a:cubicBezTo>
                    <a:cubicBezTo>
                      <a:pt x="18" y="53"/>
                      <a:pt x="17" y="53"/>
                      <a:pt x="17" y="53"/>
                    </a:cubicBezTo>
                    <a:cubicBezTo>
                      <a:pt x="22" y="51"/>
                      <a:pt x="27" y="47"/>
                      <a:pt x="32" y="45"/>
                    </a:cubicBezTo>
                    <a:cubicBezTo>
                      <a:pt x="36" y="42"/>
                      <a:pt x="41" y="40"/>
                      <a:pt x="45" y="38"/>
                    </a:cubicBezTo>
                    <a:cubicBezTo>
                      <a:pt x="36" y="43"/>
                      <a:pt x="27" y="48"/>
                      <a:pt x="19" y="54"/>
                    </a:cubicBezTo>
                    <a:close/>
                    <a:moveTo>
                      <a:pt x="67" y="26"/>
                    </a:moveTo>
                    <a:cubicBezTo>
                      <a:pt x="67" y="26"/>
                      <a:pt x="67" y="26"/>
                      <a:pt x="67" y="26"/>
                    </a:cubicBezTo>
                    <a:cubicBezTo>
                      <a:pt x="73" y="23"/>
                      <a:pt x="79" y="20"/>
                      <a:pt x="85" y="16"/>
                    </a:cubicBezTo>
                    <a:cubicBezTo>
                      <a:pt x="86" y="15"/>
                      <a:pt x="87" y="15"/>
                      <a:pt x="88" y="14"/>
                    </a:cubicBezTo>
                    <a:cubicBezTo>
                      <a:pt x="88" y="14"/>
                      <a:pt x="94" y="11"/>
                      <a:pt x="90" y="14"/>
                    </a:cubicBezTo>
                    <a:cubicBezTo>
                      <a:pt x="87" y="16"/>
                      <a:pt x="83" y="18"/>
                      <a:pt x="80" y="20"/>
                    </a:cubicBezTo>
                    <a:cubicBezTo>
                      <a:pt x="76" y="22"/>
                      <a:pt x="71" y="24"/>
                      <a:pt x="67" y="26"/>
                    </a:cubicBezTo>
                    <a:close/>
                    <a:moveTo>
                      <a:pt x="75" y="21"/>
                    </a:moveTo>
                    <a:cubicBezTo>
                      <a:pt x="68" y="25"/>
                      <a:pt x="62" y="28"/>
                      <a:pt x="55" y="32"/>
                    </a:cubicBezTo>
                    <a:cubicBezTo>
                      <a:pt x="50" y="35"/>
                      <a:pt x="45" y="37"/>
                      <a:pt x="40" y="40"/>
                    </a:cubicBezTo>
                    <a:cubicBezTo>
                      <a:pt x="32" y="44"/>
                      <a:pt x="24" y="48"/>
                      <a:pt x="17" y="53"/>
                    </a:cubicBezTo>
                    <a:cubicBezTo>
                      <a:pt x="25" y="48"/>
                      <a:pt x="34" y="42"/>
                      <a:pt x="42" y="37"/>
                    </a:cubicBezTo>
                    <a:cubicBezTo>
                      <a:pt x="51" y="32"/>
                      <a:pt x="60" y="27"/>
                      <a:pt x="69" y="22"/>
                    </a:cubicBezTo>
                    <a:cubicBezTo>
                      <a:pt x="77" y="18"/>
                      <a:pt x="85" y="14"/>
                      <a:pt x="91" y="8"/>
                    </a:cubicBezTo>
                    <a:cubicBezTo>
                      <a:pt x="91" y="8"/>
                      <a:pt x="91" y="8"/>
                      <a:pt x="91" y="8"/>
                    </a:cubicBezTo>
                    <a:cubicBezTo>
                      <a:pt x="91" y="9"/>
                      <a:pt x="92" y="10"/>
                      <a:pt x="93" y="12"/>
                    </a:cubicBezTo>
                    <a:cubicBezTo>
                      <a:pt x="86" y="13"/>
                      <a:pt x="80" y="18"/>
                      <a:pt x="75" y="21"/>
                    </a:cubicBezTo>
                    <a:close/>
                    <a:moveTo>
                      <a:pt x="76" y="17"/>
                    </a:moveTo>
                    <a:cubicBezTo>
                      <a:pt x="80" y="15"/>
                      <a:pt x="84" y="12"/>
                      <a:pt x="88" y="10"/>
                    </a:cubicBezTo>
                    <a:cubicBezTo>
                      <a:pt x="88" y="10"/>
                      <a:pt x="88" y="10"/>
                      <a:pt x="88" y="10"/>
                    </a:cubicBezTo>
                    <a:cubicBezTo>
                      <a:pt x="88" y="10"/>
                      <a:pt x="88" y="10"/>
                      <a:pt x="88" y="10"/>
                    </a:cubicBezTo>
                    <a:cubicBezTo>
                      <a:pt x="86" y="11"/>
                      <a:pt x="85" y="12"/>
                      <a:pt x="83" y="13"/>
                    </a:cubicBezTo>
                    <a:cubicBezTo>
                      <a:pt x="81" y="15"/>
                      <a:pt x="79" y="16"/>
                      <a:pt x="76" y="17"/>
                    </a:cubicBezTo>
                    <a:close/>
                    <a:moveTo>
                      <a:pt x="5" y="48"/>
                    </a:moveTo>
                    <a:cubicBezTo>
                      <a:pt x="16" y="42"/>
                      <a:pt x="27" y="35"/>
                      <a:pt x="38" y="29"/>
                    </a:cubicBezTo>
                    <a:cubicBezTo>
                      <a:pt x="40" y="28"/>
                      <a:pt x="43" y="27"/>
                      <a:pt x="45" y="26"/>
                    </a:cubicBezTo>
                    <a:cubicBezTo>
                      <a:pt x="42" y="28"/>
                      <a:pt x="39" y="29"/>
                      <a:pt x="36" y="31"/>
                    </a:cubicBezTo>
                    <a:cubicBezTo>
                      <a:pt x="26" y="36"/>
                      <a:pt x="15" y="42"/>
                      <a:pt x="6" y="50"/>
                    </a:cubicBezTo>
                    <a:cubicBezTo>
                      <a:pt x="6" y="49"/>
                      <a:pt x="5" y="49"/>
                      <a:pt x="5" y="48"/>
                    </a:cubicBezTo>
                    <a:close/>
                    <a:moveTo>
                      <a:pt x="3" y="43"/>
                    </a:moveTo>
                    <a:cubicBezTo>
                      <a:pt x="7" y="40"/>
                      <a:pt x="11" y="38"/>
                      <a:pt x="15" y="35"/>
                    </a:cubicBezTo>
                    <a:cubicBezTo>
                      <a:pt x="15" y="35"/>
                      <a:pt x="15" y="35"/>
                      <a:pt x="15" y="35"/>
                    </a:cubicBezTo>
                    <a:cubicBezTo>
                      <a:pt x="15" y="35"/>
                      <a:pt x="15" y="35"/>
                      <a:pt x="15" y="35"/>
                    </a:cubicBezTo>
                    <a:cubicBezTo>
                      <a:pt x="16" y="35"/>
                      <a:pt x="16" y="35"/>
                      <a:pt x="17" y="34"/>
                    </a:cubicBezTo>
                    <a:cubicBezTo>
                      <a:pt x="19" y="33"/>
                      <a:pt x="21" y="32"/>
                      <a:pt x="23" y="31"/>
                    </a:cubicBezTo>
                    <a:cubicBezTo>
                      <a:pt x="24" y="30"/>
                      <a:pt x="25" y="29"/>
                      <a:pt x="27" y="28"/>
                    </a:cubicBezTo>
                    <a:cubicBezTo>
                      <a:pt x="27" y="28"/>
                      <a:pt x="28" y="28"/>
                      <a:pt x="28" y="28"/>
                    </a:cubicBezTo>
                    <a:cubicBezTo>
                      <a:pt x="31" y="26"/>
                      <a:pt x="34" y="25"/>
                      <a:pt x="37" y="23"/>
                    </a:cubicBezTo>
                    <a:cubicBezTo>
                      <a:pt x="41" y="20"/>
                      <a:pt x="45" y="19"/>
                      <a:pt x="48" y="17"/>
                    </a:cubicBezTo>
                    <a:cubicBezTo>
                      <a:pt x="48" y="17"/>
                      <a:pt x="49" y="17"/>
                      <a:pt x="49" y="17"/>
                    </a:cubicBezTo>
                    <a:cubicBezTo>
                      <a:pt x="43" y="20"/>
                      <a:pt x="38" y="24"/>
                      <a:pt x="33" y="27"/>
                    </a:cubicBezTo>
                    <a:cubicBezTo>
                      <a:pt x="23" y="33"/>
                      <a:pt x="12" y="38"/>
                      <a:pt x="3" y="45"/>
                    </a:cubicBezTo>
                    <a:cubicBezTo>
                      <a:pt x="3" y="44"/>
                      <a:pt x="3" y="44"/>
                      <a:pt x="3" y="43"/>
                    </a:cubicBezTo>
                    <a:close/>
                    <a:moveTo>
                      <a:pt x="17" y="33"/>
                    </a:moveTo>
                    <a:cubicBezTo>
                      <a:pt x="17" y="33"/>
                      <a:pt x="17" y="33"/>
                      <a:pt x="17" y="33"/>
                    </a:cubicBezTo>
                    <a:cubicBezTo>
                      <a:pt x="17" y="32"/>
                      <a:pt x="18" y="32"/>
                      <a:pt x="19" y="31"/>
                    </a:cubicBezTo>
                    <a:cubicBezTo>
                      <a:pt x="20" y="31"/>
                      <a:pt x="21" y="30"/>
                      <a:pt x="22" y="29"/>
                    </a:cubicBezTo>
                    <a:cubicBezTo>
                      <a:pt x="23" y="29"/>
                      <a:pt x="23" y="29"/>
                      <a:pt x="23" y="29"/>
                    </a:cubicBezTo>
                    <a:cubicBezTo>
                      <a:pt x="21" y="30"/>
                      <a:pt x="19" y="32"/>
                      <a:pt x="17" y="33"/>
                    </a:cubicBezTo>
                    <a:close/>
                    <a:moveTo>
                      <a:pt x="51" y="13"/>
                    </a:moveTo>
                    <a:cubicBezTo>
                      <a:pt x="55" y="12"/>
                      <a:pt x="59" y="10"/>
                      <a:pt x="63" y="8"/>
                    </a:cubicBezTo>
                    <a:cubicBezTo>
                      <a:pt x="59" y="11"/>
                      <a:pt x="55" y="13"/>
                      <a:pt x="51" y="15"/>
                    </a:cubicBezTo>
                    <a:cubicBezTo>
                      <a:pt x="51" y="15"/>
                      <a:pt x="51" y="15"/>
                      <a:pt x="51" y="15"/>
                    </a:cubicBezTo>
                    <a:cubicBezTo>
                      <a:pt x="51" y="14"/>
                      <a:pt x="51" y="14"/>
                      <a:pt x="51" y="13"/>
                    </a:cubicBezTo>
                    <a:close/>
                    <a:moveTo>
                      <a:pt x="28" y="25"/>
                    </a:moveTo>
                    <a:cubicBezTo>
                      <a:pt x="28" y="25"/>
                      <a:pt x="28" y="24"/>
                      <a:pt x="28" y="23"/>
                    </a:cubicBezTo>
                    <a:cubicBezTo>
                      <a:pt x="32" y="21"/>
                      <a:pt x="36" y="19"/>
                      <a:pt x="40" y="18"/>
                    </a:cubicBezTo>
                    <a:cubicBezTo>
                      <a:pt x="36" y="20"/>
                      <a:pt x="32" y="23"/>
                      <a:pt x="28" y="25"/>
                    </a:cubicBezTo>
                    <a:close/>
                    <a:moveTo>
                      <a:pt x="11" y="30"/>
                    </a:moveTo>
                    <a:cubicBezTo>
                      <a:pt x="10" y="30"/>
                      <a:pt x="10" y="29"/>
                      <a:pt x="9" y="29"/>
                    </a:cubicBezTo>
                    <a:cubicBezTo>
                      <a:pt x="12" y="28"/>
                      <a:pt x="15" y="25"/>
                      <a:pt x="18" y="23"/>
                    </a:cubicBezTo>
                    <a:cubicBezTo>
                      <a:pt x="21" y="21"/>
                      <a:pt x="19" y="22"/>
                      <a:pt x="17" y="24"/>
                    </a:cubicBezTo>
                    <a:cubicBezTo>
                      <a:pt x="15" y="26"/>
                      <a:pt x="13" y="28"/>
                      <a:pt x="11" y="30"/>
                    </a:cubicBezTo>
                    <a:cubicBezTo>
                      <a:pt x="11" y="30"/>
                      <a:pt x="11" y="30"/>
                      <a:pt x="11" y="30"/>
                    </a:cubicBezTo>
                    <a:close/>
                    <a:moveTo>
                      <a:pt x="10" y="28"/>
                    </a:moveTo>
                    <a:cubicBezTo>
                      <a:pt x="9" y="27"/>
                      <a:pt x="10" y="27"/>
                      <a:pt x="11" y="26"/>
                    </a:cubicBezTo>
                    <a:cubicBezTo>
                      <a:pt x="11" y="26"/>
                      <a:pt x="12" y="25"/>
                      <a:pt x="13" y="24"/>
                    </a:cubicBezTo>
                    <a:cubicBezTo>
                      <a:pt x="14" y="23"/>
                      <a:pt x="16" y="21"/>
                      <a:pt x="18" y="19"/>
                    </a:cubicBezTo>
                    <a:cubicBezTo>
                      <a:pt x="18" y="19"/>
                      <a:pt x="18" y="19"/>
                      <a:pt x="18" y="19"/>
                    </a:cubicBezTo>
                    <a:cubicBezTo>
                      <a:pt x="19" y="20"/>
                      <a:pt x="20" y="20"/>
                      <a:pt x="21" y="21"/>
                    </a:cubicBezTo>
                    <a:cubicBezTo>
                      <a:pt x="17" y="23"/>
                      <a:pt x="14" y="26"/>
                      <a:pt x="10" y="28"/>
                    </a:cubicBezTo>
                    <a:close/>
                    <a:moveTo>
                      <a:pt x="7" y="26"/>
                    </a:moveTo>
                    <a:cubicBezTo>
                      <a:pt x="11" y="25"/>
                      <a:pt x="14" y="22"/>
                      <a:pt x="17" y="20"/>
                    </a:cubicBezTo>
                    <a:cubicBezTo>
                      <a:pt x="14" y="21"/>
                      <a:pt x="10" y="25"/>
                      <a:pt x="8" y="28"/>
                    </a:cubicBezTo>
                    <a:cubicBezTo>
                      <a:pt x="8" y="27"/>
                      <a:pt x="8" y="27"/>
                      <a:pt x="7" y="26"/>
                    </a:cubicBezTo>
                    <a:close/>
                    <a:moveTo>
                      <a:pt x="14" y="35"/>
                    </a:moveTo>
                    <a:cubicBezTo>
                      <a:pt x="10" y="37"/>
                      <a:pt x="7" y="40"/>
                      <a:pt x="3" y="42"/>
                    </a:cubicBezTo>
                    <a:cubicBezTo>
                      <a:pt x="4" y="38"/>
                      <a:pt x="9" y="35"/>
                      <a:pt x="14" y="35"/>
                    </a:cubicBezTo>
                    <a:close/>
                    <a:moveTo>
                      <a:pt x="16" y="57"/>
                    </a:moveTo>
                    <a:cubicBezTo>
                      <a:pt x="14" y="59"/>
                      <a:pt x="13" y="60"/>
                      <a:pt x="12" y="62"/>
                    </a:cubicBezTo>
                    <a:cubicBezTo>
                      <a:pt x="12" y="62"/>
                      <a:pt x="12" y="61"/>
                      <a:pt x="12" y="61"/>
                    </a:cubicBezTo>
                    <a:cubicBezTo>
                      <a:pt x="13" y="59"/>
                      <a:pt x="14" y="58"/>
                      <a:pt x="16" y="57"/>
                    </a:cubicBezTo>
                    <a:close/>
                    <a:moveTo>
                      <a:pt x="19" y="71"/>
                    </a:moveTo>
                    <a:cubicBezTo>
                      <a:pt x="25" y="67"/>
                      <a:pt x="33" y="65"/>
                      <a:pt x="39" y="61"/>
                    </a:cubicBezTo>
                    <a:cubicBezTo>
                      <a:pt x="47" y="57"/>
                      <a:pt x="55" y="53"/>
                      <a:pt x="62" y="49"/>
                    </a:cubicBezTo>
                    <a:cubicBezTo>
                      <a:pt x="70" y="45"/>
                      <a:pt x="78" y="42"/>
                      <a:pt x="86" y="39"/>
                    </a:cubicBezTo>
                    <a:cubicBezTo>
                      <a:pt x="94" y="35"/>
                      <a:pt x="102" y="31"/>
                      <a:pt x="110" y="28"/>
                    </a:cubicBezTo>
                    <a:cubicBezTo>
                      <a:pt x="112" y="27"/>
                      <a:pt x="113" y="27"/>
                      <a:pt x="110" y="28"/>
                    </a:cubicBezTo>
                    <a:cubicBezTo>
                      <a:pt x="109" y="29"/>
                      <a:pt x="107" y="30"/>
                      <a:pt x="105" y="31"/>
                    </a:cubicBezTo>
                    <a:cubicBezTo>
                      <a:pt x="101" y="33"/>
                      <a:pt x="98" y="35"/>
                      <a:pt x="94" y="37"/>
                    </a:cubicBezTo>
                    <a:cubicBezTo>
                      <a:pt x="87" y="40"/>
                      <a:pt x="79" y="44"/>
                      <a:pt x="72" y="48"/>
                    </a:cubicBezTo>
                    <a:cubicBezTo>
                      <a:pt x="65" y="52"/>
                      <a:pt x="57" y="55"/>
                      <a:pt x="50" y="59"/>
                    </a:cubicBezTo>
                    <a:cubicBezTo>
                      <a:pt x="43" y="63"/>
                      <a:pt x="35" y="67"/>
                      <a:pt x="28" y="72"/>
                    </a:cubicBezTo>
                    <a:cubicBezTo>
                      <a:pt x="25" y="72"/>
                      <a:pt x="22" y="72"/>
                      <a:pt x="19" y="71"/>
                    </a:cubicBezTo>
                    <a:close/>
                    <a:moveTo>
                      <a:pt x="115" y="31"/>
                    </a:moveTo>
                    <a:cubicBezTo>
                      <a:pt x="112" y="32"/>
                      <a:pt x="110" y="34"/>
                      <a:pt x="107" y="36"/>
                    </a:cubicBezTo>
                    <a:cubicBezTo>
                      <a:pt x="101" y="40"/>
                      <a:pt x="94" y="43"/>
                      <a:pt x="87" y="47"/>
                    </a:cubicBezTo>
                    <a:cubicBezTo>
                      <a:pt x="74" y="53"/>
                      <a:pt x="60" y="59"/>
                      <a:pt x="47" y="65"/>
                    </a:cubicBezTo>
                    <a:cubicBezTo>
                      <a:pt x="45" y="66"/>
                      <a:pt x="44" y="67"/>
                      <a:pt x="42" y="68"/>
                    </a:cubicBezTo>
                    <a:cubicBezTo>
                      <a:pt x="40" y="69"/>
                      <a:pt x="38" y="70"/>
                      <a:pt x="37" y="71"/>
                    </a:cubicBezTo>
                    <a:cubicBezTo>
                      <a:pt x="37" y="70"/>
                      <a:pt x="36" y="70"/>
                      <a:pt x="36" y="70"/>
                    </a:cubicBezTo>
                    <a:cubicBezTo>
                      <a:pt x="39" y="68"/>
                      <a:pt x="42" y="67"/>
                      <a:pt x="45" y="66"/>
                    </a:cubicBezTo>
                    <a:cubicBezTo>
                      <a:pt x="52" y="62"/>
                      <a:pt x="59" y="59"/>
                      <a:pt x="66" y="56"/>
                    </a:cubicBezTo>
                    <a:cubicBezTo>
                      <a:pt x="80" y="49"/>
                      <a:pt x="94" y="42"/>
                      <a:pt x="108" y="35"/>
                    </a:cubicBezTo>
                    <a:cubicBezTo>
                      <a:pt x="110" y="34"/>
                      <a:pt x="112" y="32"/>
                      <a:pt x="115" y="31"/>
                    </a:cubicBezTo>
                    <a:cubicBezTo>
                      <a:pt x="115" y="31"/>
                      <a:pt x="115" y="31"/>
                      <a:pt x="115" y="31"/>
                    </a:cubicBezTo>
                    <a:close/>
                    <a:moveTo>
                      <a:pt x="126" y="35"/>
                    </a:moveTo>
                    <a:cubicBezTo>
                      <a:pt x="127" y="36"/>
                      <a:pt x="127" y="37"/>
                      <a:pt x="127" y="38"/>
                    </a:cubicBezTo>
                    <a:cubicBezTo>
                      <a:pt x="111" y="45"/>
                      <a:pt x="94" y="50"/>
                      <a:pt x="79" y="57"/>
                    </a:cubicBezTo>
                    <a:cubicBezTo>
                      <a:pt x="70" y="61"/>
                      <a:pt x="62" y="65"/>
                      <a:pt x="53" y="69"/>
                    </a:cubicBezTo>
                    <a:cubicBezTo>
                      <a:pt x="50" y="70"/>
                      <a:pt x="46" y="72"/>
                      <a:pt x="42" y="74"/>
                    </a:cubicBezTo>
                    <a:cubicBezTo>
                      <a:pt x="55" y="67"/>
                      <a:pt x="67" y="61"/>
                      <a:pt x="80" y="55"/>
                    </a:cubicBezTo>
                    <a:cubicBezTo>
                      <a:pt x="95" y="48"/>
                      <a:pt x="112" y="44"/>
                      <a:pt x="126" y="35"/>
                    </a:cubicBezTo>
                    <a:close/>
                    <a:moveTo>
                      <a:pt x="74" y="75"/>
                    </a:moveTo>
                    <a:cubicBezTo>
                      <a:pt x="73" y="74"/>
                      <a:pt x="72" y="73"/>
                      <a:pt x="72" y="72"/>
                    </a:cubicBezTo>
                    <a:cubicBezTo>
                      <a:pt x="76" y="71"/>
                      <a:pt x="80" y="69"/>
                      <a:pt x="84" y="68"/>
                    </a:cubicBezTo>
                    <a:cubicBezTo>
                      <a:pt x="94" y="64"/>
                      <a:pt x="105" y="62"/>
                      <a:pt x="115" y="57"/>
                    </a:cubicBezTo>
                    <a:cubicBezTo>
                      <a:pt x="118" y="56"/>
                      <a:pt x="120" y="55"/>
                      <a:pt x="123" y="54"/>
                    </a:cubicBezTo>
                    <a:cubicBezTo>
                      <a:pt x="121" y="55"/>
                      <a:pt x="118" y="56"/>
                      <a:pt x="116" y="57"/>
                    </a:cubicBezTo>
                    <a:cubicBezTo>
                      <a:pt x="112" y="59"/>
                      <a:pt x="107" y="60"/>
                      <a:pt x="103" y="62"/>
                    </a:cubicBezTo>
                    <a:cubicBezTo>
                      <a:pt x="98" y="65"/>
                      <a:pt x="92" y="67"/>
                      <a:pt x="87" y="69"/>
                    </a:cubicBezTo>
                    <a:cubicBezTo>
                      <a:pt x="83" y="71"/>
                      <a:pt x="78" y="73"/>
                      <a:pt x="74" y="75"/>
                    </a:cubicBezTo>
                    <a:close/>
                    <a:moveTo>
                      <a:pt x="52" y="75"/>
                    </a:moveTo>
                    <a:cubicBezTo>
                      <a:pt x="56" y="75"/>
                      <a:pt x="59" y="74"/>
                      <a:pt x="62" y="72"/>
                    </a:cubicBezTo>
                    <a:cubicBezTo>
                      <a:pt x="68" y="70"/>
                      <a:pt x="74" y="67"/>
                      <a:pt x="80" y="65"/>
                    </a:cubicBezTo>
                    <a:cubicBezTo>
                      <a:pt x="93" y="60"/>
                      <a:pt x="106" y="55"/>
                      <a:pt x="118" y="51"/>
                    </a:cubicBezTo>
                    <a:cubicBezTo>
                      <a:pt x="108" y="55"/>
                      <a:pt x="98" y="59"/>
                      <a:pt x="88" y="64"/>
                    </a:cubicBezTo>
                    <a:cubicBezTo>
                      <a:pt x="77" y="69"/>
                      <a:pt x="65" y="72"/>
                      <a:pt x="54" y="78"/>
                    </a:cubicBezTo>
                    <a:cubicBezTo>
                      <a:pt x="53" y="77"/>
                      <a:pt x="53" y="76"/>
                      <a:pt x="52" y="75"/>
                    </a:cubicBezTo>
                    <a:close/>
                    <a:moveTo>
                      <a:pt x="55" y="78"/>
                    </a:moveTo>
                    <a:cubicBezTo>
                      <a:pt x="59" y="76"/>
                      <a:pt x="64" y="75"/>
                      <a:pt x="69" y="73"/>
                    </a:cubicBezTo>
                    <a:cubicBezTo>
                      <a:pt x="69" y="73"/>
                      <a:pt x="69" y="73"/>
                      <a:pt x="69" y="73"/>
                    </a:cubicBezTo>
                    <a:cubicBezTo>
                      <a:pt x="64" y="75"/>
                      <a:pt x="59" y="76"/>
                      <a:pt x="55" y="78"/>
                    </a:cubicBezTo>
                    <a:close/>
                    <a:moveTo>
                      <a:pt x="108" y="59"/>
                    </a:moveTo>
                    <a:cubicBezTo>
                      <a:pt x="102" y="61"/>
                      <a:pt x="96" y="63"/>
                      <a:pt x="90" y="65"/>
                    </a:cubicBezTo>
                    <a:cubicBezTo>
                      <a:pt x="84" y="67"/>
                      <a:pt x="78" y="70"/>
                      <a:pt x="71" y="72"/>
                    </a:cubicBezTo>
                    <a:cubicBezTo>
                      <a:pt x="71" y="72"/>
                      <a:pt x="71" y="72"/>
                      <a:pt x="71" y="72"/>
                    </a:cubicBezTo>
                    <a:cubicBezTo>
                      <a:pt x="77" y="69"/>
                      <a:pt x="83" y="67"/>
                      <a:pt x="88" y="64"/>
                    </a:cubicBezTo>
                    <a:cubicBezTo>
                      <a:pt x="94" y="62"/>
                      <a:pt x="100" y="60"/>
                      <a:pt x="105" y="57"/>
                    </a:cubicBezTo>
                    <a:cubicBezTo>
                      <a:pt x="110" y="55"/>
                      <a:pt x="116" y="54"/>
                      <a:pt x="120" y="50"/>
                    </a:cubicBezTo>
                    <a:cubicBezTo>
                      <a:pt x="120" y="50"/>
                      <a:pt x="120" y="50"/>
                      <a:pt x="120" y="50"/>
                    </a:cubicBezTo>
                    <a:cubicBezTo>
                      <a:pt x="120" y="50"/>
                      <a:pt x="120" y="50"/>
                      <a:pt x="121" y="50"/>
                    </a:cubicBezTo>
                    <a:cubicBezTo>
                      <a:pt x="122" y="51"/>
                      <a:pt x="123" y="52"/>
                      <a:pt x="124" y="53"/>
                    </a:cubicBezTo>
                    <a:cubicBezTo>
                      <a:pt x="118" y="54"/>
                      <a:pt x="113" y="57"/>
                      <a:pt x="108" y="59"/>
                    </a:cubicBezTo>
                    <a:close/>
                    <a:moveTo>
                      <a:pt x="120" y="48"/>
                    </a:moveTo>
                    <a:cubicBezTo>
                      <a:pt x="120" y="48"/>
                      <a:pt x="120" y="49"/>
                      <a:pt x="120" y="50"/>
                    </a:cubicBezTo>
                    <a:cubicBezTo>
                      <a:pt x="120" y="49"/>
                      <a:pt x="120" y="49"/>
                      <a:pt x="120" y="49"/>
                    </a:cubicBezTo>
                    <a:cubicBezTo>
                      <a:pt x="107" y="54"/>
                      <a:pt x="94" y="59"/>
                      <a:pt x="82" y="63"/>
                    </a:cubicBezTo>
                    <a:cubicBezTo>
                      <a:pt x="76" y="65"/>
                      <a:pt x="71" y="67"/>
                      <a:pt x="65" y="70"/>
                    </a:cubicBezTo>
                    <a:cubicBezTo>
                      <a:pt x="62" y="71"/>
                      <a:pt x="60" y="73"/>
                      <a:pt x="56" y="74"/>
                    </a:cubicBezTo>
                    <a:cubicBezTo>
                      <a:pt x="56" y="74"/>
                      <a:pt x="51" y="75"/>
                      <a:pt x="53" y="74"/>
                    </a:cubicBezTo>
                    <a:cubicBezTo>
                      <a:pt x="55" y="73"/>
                      <a:pt x="57" y="73"/>
                      <a:pt x="59" y="72"/>
                    </a:cubicBezTo>
                    <a:cubicBezTo>
                      <a:pt x="71" y="67"/>
                      <a:pt x="84" y="62"/>
                      <a:pt x="96" y="57"/>
                    </a:cubicBezTo>
                    <a:cubicBezTo>
                      <a:pt x="104" y="54"/>
                      <a:pt x="113" y="52"/>
                      <a:pt x="120" y="48"/>
                    </a:cubicBezTo>
                    <a:cubicBezTo>
                      <a:pt x="120" y="48"/>
                      <a:pt x="120" y="48"/>
                      <a:pt x="120" y="48"/>
                    </a:cubicBezTo>
                    <a:close/>
                    <a:moveTo>
                      <a:pt x="126" y="43"/>
                    </a:moveTo>
                    <a:cubicBezTo>
                      <a:pt x="119" y="45"/>
                      <a:pt x="113" y="48"/>
                      <a:pt x="107" y="50"/>
                    </a:cubicBezTo>
                    <a:cubicBezTo>
                      <a:pt x="100" y="53"/>
                      <a:pt x="94" y="55"/>
                      <a:pt x="88" y="58"/>
                    </a:cubicBezTo>
                    <a:cubicBezTo>
                      <a:pt x="82" y="60"/>
                      <a:pt x="76" y="62"/>
                      <a:pt x="70" y="64"/>
                    </a:cubicBezTo>
                    <a:cubicBezTo>
                      <a:pt x="78" y="61"/>
                      <a:pt x="85" y="57"/>
                      <a:pt x="93" y="54"/>
                    </a:cubicBezTo>
                    <a:cubicBezTo>
                      <a:pt x="99" y="52"/>
                      <a:pt x="105" y="49"/>
                      <a:pt x="111" y="47"/>
                    </a:cubicBezTo>
                    <a:cubicBezTo>
                      <a:pt x="116" y="44"/>
                      <a:pt x="123" y="43"/>
                      <a:pt x="127" y="39"/>
                    </a:cubicBezTo>
                    <a:cubicBezTo>
                      <a:pt x="127" y="40"/>
                      <a:pt x="127" y="42"/>
                      <a:pt x="126" y="43"/>
                    </a:cubicBezTo>
                    <a:close/>
                    <a:moveTo>
                      <a:pt x="26" y="89"/>
                    </a:moveTo>
                    <a:cubicBezTo>
                      <a:pt x="26" y="89"/>
                      <a:pt x="26" y="89"/>
                      <a:pt x="27" y="88"/>
                    </a:cubicBezTo>
                    <a:cubicBezTo>
                      <a:pt x="26" y="89"/>
                      <a:pt x="26" y="89"/>
                      <a:pt x="25" y="89"/>
                    </a:cubicBezTo>
                    <a:cubicBezTo>
                      <a:pt x="25" y="89"/>
                      <a:pt x="26" y="89"/>
                      <a:pt x="26" y="89"/>
                    </a:cubicBezTo>
                    <a:close/>
                    <a:moveTo>
                      <a:pt x="30" y="87"/>
                    </a:moveTo>
                    <a:cubicBezTo>
                      <a:pt x="29" y="87"/>
                      <a:pt x="28" y="88"/>
                      <a:pt x="27" y="88"/>
                    </a:cubicBezTo>
                    <a:cubicBezTo>
                      <a:pt x="27" y="87"/>
                      <a:pt x="28" y="86"/>
                      <a:pt x="29" y="85"/>
                    </a:cubicBezTo>
                    <a:cubicBezTo>
                      <a:pt x="32" y="84"/>
                      <a:pt x="35" y="83"/>
                      <a:pt x="39" y="82"/>
                    </a:cubicBezTo>
                    <a:cubicBezTo>
                      <a:pt x="36" y="84"/>
                      <a:pt x="33" y="85"/>
                      <a:pt x="30" y="87"/>
                    </a:cubicBezTo>
                    <a:close/>
                    <a:moveTo>
                      <a:pt x="76" y="56"/>
                    </a:moveTo>
                    <a:cubicBezTo>
                      <a:pt x="62" y="63"/>
                      <a:pt x="48" y="70"/>
                      <a:pt x="34" y="78"/>
                    </a:cubicBezTo>
                    <a:cubicBezTo>
                      <a:pt x="35" y="77"/>
                      <a:pt x="35" y="76"/>
                      <a:pt x="35" y="74"/>
                    </a:cubicBezTo>
                    <a:cubicBezTo>
                      <a:pt x="51" y="67"/>
                      <a:pt x="67" y="59"/>
                      <a:pt x="84" y="53"/>
                    </a:cubicBezTo>
                    <a:cubicBezTo>
                      <a:pt x="92" y="49"/>
                      <a:pt x="100" y="46"/>
                      <a:pt x="108" y="43"/>
                    </a:cubicBezTo>
                    <a:cubicBezTo>
                      <a:pt x="112" y="42"/>
                      <a:pt x="115" y="40"/>
                      <a:pt x="119" y="38"/>
                    </a:cubicBezTo>
                    <a:cubicBezTo>
                      <a:pt x="119" y="38"/>
                      <a:pt x="120" y="38"/>
                      <a:pt x="120" y="38"/>
                    </a:cubicBezTo>
                    <a:cubicBezTo>
                      <a:pt x="106" y="45"/>
                      <a:pt x="90" y="49"/>
                      <a:pt x="76" y="56"/>
                    </a:cubicBezTo>
                    <a:close/>
                    <a:moveTo>
                      <a:pt x="36" y="73"/>
                    </a:moveTo>
                    <a:cubicBezTo>
                      <a:pt x="36" y="73"/>
                      <a:pt x="36" y="73"/>
                      <a:pt x="36" y="73"/>
                    </a:cubicBezTo>
                    <a:cubicBezTo>
                      <a:pt x="36" y="73"/>
                      <a:pt x="36" y="72"/>
                      <a:pt x="36" y="72"/>
                    </a:cubicBezTo>
                    <a:cubicBezTo>
                      <a:pt x="36" y="72"/>
                      <a:pt x="36" y="72"/>
                      <a:pt x="36" y="72"/>
                    </a:cubicBezTo>
                    <a:cubicBezTo>
                      <a:pt x="36" y="72"/>
                      <a:pt x="36" y="72"/>
                      <a:pt x="36" y="72"/>
                    </a:cubicBezTo>
                    <a:cubicBezTo>
                      <a:pt x="42" y="69"/>
                      <a:pt x="47" y="66"/>
                      <a:pt x="53" y="63"/>
                    </a:cubicBezTo>
                    <a:cubicBezTo>
                      <a:pt x="57" y="61"/>
                      <a:pt x="61" y="60"/>
                      <a:pt x="65" y="58"/>
                    </a:cubicBezTo>
                    <a:cubicBezTo>
                      <a:pt x="79" y="52"/>
                      <a:pt x="93" y="46"/>
                      <a:pt x="107" y="39"/>
                    </a:cubicBezTo>
                    <a:cubicBezTo>
                      <a:pt x="111" y="37"/>
                      <a:pt x="114" y="36"/>
                      <a:pt x="117" y="34"/>
                    </a:cubicBezTo>
                    <a:cubicBezTo>
                      <a:pt x="117" y="34"/>
                      <a:pt x="117" y="34"/>
                      <a:pt x="117" y="34"/>
                    </a:cubicBezTo>
                    <a:cubicBezTo>
                      <a:pt x="111" y="37"/>
                      <a:pt x="105" y="41"/>
                      <a:pt x="99" y="44"/>
                    </a:cubicBezTo>
                    <a:cubicBezTo>
                      <a:pt x="86" y="50"/>
                      <a:pt x="72" y="55"/>
                      <a:pt x="59" y="62"/>
                    </a:cubicBezTo>
                    <a:cubicBezTo>
                      <a:pt x="52" y="65"/>
                      <a:pt x="44" y="69"/>
                      <a:pt x="36" y="73"/>
                    </a:cubicBezTo>
                    <a:close/>
                    <a:moveTo>
                      <a:pt x="112" y="29"/>
                    </a:moveTo>
                    <a:cubicBezTo>
                      <a:pt x="112" y="29"/>
                      <a:pt x="112" y="30"/>
                      <a:pt x="112" y="30"/>
                    </a:cubicBezTo>
                    <a:cubicBezTo>
                      <a:pt x="113" y="31"/>
                      <a:pt x="113" y="31"/>
                      <a:pt x="113" y="31"/>
                    </a:cubicBezTo>
                    <a:cubicBezTo>
                      <a:pt x="108" y="33"/>
                      <a:pt x="104" y="36"/>
                      <a:pt x="99" y="39"/>
                    </a:cubicBezTo>
                    <a:cubicBezTo>
                      <a:pt x="92" y="43"/>
                      <a:pt x="84" y="46"/>
                      <a:pt x="76" y="50"/>
                    </a:cubicBezTo>
                    <a:cubicBezTo>
                      <a:pt x="68" y="54"/>
                      <a:pt x="60" y="58"/>
                      <a:pt x="52" y="61"/>
                    </a:cubicBezTo>
                    <a:cubicBezTo>
                      <a:pt x="47" y="64"/>
                      <a:pt x="41" y="67"/>
                      <a:pt x="35" y="69"/>
                    </a:cubicBezTo>
                    <a:cubicBezTo>
                      <a:pt x="35" y="69"/>
                      <a:pt x="35" y="69"/>
                      <a:pt x="34" y="69"/>
                    </a:cubicBezTo>
                    <a:cubicBezTo>
                      <a:pt x="33" y="70"/>
                      <a:pt x="32" y="71"/>
                      <a:pt x="30" y="71"/>
                    </a:cubicBezTo>
                    <a:cubicBezTo>
                      <a:pt x="33" y="70"/>
                      <a:pt x="35" y="68"/>
                      <a:pt x="37" y="67"/>
                    </a:cubicBezTo>
                    <a:cubicBezTo>
                      <a:pt x="41" y="65"/>
                      <a:pt x="45" y="63"/>
                      <a:pt x="49" y="61"/>
                    </a:cubicBezTo>
                    <a:cubicBezTo>
                      <a:pt x="56" y="57"/>
                      <a:pt x="64" y="53"/>
                      <a:pt x="71" y="49"/>
                    </a:cubicBezTo>
                    <a:cubicBezTo>
                      <a:pt x="78" y="45"/>
                      <a:pt x="85" y="42"/>
                      <a:pt x="93" y="38"/>
                    </a:cubicBezTo>
                    <a:cubicBezTo>
                      <a:pt x="100" y="35"/>
                      <a:pt x="107" y="31"/>
                      <a:pt x="113" y="27"/>
                    </a:cubicBezTo>
                    <a:cubicBezTo>
                      <a:pt x="113" y="28"/>
                      <a:pt x="113" y="28"/>
                      <a:pt x="112" y="29"/>
                    </a:cubicBezTo>
                    <a:close/>
                    <a:moveTo>
                      <a:pt x="41" y="80"/>
                    </a:moveTo>
                    <a:cubicBezTo>
                      <a:pt x="37" y="82"/>
                      <a:pt x="33" y="83"/>
                      <a:pt x="30" y="84"/>
                    </a:cubicBezTo>
                    <a:cubicBezTo>
                      <a:pt x="30" y="84"/>
                      <a:pt x="31" y="83"/>
                      <a:pt x="31" y="83"/>
                    </a:cubicBezTo>
                    <a:cubicBezTo>
                      <a:pt x="33" y="82"/>
                      <a:pt x="35" y="81"/>
                      <a:pt x="37" y="80"/>
                    </a:cubicBezTo>
                    <a:cubicBezTo>
                      <a:pt x="39" y="79"/>
                      <a:pt x="40" y="79"/>
                      <a:pt x="41" y="78"/>
                    </a:cubicBezTo>
                    <a:cubicBezTo>
                      <a:pt x="43" y="77"/>
                      <a:pt x="44" y="77"/>
                      <a:pt x="46" y="76"/>
                    </a:cubicBezTo>
                    <a:cubicBezTo>
                      <a:pt x="44" y="78"/>
                      <a:pt x="42" y="79"/>
                      <a:pt x="41" y="80"/>
                    </a:cubicBezTo>
                    <a:close/>
                    <a:moveTo>
                      <a:pt x="47" y="75"/>
                    </a:moveTo>
                    <a:cubicBezTo>
                      <a:pt x="47" y="75"/>
                      <a:pt x="47" y="75"/>
                      <a:pt x="47" y="75"/>
                    </a:cubicBezTo>
                    <a:cubicBezTo>
                      <a:pt x="41" y="76"/>
                      <a:pt x="37" y="80"/>
                      <a:pt x="32" y="82"/>
                    </a:cubicBezTo>
                    <a:cubicBezTo>
                      <a:pt x="32" y="81"/>
                      <a:pt x="33" y="80"/>
                      <a:pt x="33" y="80"/>
                    </a:cubicBezTo>
                    <a:cubicBezTo>
                      <a:pt x="38" y="77"/>
                      <a:pt x="43" y="74"/>
                      <a:pt x="49" y="72"/>
                    </a:cubicBezTo>
                    <a:cubicBezTo>
                      <a:pt x="56" y="69"/>
                      <a:pt x="62" y="65"/>
                      <a:pt x="69" y="62"/>
                    </a:cubicBezTo>
                    <a:cubicBezTo>
                      <a:pt x="83" y="56"/>
                      <a:pt x="98" y="50"/>
                      <a:pt x="112" y="45"/>
                    </a:cubicBezTo>
                    <a:cubicBezTo>
                      <a:pt x="115" y="44"/>
                      <a:pt x="118" y="43"/>
                      <a:pt x="121" y="41"/>
                    </a:cubicBezTo>
                    <a:cubicBezTo>
                      <a:pt x="123" y="41"/>
                      <a:pt x="124" y="40"/>
                      <a:pt x="126" y="39"/>
                    </a:cubicBezTo>
                    <a:cubicBezTo>
                      <a:pt x="128" y="38"/>
                      <a:pt x="121" y="42"/>
                      <a:pt x="122" y="41"/>
                    </a:cubicBezTo>
                    <a:cubicBezTo>
                      <a:pt x="115" y="44"/>
                      <a:pt x="108" y="47"/>
                      <a:pt x="101" y="50"/>
                    </a:cubicBezTo>
                    <a:cubicBezTo>
                      <a:pt x="87" y="56"/>
                      <a:pt x="74" y="62"/>
                      <a:pt x="60" y="68"/>
                    </a:cubicBezTo>
                    <a:cubicBezTo>
                      <a:pt x="60" y="68"/>
                      <a:pt x="60" y="68"/>
                      <a:pt x="59" y="68"/>
                    </a:cubicBezTo>
                    <a:cubicBezTo>
                      <a:pt x="56" y="70"/>
                      <a:pt x="53" y="71"/>
                      <a:pt x="50" y="73"/>
                    </a:cubicBezTo>
                    <a:cubicBezTo>
                      <a:pt x="50" y="73"/>
                      <a:pt x="50" y="73"/>
                      <a:pt x="50" y="73"/>
                    </a:cubicBezTo>
                    <a:cubicBezTo>
                      <a:pt x="49" y="72"/>
                      <a:pt x="49" y="72"/>
                      <a:pt x="48" y="73"/>
                    </a:cubicBezTo>
                    <a:cubicBezTo>
                      <a:pt x="48" y="74"/>
                      <a:pt x="47" y="74"/>
                      <a:pt x="47" y="75"/>
                    </a:cubicBezTo>
                    <a:close/>
                    <a:moveTo>
                      <a:pt x="51" y="73"/>
                    </a:moveTo>
                    <a:cubicBezTo>
                      <a:pt x="53" y="72"/>
                      <a:pt x="56" y="71"/>
                      <a:pt x="58" y="70"/>
                    </a:cubicBezTo>
                    <a:cubicBezTo>
                      <a:pt x="59" y="70"/>
                      <a:pt x="59" y="70"/>
                      <a:pt x="59" y="69"/>
                    </a:cubicBezTo>
                    <a:cubicBezTo>
                      <a:pt x="66" y="67"/>
                      <a:pt x="73" y="65"/>
                      <a:pt x="79" y="62"/>
                    </a:cubicBezTo>
                    <a:cubicBezTo>
                      <a:pt x="86" y="59"/>
                      <a:pt x="93" y="56"/>
                      <a:pt x="100" y="53"/>
                    </a:cubicBezTo>
                    <a:cubicBezTo>
                      <a:pt x="107" y="51"/>
                      <a:pt x="114" y="49"/>
                      <a:pt x="120" y="46"/>
                    </a:cubicBezTo>
                    <a:cubicBezTo>
                      <a:pt x="120" y="46"/>
                      <a:pt x="126" y="43"/>
                      <a:pt x="125" y="44"/>
                    </a:cubicBezTo>
                    <a:cubicBezTo>
                      <a:pt x="125" y="44"/>
                      <a:pt x="125" y="44"/>
                      <a:pt x="125" y="44"/>
                    </a:cubicBezTo>
                    <a:cubicBezTo>
                      <a:pt x="125" y="44"/>
                      <a:pt x="125" y="44"/>
                      <a:pt x="124" y="44"/>
                    </a:cubicBezTo>
                    <a:cubicBezTo>
                      <a:pt x="123" y="45"/>
                      <a:pt x="122" y="46"/>
                      <a:pt x="120" y="47"/>
                    </a:cubicBezTo>
                    <a:cubicBezTo>
                      <a:pt x="117" y="48"/>
                      <a:pt x="114" y="50"/>
                      <a:pt x="110" y="51"/>
                    </a:cubicBezTo>
                    <a:cubicBezTo>
                      <a:pt x="103" y="54"/>
                      <a:pt x="96" y="56"/>
                      <a:pt x="89" y="59"/>
                    </a:cubicBezTo>
                    <a:cubicBezTo>
                      <a:pt x="77" y="64"/>
                      <a:pt x="64" y="68"/>
                      <a:pt x="51" y="74"/>
                    </a:cubicBezTo>
                    <a:cubicBezTo>
                      <a:pt x="51" y="74"/>
                      <a:pt x="51" y="74"/>
                      <a:pt x="51" y="73"/>
                    </a:cubicBezTo>
                    <a:cubicBezTo>
                      <a:pt x="51" y="73"/>
                      <a:pt x="51" y="73"/>
                      <a:pt x="51" y="73"/>
                    </a:cubicBezTo>
                    <a:close/>
                    <a:moveTo>
                      <a:pt x="55" y="78"/>
                    </a:moveTo>
                    <a:cubicBezTo>
                      <a:pt x="60" y="77"/>
                      <a:pt x="64" y="75"/>
                      <a:pt x="68" y="74"/>
                    </a:cubicBezTo>
                    <a:cubicBezTo>
                      <a:pt x="68" y="74"/>
                      <a:pt x="68" y="74"/>
                      <a:pt x="68" y="74"/>
                    </a:cubicBezTo>
                    <a:cubicBezTo>
                      <a:pt x="65" y="78"/>
                      <a:pt x="60" y="81"/>
                      <a:pt x="55" y="78"/>
                    </a:cubicBezTo>
                    <a:close/>
                    <a:moveTo>
                      <a:pt x="74" y="75"/>
                    </a:moveTo>
                    <a:cubicBezTo>
                      <a:pt x="83" y="72"/>
                      <a:pt x="92" y="70"/>
                      <a:pt x="100" y="67"/>
                    </a:cubicBezTo>
                    <a:cubicBezTo>
                      <a:pt x="105" y="65"/>
                      <a:pt x="109" y="64"/>
                      <a:pt x="113" y="62"/>
                    </a:cubicBezTo>
                    <a:cubicBezTo>
                      <a:pt x="115" y="61"/>
                      <a:pt x="118" y="61"/>
                      <a:pt x="120" y="60"/>
                    </a:cubicBezTo>
                    <a:cubicBezTo>
                      <a:pt x="120" y="60"/>
                      <a:pt x="125" y="57"/>
                      <a:pt x="122" y="59"/>
                    </a:cubicBezTo>
                    <a:cubicBezTo>
                      <a:pt x="113" y="64"/>
                      <a:pt x="103" y="68"/>
                      <a:pt x="93" y="72"/>
                    </a:cubicBezTo>
                    <a:cubicBezTo>
                      <a:pt x="92" y="72"/>
                      <a:pt x="92" y="72"/>
                      <a:pt x="92" y="72"/>
                    </a:cubicBezTo>
                    <a:cubicBezTo>
                      <a:pt x="87" y="74"/>
                      <a:pt x="83" y="76"/>
                      <a:pt x="78" y="79"/>
                    </a:cubicBezTo>
                    <a:cubicBezTo>
                      <a:pt x="77" y="78"/>
                      <a:pt x="75" y="77"/>
                      <a:pt x="74" y="75"/>
                    </a:cubicBezTo>
                    <a:close/>
                    <a:moveTo>
                      <a:pt x="110" y="69"/>
                    </a:moveTo>
                    <a:cubicBezTo>
                      <a:pt x="110" y="69"/>
                      <a:pt x="110" y="69"/>
                      <a:pt x="109" y="68"/>
                    </a:cubicBezTo>
                    <a:cubicBezTo>
                      <a:pt x="109" y="68"/>
                      <a:pt x="109" y="68"/>
                      <a:pt x="109" y="68"/>
                    </a:cubicBezTo>
                    <a:cubicBezTo>
                      <a:pt x="112" y="67"/>
                      <a:pt x="115" y="66"/>
                      <a:pt x="118" y="65"/>
                    </a:cubicBezTo>
                    <a:cubicBezTo>
                      <a:pt x="119" y="64"/>
                      <a:pt x="120" y="64"/>
                      <a:pt x="121" y="63"/>
                    </a:cubicBezTo>
                    <a:cubicBezTo>
                      <a:pt x="124" y="62"/>
                      <a:pt x="121" y="64"/>
                      <a:pt x="120" y="65"/>
                    </a:cubicBezTo>
                    <a:cubicBezTo>
                      <a:pt x="117" y="67"/>
                      <a:pt x="113" y="67"/>
                      <a:pt x="110" y="69"/>
                    </a:cubicBezTo>
                    <a:close/>
                    <a:moveTo>
                      <a:pt x="123" y="62"/>
                    </a:moveTo>
                    <a:cubicBezTo>
                      <a:pt x="121" y="62"/>
                      <a:pt x="119" y="64"/>
                      <a:pt x="117" y="64"/>
                    </a:cubicBezTo>
                    <a:cubicBezTo>
                      <a:pt x="114" y="66"/>
                      <a:pt x="112" y="67"/>
                      <a:pt x="109" y="68"/>
                    </a:cubicBezTo>
                    <a:cubicBezTo>
                      <a:pt x="109" y="68"/>
                      <a:pt x="109" y="68"/>
                      <a:pt x="109" y="68"/>
                    </a:cubicBezTo>
                    <a:cubicBezTo>
                      <a:pt x="109" y="68"/>
                      <a:pt x="109" y="68"/>
                      <a:pt x="108" y="68"/>
                    </a:cubicBezTo>
                    <a:cubicBezTo>
                      <a:pt x="108" y="67"/>
                      <a:pt x="107" y="67"/>
                      <a:pt x="107" y="67"/>
                    </a:cubicBezTo>
                    <a:cubicBezTo>
                      <a:pt x="106" y="67"/>
                      <a:pt x="106" y="67"/>
                      <a:pt x="106" y="68"/>
                    </a:cubicBezTo>
                    <a:cubicBezTo>
                      <a:pt x="105" y="68"/>
                      <a:pt x="105" y="68"/>
                      <a:pt x="104" y="68"/>
                    </a:cubicBezTo>
                    <a:cubicBezTo>
                      <a:pt x="106" y="67"/>
                      <a:pt x="107" y="67"/>
                      <a:pt x="109" y="66"/>
                    </a:cubicBezTo>
                    <a:cubicBezTo>
                      <a:pt x="112" y="65"/>
                      <a:pt x="116" y="63"/>
                      <a:pt x="119" y="61"/>
                    </a:cubicBezTo>
                    <a:cubicBezTo>
                      <a:pt x="121" y="60"/>
                      <a:pt x="123" y="60"/>
                      <a:pt x="125" y="58"/>
                    </a:cubicBezTo>
                    <a:cubicBezTo>
                      <a:pt x="124" y="60"/>
                      <a:pt x="124" y="61"/>
                      <a:pt x="123" y="62"/>
                    </a:cubicBezTo>
                    <a:cubicBezTo>
                      <a:pt x="123" y="62"/>
                      <a:pt x="123" y="62"/>
                      <a:pt x="123" y="62"/>
                    </a:cubicBezTo>
                    <a:close/>
                    <a:moveTo>
                      <a:pt x="97" y="74"/>
                    </a:moveTo>
                    <a:cubicBezTo>
                      <a:pt x="96" y="73"/>
                      <a:pt x="95" y="73"/>
                      <a:pt x="95" y="73"/>
                    </a:cubicBezTo>
                    <a:cubicBezTo>
                      <a:pt x="96" y="72"/>
                      <a:pt x="97" y="72"/>
                      <a:pt x="97" y="71"/>
                    </a:cubicBezTo>
                    <a:cubicBezTo>
                      <a:pt x="99" y="71"/>
                      <a:pt x="101" y="70"/>
                      <a:pt x="103" y="69"/>
                    </a:cubicBezTo>
                    <a:cubicBezTo>
                      <a:pt x="104" y="69"/>
                      <a:pt x="106" y="69"/>
                      <a:pt x="104" y="70"/>
                    </a:cubicBezTo>
                    <a:cubicBezTo>
                      <a:pt x="101" y="71"/>
                      <a:pt x="99" y="72"/>
                      <a:pt x="97" y="74"/>
                    </a:cubicBezTo>
                    <a:cubicBezTo>
                      <a:pt x="97" y="74"/>
                      <a:pt x="97" y="74"/>
                      <a:pt x="97" y="74"/>
                    </a:cubicBezTo>
                    <a:close/>
                    <a:moveTo>
                      <a:pt x="101" y="72"/>
                    </a:moveTo>
                    <a:cubicBezTo>
                      <a:pt x="102" y="71"/>
                      <a:pt x="104" y="71"/>
                      <a:pt x="106" y="70"/>
                    </a:cubicBezTo>
                    <a:cubicBezTo>
                      <a:pt x="106" y="70"/>
                      <a:pt x="106" y="71"/>
                      <a:pt x="106" y="71"/>
                    </a:cubicBezTo>
                    <a:cubicBezTo>
                      <a:pt x="104" y="72"/>
                      <a:pt x="103" y="72"/>
                      <a:pt x="102" y="73"/>
                    </a:cubicBezTo>
                    <a:cubicBezTo>
                      <a:pt x="100" y="73"/>
                      <a:pt x="97" y="74"/>
                      <a:pt x="101" y="72"/>
                    </a:cubicBezTo>
                    <a:close/>
                    <a:moveTo>
                      <a:pt x="82" y="80"/>
                    </a:moveTo>
                    <a:cubicBezTo>
                      <a:pt x="81" y="80"/>
                      <a:pt x="80" y="80"/>
                      <a:pt x="79" y="79"/>
                    </a:cubicBezTo>
                    <a:cubicBezTo>
                      <a:pt x="83" y="77"/>
                      <a:pt x="86" y="76"/>
                      <a:pt x="90" y="75"/>
                    </a:cubicBezTo>
                    <a:cubicBezTo>
                      <a:pt x="88" y="77"/>
                      <a:pt x="85" y="80"/>
                      <a:pt x="82" y="80"/>
                    </a:cubicBezTo>
                    <a:close/>
                    <a:moveTo>
                      <a:pt x="98" y="74"/>
                    </a:moveTo>
                    <a:cubicBezTo>
                      <a:pt x="101" y="74"/>
                      <a:pt x="103" y="73"/>
                      <a:pt x="105" y="72"/>
                    </a:cubicBezTo>
                    <a:cubicBezTo>
                      <a:pt x="104" y="74"/>
                      <a:pt x="101" y="74"/>
                      <a:pt x="98" y="74"/>
                    </a:cubicBezTo>
                    <a:close/>
                    <a:moveTo>
                      <a:pt x="113" y="70"/>
                    </a:moveTo>
                    <a:cubicBezTo>
                      <a:pt x="115" y="70"/>
                      <a:pt x="116" y="69"/>
                      <a:pt x="117" y="69"/>
                    </a:cubicBezTo>
                    <a:cubicBezTo>
                      <a:pt x="116" y="69"/>
                      <a:pt x="115" y="70"/>
                      <a:pt x="113" y="70"/>
                    </a:cubicBezTo>
                    <a:close/>
                    <a:moveTo>
                      <a:pt x="119" y="68"/>
                    </a:moveTo>
                    <a:cubicBezTo>
                      <a:pt x="119" y="68"/>
                      <a:pt x="119" y="68"/>
                      <a:pt x="119" y="68"/>
                    </a:cubicBezTo>
                    <a:cubicBezTo>
                      <a:pt x="116" y="68"/>
                      <a:pt x="114" y="69"/>
                      <a:pt x="111" y="69"/>
                    </a:cubicBezTo>
                    <a:cubicBezTo>
                      <a:pt x="114" y="67"/>
                      <a:pt x="120" y="67"/>
                      <a:pt x="122" y="64"/>
                    </a:cubicBezTo>
                    <a:cubicBezTo>
                      <a:pt x="121" y="65"/>
                      <a:pt x="120" y="67"/>
                      <a:pt x="119" y="68"/>
                    </a:cubicBezTo>
                    <a:close/>
                    <a:moveTo>
                      <a:pt x="125" y="57"/>
                    </a:moveTo>
                    <a:cubicBezTo>
                      <a:pt x="115" y="60"/>
                      <a:pt x="106" y="64"/>
                      <a:pt x="97" y="67"/>
                    </a:cubicBezTo>
                    <a:cubicBezTo>
                      <a:pt x="93" y="68"/>
                      <a:pt x="90" y="70"/>
                      <a:pt x="86" y="71"/>
                    </a:cubicBezTo>
                    <a:cubicBezTo>
                      <a:pt x="92" y="68"/>
                      <a:pt x="98" y="66"/>
                      <a:pt x="103" y="63"/>
                    </a:cubicBezTo>
                    <a:cubicBezTo>
                      <a:pt x="110" y="60"/>
                      <a:pt x="118" y="59"/>
                      <a:pt x="124" y="54"/>
                    </a:cubicBezTo>
                    <a:cubicBezTo>
                      <a:pt x="125" y="55"/>
                      <a:pt x="125" y="56"/>
                      <a:pt x="125" y="57"/>
                    </a:cubicBezTo>
                    <a:close/>
                    <a:moveTo>
                      <a:pt x="126" y="35"/>
                    </a:moveTo>
                    <a:cubicBezTo>
                      <a:pt x="110" y="42"/>
                      <a:pt x="94" y="47"/>
                      <a:pt x="78" y="54"/>
                    </a:cubicBezTo>
                    <a:cubicBezTo>
                      <a:pt x="73" y="56"/>
                      <a:pt x="67" y="59"/>
                      <a:pt x="62" y="61"/>
                    </a:cubicBezTo>
                    <a:cubicBezTo>
                      <a:pt x="68" y="58"/>
                      <a:pt x="74" y="55"/>
                      <a:pt x="80" y="53"/>
                    </a:cubicBezTo>
                    <a:cubicBezTo>
                      <a:pt x="95" y="46"/>
                      <a:pt x="109" y="40"/>
                      <a:pt x="122" y="31"/>
                    </a:cubicBezTo>
                    <a:cubicBezTo>
                      <a:pt x="124" y="32"/>
                      <a:pt x="125" y="33"/>
                      <a:pt x="126" y="35"/>
                    </a:cubicBezTo>
                    <a:close/>
                    <a:moveTo>
                      <a:pt x="121" y="31"/>
                    </a:moveTo>
                    <a:cubicBezTo>
                      <a:pt x="115" y="34"/>
                      <a:pt x="108" y="38"/>
                      <a:pt x="102" y="41"/>
                    </a:cubicBezTo>
                    <a:cubicBezTo>
                      <a:pt x="94" y="44"/>
                      <a:pt x="86" y="48"/>
                      <a:pt x="78" y="51"/>
                    </a:cubicBezTo>
                    <a:cubicBezTo>
                      <a:pt x="76" y="52"/>
                      <a:pt x="75" y="53"/>
                      <a:pt x="73" y="54"/>
                    </a:cubicBezTo>
                    <a:cubicBezTo>
                      <a:pt x="74" y="53"/>
                      <a:pt x="75" y="53"/>
                      <a:pt x="76" y="52"/>
                    </a:cubicBezTo>
                    <a:cubicBezTo>
                      <a:pt x="83" y="49"/>
                      <a:pt x="90" y="46"/>
                      <a:pt x="97" y="43"/>
                    </a:cubicBezTo>
                    <a:cubicBezTo>
                      <a:pt x="104" y="39"/>
                      <a:pt x="110" y="35"/>
                      <a:pt x="117" y="30"/>
                    </a:cubicBezTo>
                    <a:cubicBezTo>
                      <a:pt x="118" y="30"/>
                      <a:pt x="120" y="30"/>
                      <a:pt x="121" y="31"/>
                    </a:cubicBezTo>
                    <a:close/>
                    <a:moveTo>
                      <a:pt x="113" y="26"/>
                    </a:moveTo>
                    <a:cubicBezTo>
                      <a:pt x="113" y="26"/>
                      <a:pt x="113" y="26"/>
                      <a:pt x="113" y="26"/>
                    </a:cubicBezTo>
                    <a:cubicBezTo>
                      <a:pt x="105" y="29"/>
                      <a:pt x="97" y="33"/>
                      <a:pt x="90" y="37"/>
                    </a:cubicBezTo>
                    <a:cubicBezTo>
                      <a:pt x="81" y="40"/>
                      <a:pt x="73" y="43"/>
                      <a:pt x="65" y="47"/>
                    </a:cubicBezTo>
                    <a:cubicBezTo>
                      <a:pt x="56" y="51"/>
                      <a:pt x="48" y="56"/>
                      <a:pt x="39" y="61"/>
                    </a:cubicBezTo>
                    <a:cubicBezTo>
                      <a:pt x="32" y="64"/>
                      <a:pt x="24" y="66"/>
                      <a:pt x="18" y="71"/>
                    </a:cubicBezTo>
                    <a:cubicBezTo>
                      <a:pt x="18" y="71"/>
                      <a:pt x="17" y="71"/>
                      <a:pt x="17" y="70"/>
                    </a:cubicBezTo>
                    <a:cubicBezTo>
                      <a:pt x="31" y="60"/>
                      <a:pt x="47" y="52"/>
                      <a:pt x="63" y="45"/>
                    </a:cubicBezTo>
                    <a:cubicBezTo>
                      <a:pt x="73" y="40"/>
                      <a:pt x="82" y="35"/>
                      <a:pt x="92" y="31"/>
                    </a:cubicBezTo>
                    <a:cubicBezTo>
                      <a:pt x="99" y="28"/>
                      <a:pt x="107" y="25"/>
                      <a:pt x="113" y="19"/>
                    </a:cubicBezTo>
                    <a:cubicBezTo>
                      <a:pt x="114" y="21"/>
                      <a:pt x="114" y="24"/>
                      <a:pt x="113" y="26"/>
                    </a:cubicBezTo>
                    <a:close/>
                    <a:moveTo>
                      <a:pt x="113" y="18"/>
                    </a:moveTo>
                    <a:cubicBezTo>
                      <a:pt x="111" y="19"/>
                      <a:pt x="109" y="21"/>
                      <a:pt x="107" y="22"/>
                    </a:cubicBezTo>
                    <a:cubicBezTo>
                      <a:pt x="104" y="23"/>
                      <a:pt x="101" y="25"/>
                      <a:pt x="98" y="26"/>
                    </a:cubicBezTo>
                    <a:cubicBezTo>
                      <a:pt x="92" y="29"/>
                      <a:pt x="85" y="32"/>
                      <a:pt x="78" y="35"/>
                    </a:cubicBezTo>
                    <a:cubicBezTo>
                      <a:pt x="65" y="41"/>
                      <a:pt x="52" y="48"/>
                      <a:pt x="39" y="54"/>
                    </a:cubicBezTo>
                    <a:cubicBezTo>
                      <a:pt x="33" y="57"/>
                      <a:pt x="27" y="60"/>
                      <a:pt x="22" y="63"/>
                    </a:cubicBezTo>
                    <a:cubicBezTo>
                      <a:pt x="34" y="56"/>
                      <a:pt x="46" y="49"/>
                      <a:pt x="58" y="43"/>
                    </a:cubicBezTo>
                    <a:cubicBezTo>
                      <a:pt x="71" y="36"/>
                      <a:pt x="84" y="30"/>
                      <a:pt x="97" y="23"/>
                    </a:cubicBezTo>
                    <a:cubicBezTo>
                      <a:pt x="99" y="21"/>
                      <a:pt x="101" y="20"/>
                      <a:pt x="103" y="18"/>
                    </a:cubicBezTo>
                    <a:cubicBezTo>
                      <a:pt x="104" y="18"/>
                      <a:pt x="105" y="17"/>
                      <a:pt x="106" y="16"/>
                    </a:cubicBezTo>
                    <a:cubicBezTo>
                      <a:pt x="106" y="16"/>
                      <a:pt x="107" y="16"/>
                      <a:pt x="107" y="15"/>
                    </a:cubicBezTo>
                    <a:cubicBezTo>
                      <a:pt x="108" y="15"/>
                      <a:pt x="109" y="15"/>
                      <a:pt x="109" y="14"/>
                    </a:cubicBezTo>
                    <a:cubicBezTo>
                      <a:pt x="110" y="15"/>
                      <a:pt x="111" y="15"/>
                      <a:pt x="111" y="16"/>
                    </a:cubicBezTo>
                    <a:cubicBezTo>
                      <a:pt x="112" y="16"/>
                      <a:pt x="112" y="17"/>
                      <a:pt x="113" y="18"/>
                    </a:cubicBezTo>
                    <a:close/>
                    <a:moveTo>
                      <a:pt x="109" y="14"/>
                    </a:moveTo>
                    <a:cubicBezTo>
                      <a:pt x="108" y="14"/>
                      <a:pt x="108" y="14"/>
                      <a:pt x="108" y="14"/>
                    </a:cubicBezTo>
                    <a:cubicBezTo>
                      <a:pt x="108" y="14"/>
                      <a:pt x="108" y="14"/>
                      <a:pt x="108" y="14"/>
                    </a:cubicBezTo>
                    <a:cubicBezTo>
                      <a:pt x="106" y="15"/>
                      <a:pt x="105" y="16"/>
                      <a:pt x="103" y="17"/>
                    </a:cubicBezTo>
                    <a:cubicBezTo>
                      <a:pt x="97" y="20"/>
                      <a:pt x="91" y="24"/>
                      <a:pt x="85" y="27"/>
                    </a:cubicBezTo>
                    <a:cubicBezTo>
                      <a:pt x="72" y="33"/>
                      <a:pt x="59" y="38"/>
                      <a:pt x="47" y="45"/>
                    </a:cubicBezTo>
                    <a:cubicBezTo>
                      <a:pt x="41" y="49"/>
                      <a:pt x="34" y="53"/>
                      <a:pt x="28" y="56"/>
                    </a:cubicBezTo>
                    <a:cubicBezTo>
                      <a:pt x="26" y="57"/>
                      <a:pt x="23" y="58"/>
                      <a:pt x="21" y="60"/>
                    </a:cubicBezTo>
                    <a:cubicBezTo>
                      <a:pt x="42" y="45"/>
                      <a:pt x="66" y="34"/>
                      <a:pt x="88" y="21"/>
                    </a:cubicBezTo>
                    <a:cubicBezTo>
                      <a:pt x="90" y="20"/>
                      <a:pt x="91" y="19"/>
                      <a:pt x="92" y="18"/>
                    </a:cubicBezTo>
                    <a:cubicBezTo>
                      <a:pt x="93" y="17"/>
                      <a:pt x="93" y="17"/>
                      <a:pt x="94" y="17"/>
                    </a:cubicBezTo>
                    <a:cubicBezTo>
                      <a:pt x="94" y="17"/>
                      <a:pt x="94" y="17"/>
                      <a:pt x="94" y="17"/>
                    </a:cubicBezTo>
                    <a:cubicBezTo>
                      <a:pt x="94" y="17"/>
                      <a:pt x="95" y="18"/>
                      <a:pt x="96" y="17"/>
                    </a:cubicBezTo>
                    <a:cubicBezTo>
                      <a:pt x="99" y="14"/>
                      <a:pt x="104" y="12"/>
                      <a:pt x="109" y="14"/>
                    </a:cubicBezTo>
                    <a:close/>
                    <a:moveTo>
                      <a:pt x="84" y="6"/>
                    </a:moveTo>
                    <a:cubicBezTo>
                      <a:pt x="80" y="7"/>
                      <a:pt x="76" y="10"/>
                      <a:pt x="73" y="13"/>
                    </a:cubicBezTo>
                    <a:cubicBezTo>
                      <a:pt x="75" y="8"/>
                      <a:pt x="80" y="6"/>
                      <a:pt x="84" y="6"/>
                    </a:cubicBezTo>
                    <a:close/>
                    <a:moveTo>
                      <a:pt x="70" y="14"/>
                    </a:moveTo>
                    <a:cubicBezTo>
                      <a:pt x="65" y="18"/>
                      <a:pt x="59" y="22"/>
                      <a:pt x="53" y="25"/>
                    </a:cubicBezTo>
                    <a:cubicBezTo>
                      <a:pt x="41" y="32"/>
                      <a:pt x="28" y="38"/>
                      <a:pt x="16" y="45"/>
                    </a:cubicBezTo>
                    <a:cubicBezTo>
                      <a:pt x="13" y="47"/>
                      <a:pt x="10" y="49"/>
                      <a:pt x="7" y="50"/>
                    </a:cubicBezTo>
                    <a:cubicBezTo>
                      <a:pt x="10" y="49"/>
                      <a:pt x="13" y="46"/>
                      <a:pt x="15" y="44"/>
                    </a:cubicBezTo>
                    <a:cubicBezTo>
                      <a:pt x="21" y="40"/>
                      <a:pt x="27" y="37"/>
                      <a:pt x="33" y="33"/>
                    </a:cubicBezTo>
                    <a:cubicBezTo>
                      <a:pt x="39" y="30"/>
                      <a:pt x="46" y="26"/>
                      <a:pt x="52" y="22"/>
                    </a:cubicBezTo>
                    <a:cubicBezTo>
                      <a:pt x="57" y="20"/>
                      <a:pt x="62" y="16"/>
                      <a:pt x="66" y="13"/>
                    </a:cubicBezTo>
                    <a:cubicBezTo>
                      <a:pt x="67" y="13"/>
                      <a:pt x="67" y="13"/>
                      <a:pt x="67" y="13"/>
                    </a:cubicBezTo>
                    <a:cubicBezTo>
                      <a:pt x="68" y="12"/>
                      <a:pt x="68" y="12"/>
                      <a:pt x="69" y="12"/>
                    </a:cubicBezTo>
                    <a:cubicBezTo>
                      <a:pt x="69" y="12"/>
                      <a:pt x="69" y="13"/>
                      <a:pt x="69" y="13"/>
                    </a:cubicBezTo>
                    <a:cubicBezTo>
                      <a:pt x="70" y="14"/>
                      <a:pt x="70" y="14"/>
                      <a:pt x="70" y="14"/>
                    </a:cubicBezTo>
                    <a:close/>
                    <a:moveTo>
                      <a:pt x="58" y="5"/>
                    </a:moveTo>
                    <a:cubicBezTo>
                      <a:pt x="59" y="5"/>
                      <a:pt x="60" y="5"/>
                      <a:pt x="61" y="5"/>
                    </a:cubicBezTo>
                    <a:cubicBezTo>
                      <a:pt x="59" y="6"/>
                      <a:pt x="57" y="8"/>
                      <a:pt x="54" y="9"/>
                    </a:cubicBezTo>
                    <a:cubicBezTo>
                      <a:pt x="54" y="9"/>
                      <a:pt x="53" y="10"/>
                      <a:pt x="53" y="10"/>
                    </a:cubicBezTo>
                    <a:cubicBezTo>
                      <a:pt x="54" y="8"/>
                      <a:pt x="55" y="7"/>
                      <a:pt x="58" y="5"/>
                    </a:cubicBezTo>
                    <a:close/>
                    <a:moveTo>
                      <a:pt x="47" y="14"/>
                    </a:moveTo>
                    <a:cubicBezTo>
                      <a:pt x="46" y="14"/>
                      <a:pt x="45" y="15"/>
                      <a:pt x="44" y="15"/>
                    </a:cubicBezTo>
                    <a:cubicBezTo>
                      <a:pt x="39" y="18"/>
                      <a:pt x="33" y="19"/>
                      <a:pt x="28" y="23"/>
                    </a:cubicBezTo>
                    <a:cubicBezTo>
                      <a:pt x="28" y="23"/>
                      <a:pt x="28" y="22"/>
                      <a:pt x="28" y="22"/>
                    </a:cubicBezTo>
                    <a:cubicBezTo>
                      <a:pt x="33" y="19"/>
                      <a:pt x="38" y="15"/>
                      <a:pt x="42" y="11"/>
                    </a:cubicBezTo>
                    <a:cubicBezTo>
                      <a:pt x="42" y="11"/>
                      <a:pt x="42" y="11"/>
                      <a:pt x="42" y="11"/>
                    </a:cubicBezTo>
                    <a:cubicBezTo>
                      <a:pt x="37" y="12"/>
                      <a:pt x="33" y="15"/>
                      <a:pt x="29" y="17"/>
                    </a:cubicBezTo>
                    <a:cubicBezTo>
                      <a:pt x="29" y="17"/>
                      <a:pt x="29" y="17"/>
                      <a:pt x="29" y="17"/>
                    </a:cubicBezTo>
                    <a:cubicBezTo>
                      <a:pt x="29" y="17"/>
                      <a:pt x="29" y="16"/>
                      <a:pt x="29" y="16"/>
                    </a:cubicBezTo>
                    <a:cubicBezTo>
                      <a:pt x="30" y="15"/>
                      <a:pt x="32" y="14"/>
                      <a:pt x="32" y="14"/>
                    </a:cubicBezTo>
                    <a:cubicBezTo>
                      <a:pt x="35" y="12"/>
                      <a:pt x="37" y="11"/>
                      <a:pt x="39" y="9"/>
                    </a:cubicBezTo>
                    <a:cubicBezTo>
                      <a:pt x="42" y="9"/>
                      <a:pt x="45" y="11"/>
                      <a:pt x="47" y="14"/>
                    </a:cubicBezTo>
                    <a:close/>
                    <a:moveTo>
                      <a:pt x="34" y="11"/>
                    </a:moveTo>
                    <a:cubicBezTo>
                      <a:pt x="35" y="10"/>
                      <a:pt x="37" y="9"/>
                      <a:pt x="38" y="9"/>
                    </a:cubicBezTo>
                    <a:cubicBezTo>
                      <a:pt x="36" y="11"/>
                      <a:pt x="33" y="12"/>
                      <a:pt x="31" y="14"/>
                    </a:cubicBezTo>
                    <a:cubicBezTo>
                      <a:pt x="31" y="13"/>
                      <a:pt x="32" y="12"/>
                      <a:pt x="34" y="11"/>
                    </a:cubicBezTo>
                    <a:close/>
                    <a:moveTo>
                      <a:pt x="23" y="24"/>
                    </a:moveTo>
                    <a:cubicBezTo>
                      <a:pt x="20" y="25"/>
                      <a:pt x="17" y="27"/>
                      <a:pt x="14" y="29"/>
                    </a:cubicBezTo>
                    <a:cubicBezTo>
                      <a:pt x="11" y="31"/>
                      <a:pt x="16" y="26"/>
                      <a:pt x="16" y="26"/>
                    </a:cubicBezTo>
                    <a:cubicBezTo>
                      <a:pt x="18" y="24"/>
                      <a:pt x="20" y="23"/>
                      <a:pt x="21" y="21"/>
                    </a:cubicBezTo>
                    <a:cubicBezTo>
                      <a:pt x="22" y="22"/>
                      <a:pt x="22" y="23"/>
                      <a:pt x="23" y="24"/>
                    </a:cubicBezTo>
                    <a:close/>
                    <a:moveTo>
                      <a:pt x="13" y="18"/>
                    </a:moveTo>
                    <a:cubicBezTo>
                      <a:pt x="11" y="19"/>
                      <a:pt x="9" y="21"/>
                      <a:pt x="7" y="22"/>
                    </a:cubicBezTo>
                    <a:cubicBezTo>
                      <a:pt x="7" y="22"/>
                      <a:pt x="7" y="22"/>
                      <a:pt x="8" y="21"/>
                    </a:cubicBezTo>
                    <a:cubicBezTo>
                      <a:pt x="9" y="19"/>
                      <a:pt x="11" y="18"/>
                      <a:pt x="13" y="18"/>
                    </a:cubicBezTo>
                    <a:close/>
                  </a:path>
                </a:pathLst>
              </a:custGeom>
              <a:solidFill>
                <a:sysClr val="window" lastClr="FFFFFF"/>
              </a:solidFill>
              <a:ln>
                <a:solidFill>
                  <a:srgbClr val="F8A9B9"/>
                </a:solidFill>
              </a:ln>
            </p:spPr>
            <p:txBody>
              <a:bodyPr vert="horz" wrap="square" lIns="91440" tIns="45720" rIns="91440" bIns="45720" numCol="1" anchor="t" anchorCtr="0" compatLnSpc="1"/>
              <a:lstStyle/>
              <a:p>
                <a:pPr defTabSz="914400">
                  <a:defRPr/>
                </a:pPr>
                <a:endParaRPr lang="zh-CN" altLang="en-US" kern="0" dirty="0">
                  <a:solidFill>
                    <a:prstClr val="black"/>
                  </a:solidFill>
                  <a:latin typeface="等线"/>
                  <a:ea typeface="等线"/>
                </a:endParaRPr>
              </a:p>
            </p:txBody>
          </p:sp>
          <p:sp>
            <p:nvSpPr>
              <p:cNvPr id="24" name="4">
                <a:extLst>
                  <a:ext uri="{FF2B5EF4-FFF2-40B4-BE49-F238E27FC236}">
                    <a16:creationId xmlns:a16="http://schemas.microsoft.com/office/drawing/2014/main" id="{4762E595-67B2-44F1-8353-92F85CDB2971}"/>
                  </a:ext>
                </a:extLst>
              </p:cNvPr>
              <p:cNvSpPr txBox="1"/>
              <p:nvPr/>
            </p:nvSpPr>
            <p:spPr>
              <a:xfrm>
                <a:off x="1387206" y="2790728"/>
                <a:ext cx="2441894" cy="1421720"/>
              </a:xfrm>
              <a:prstGeom prst="ellipse">
                <a:avLst/>
              </a:prstGeom>
              <a:solidFill>
                <a:srgbClr val="FBF9FB"/>
              </a:solidFill>
              <a:ln>
                <a:noFill/>
              </a:ln>
            </p:spPr>
            <p:txBody>
              <a:bodyPr spcFirstLastPara="1" wrap="square" lIns="121900" tIns="121900" rIns="121900" bIns="121900" anchor="ctr"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lang="en-US" sz="2800" b="1" i="0" u="none" strike="noStrike" kern="0" cap="none" spc="0" normalizeH="0" baseline="0" noProof="0" dirty="0">
                  <a:ln>
                    <a:noFill/>
                  </a:ln>
                  <a:solidFill>
                    <a:srgbClr val="F3701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18" name="TextBox 17">
              <a:extLst>
                <a:ext uri="{FF2B5EF4-FFF2-40B4-BE49-F238E27FC236}">
                  <a16:creationId xmlns:a16="http://schemas.microsoft.com/office/drawing/2014/main" id="{4564BD9A-4FC2-4BF9-83D6-2DB0EDDA3941}"/>
                </a:ext>
              </a:extLst>
            </p:cNvPr>
            <p:cNvSpPr txBox="1"/>
            <p:nvPr/>
          </p:nvSpPr>
          <p:spPr>
            <a:xfrm rot="20383479">
              <a:off x="2123226" y="2270850"/>
              <a:ext cx="1982173" cy="1446550"/>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r>
                <a:rPr lang="en-US" sz="44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chăm</a:t>
              </a:r>
              <a:r>
                <a:rPr lang="en-US" sz="4400"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400" kern="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chỉ</a:t>
              </a:r>
              <a:endParaRPr kumimoji="0" lang="en-US" sz="4400" i="0" u="none" strike="noStrike" kern="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extLst>
      <p:ext uri="{BB962C8B-B14F-4D97-AF65-F5344CB8AC3E}">
        <p14:creationId xmlns:p14="http://schemas.microsoft.com/office/powerpoint/2010/main" val="2941362478"/>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FF1E58B-4CA9-1E55-846D-2E91EAAC6061}"/>
              </a:ext>
            </a:extLst>
          </p:cNvPr>
          <p:cNvSpPr txBox="1"/>
          <p:nvPr/>
        </p:nvSpPr>
        <p:spPr>
          <a:xfrm>
            <a:off x="2232602" y="3429000"/>
            <a:ext cx="7726795" cy="1107996"/>
          </a:xfrm>
          <a:prstGeom prst="rect">
            <a:avLst/>
          </a:prstGeom>
          <a:noFill/>
        </p:spPr>
        <p:txBody>
          <a:bodyPr wrap="none" rtlCol="0">
            <a:spAutoFit/>
          </a:bodyPr>
          <a:lstStyle/>
          <a:p>
            <a:r>
              <a:rPr lang="en-US" sz="6600" b="1">
                <a:solidFill>
                  <a:schemeClr val="bg1"/>
                </a:solidFill>
                <a:latin typeface="Arial-Rounded" panose="020B0500000000000000" pitchFamily="34" charset="0"/>
                <a:ea typeface="Arial-Rounded" panose="020B0500000000000000" pitchFamily="34" charset="0"/>
                <a:cs typeface="Arial-Rounded" panose="020B0500000000000000" pitchFamily="34" charset="0"/>
              </a:rPr>
              <a:t>HOẠT ĐỘNG TIẾP NỐI</a:t>
            </a:r>
          </a:p>
        </p:txBody>
      </p:sp>
    </p:spTree>
    <p:extLst>
      <p:ext uri="{BB962C8B-B14F-4D97-AF65-F5344CB8AC3E}">
        <p14:creationId xmlns:p14="http://schemas.microsoft.com/office/powerpoint/2010/main" val="290534455"/>
      </p:ext>
    </p:extLst>
  </p:cSld>
  <p:clrMapOvr>
    <a:masterClrMapping/>
  </p:clrMapOvr>
  <p:transition spd="slow">
    <p:comb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70A4DE-62D5-482B-A85C-4C7C877B48D2}"/>
              </a:ext>
            </a:extLst>
          </p:cNvPr>
          <p:cNvPicPr>
            <a:picLocks noChangeAspect="1"/>
          </p:cNvPicPr>
          <p:nvPr/>
        </p:nvPicPr>
        <p:blipFill>
          <a:blip r:embed="rId2"/>
          <a:stretch>
            <a:fillRect/>
          </a:stretch>
        </p:blipFill>
        <p:spPr>
          <a:xfrm>
            <a:off x="0" y="1211942"/>
            <a:ext cx="12192000" cy="5349219"/>
          </a:xfrm>
          <a:prstGeom prst="rect">
            <a:avLst/>
          </a:prstGeom>
          <a:ln>
            <a:noFill/>
          </a:ln>
          <a:effectLst>
            <a:softEdge rad="112500"/>
          </a:effectLst>
        </p:spPr>
      </p:pic>
      <p:sp>
        <p:nvSpPr>
          <p:cNvPr id="2" name="8">
            <a:extLst>
              <a:ext uri="{FF2B5EF4-FFF2-40B4-BE49-F238E27FC236}">
                <a16:creationId xmlns:a16="http://schemas.microsoft.com/office/drawing/2014/main" id="{37F74ABC-145D-481D-8B0E-63FA0595A5E4}"/>
              </a:ext>
            </a:extLst>
          </p:cNvPr>
          <p:cNvSpPr/>
          <p:nvPr/>
        </p:nvSpPr>
        <p:spPr>
          <a:xfrm>
            <a:off x="1122044" y="404993"/>
            <a:ext cx="10673340" cy="769441"/>
          </a:xfrm>
          <a:prstGeom prst="rect">
            <a:avLst/>
          </a:prstGeom>
        </p:spPr>
        <p:txBody>
          <a:bodyPr wrap="square">
            <a:spAutoFit/>
          </a:bodyPr>
          <a:lstStyle/>
          <a:p>
            <a:pPr algn="just"/>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cây</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44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3" name="Group 2">
            <a:extLst>
              <a:ext uri="{FF2B5EF4-FFF2-40B4-BE49-F238E27FC236}">
                <a16:creationId xmlns:a16="http://schemas.microsoft.com/office/drawing/2014/main" id="{ED8872AA-CB93-41BA-A892-EFE8D31B71EB}"/>
              </a:ext>
            </a:extLst>
          </p:cNvPr>
          <p:cNvGrpSpPr/>
          <p:nvPr/>
        </p:nvGrpSpPr>
        <p:grpSpPr>
          <a:xfrm>
            <a:off x="139809" y="296838"/>
            <a:ext cx="863972" cy="1015663"/>
            <a:chOff x="426137" y="296838"/>
            <a:chExt cx="863972" cy="1015663"/>
          </a:xfrm>
        </p:grpSpPr>
        <p:sp>
          <p:nvSpPr>
            <p:cNvPr id="4" name="Oval 3">
              <a:extLst>
                <a:ext uri="{FF2B5EF4-FFF2-40B4-BE49-F238E27FC236}">
                  <a16:creationId xmlns:a16="http://schemas.microsoft.com/office/drawing/2014/main" id="{29F4AD25-16A9-4909-925E-B45066E638B4}"/>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63690C36-BC0E-4759-B0E5-DF8B07F8CADE}"/>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8" name="Rounded Rectangle 15">
            <a:extLst>
              <a:ext uri="{FF2B5EF4-FFF2-40B4-BE49-F238E27FC236}">
                <a16:creationId xmlns:a16="http://schemas.microsoft.com/office/drawing/2014/main" id="{2D734F31-2D3C-4D52-B250-2C047E7E6029}"/>
              </a:ext>
            </a:extLst>
          </p:cNvPr>
          <p:cNvSpPr/>
          <p:nvPr/>
        </p:nvSpPr>
        <p:spPr>
          <a:xfrm>
            <a:off x="391076" y="4695850"/>
            <a:ext cx="6275731" cy="582456"/>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5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a. Cây có những bộ phận nào?</a:t>
            </a:r>
            <a:endParaRPr lang="zh-CN" altLang="en-US" sz="35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0" name="Rounded Rectangle 16">
            <a:extLst>
              <a:ext uri="{FF2B5EF4-FFF2-40B4-BE49-F238E27FC236}">
                <a16:creationId xmlns:a16="http://schemas.microsoft.com/office/drawing/2014/main" id="{097981E0-4251-440F-8C03-99CB13C67557}"/>
              </a:ext>
            </a:extLst>
          </p:cNvPr>
          <p:cNvSpPr/>
          <p:nvPr/>
        </p:nvSpPr>
        <p:spPr>
          <a:xfrm>
            <a:off x="391076" y="5385844"/>
            <a:ext cx="7786569" cy="1258467"/>
          </a:xfrm>
          <a:prstGeom prst="roundRect">
            <a:avLst/>
          </a:prstGeom>
          <a:solidFill>
            <a:schemeClr val="bg1"/>
          </a:solidFill>
          <a:ln w="38100">
            <a:solidFill>
              <a:schemeClr val="accent6">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b. Bộ phận nào của cây khó nhìn thấy?   </a:t>
            </a:r>
          </a:p>
          <a:p>
            <a:r>
              <a:rPr lang="en-US" altLang="zh-CN"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rPr>
              <a:t>    Vì sao?</a:t>
            </a:r>
            <a:endParaRPr lang="zh-CN" altLang="en-US" sz="3600"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038821278"/>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8F0BAF-3E23-4874-9FD7-80C2B6B10672}"/>
              </a:ext>
            </a:extLst>
          </p:cNvPr>
          <p:cNvSpPr txBox="1"/>
          <p:nvPr/>
        </p:nvSpPr>
        <p:spPr>
          <a:xfrm>
            <a:off x="5161139" y="5120633"/>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1</a:t>
            </a:r>
          </a:p>
        </p:txBody>
      </p:sp>
    </p:spTree>
    <p:extLst>
      <p:ext uri="{BB962C8B-B14F-4D97-AF65-F5344CB8AC3E}">
        <p14:creationId xmlns:p14="http://schemas.microsoft.com/office/powerpoint/2010/main" val="4170458218"/>
      </p:ext>
    </p:extLst>
  </p:cSld>
  <p:clrMapOvr>
    <a:masterClrMapping/>
  </p:clrMapOvr>
  <p:transition spd="slow" advClick="0" advTm="0">
    <p:comb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7">
            <a:extLst>
              <a:ext uri="{FF2B5EF4-FFF2-40B4-BE49-F238E27FC236}">
                <a16:creationId xmlns:a16="http://schemas.microsoft.com/office/drawing/2014/main" id="{A956DF71-B557-4D9D-BEB7-09B8231DEA83}"/>
              </a:ext>
            </a:extLst>
          </p:cNvPr>
          <p:cNvGrpSpPr/>
          <p:nvPr/>
        </p:nvGrpSpPr>
        <p:grpSpPr>
          <a:xfrm>
            <a:off x="3955581" y="872541"/>
            <a:ext cx="4295167" cy="2895243"/>
            <a:chOff x="927463" y="2113089"/>
            <a:chExt cx="2168434" cy="1461676"/>
          </a:xfrm>
        </p:grpSpPr>
        <p:sp>
          <p:nvSpPr>
            <p:cNvPr id="4" name="40">
              <a:extLst>
                <a:ext uri="{FF2B5EF4-FFF2-40B4-BE49-F238E27FC236}">
                  <a16:creationId xmlns:a16="http://schemas.microsoft.com/office/drawing/2014/main" id="{2F66C83A-C3FC-4651-B11D-D4697D60864C}"/>
                </a:ext>
              </a:extLst>
            </p:cNvPr>
            <p:cNvSpPr/>
            <p:nvPr/>
          </p:nvSpPr>
          <p:spPr>
            <a:xfrm>
              <a:off x="927463" y="2113089"/>
              <a:ext cx="2168434" cy="146167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chemeClr val="bg1"/>
            </a:solidFill>
            <a:ln w="19050">
              <a:solidFill>
                <a:srgbClr val="08CDE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5" name="39">
              <a:extLst>
                <a:ext uri="{FF2B5EF4-FFF2-40B4-BE49-F238E27FC236}">
                  <a16:creationId xmlns:a16="http://schemas.microsoft.com/office/drawing/2014/main" id="{5E055E3F-FCC5-4EDB-AE0D-CE66D226F3C1}"/>
                </a:ext>
              </a:extLst>
            </p:cNvPr>
            <p:cNvSpPr/>
            <p:nvPr/>
          </p:nvSpPr>
          <p:spPr>
            <a:xfrm>
              <a:off x="1024745" y="2207930"/>
              <a:ext cx="1992776" cy="1287656"/>
            </a:xfrm>
            <a:custGeom>
              <a:avLst/>
              <a:gdLst>
                <a:gd name="connsiteX0" fmla="*/ 848295 w 2193721"/>
                <a:gd name="connsiteY0" fmla="*/ 0 h 1287656"/>
                <a:gd name="connsiteX1" fmla="*/ 1245190 w 2193721"/>
                <a:gd name="connsiteY1" fmla="*/ 187175 h 1287656"/>
                <a:gd name="connsiteX2" fmla="*/ 1247057 w 2193721"/>
                <a:gd name="connsiteY2" fmla="*/ 190251 h 1287656"/>
                <a:gd name="connsiteX3" fmla="*/ 1293798 w 2193721"/>
                <a:gd name="connsiteY3" fmla="*/ 151686 h 1287656"/>
                <a:gd name="connsiteX4" fmla="*/ 1546059 w 2193721"/>
                <a:gd name="connsiteY4" fmla="*/ 74631 h 1287656"/>
                <a:gd name="connsiteX5" fmla="*/ 1988077 w 2193721"/>
                <a:gd name="connsiteY5" fmla="*/ 434886 h 1287656"/>
                <a:gd name="connsiteX6" fmla="*/ 1996026 w 2193721"/>
                <a:gd name="connsiteY6" fmla="*/ 513739 h 1287656"/>
                <a:gd name="connsiteX7" fmla="*/ 1997899 w 2193721"/>
                <a:gd name="connsiteY7" fmla="*/ 514320 h 1287656"/>
                <a:gd name="connsiteX8" fmla="*/ 2193721 w 2193721"/>
                <a:gd name="connsiteY8" fmla="*/ 809747 h 1287656"/>
                <a:gd name="connsiteX9" fmla="*/ 2168525 w 2193721"/>
                <a:gd name="connsiteY9" fmla="*/ 934548 h 1287656"/>
                <a:gd name="connsiteX10" fmla="*/ 2158204 w 2193721"/>
                <a:gd name="connsiteY10" fmla="*/ 949857 h 1287656"/>
                <a:gd name="connsiteX11" fmla="*/ 2155874 w 2193721"/>
                <a:gd name="connsiteY11" fmla="*/ 961402 h 1287656"/>
                <a:gd name="connsiteX12" fmla="*/ 1967977 w 2193721"/>
                <a:gd name="connsiteY12" fmla="*/ 1115513 h 1287656"/>
                <a:gd name="connsiteX13" fmla="*/ 1962965 w 2193721"/>
                <a:gd name="connsiteY13" fmla="*/ 1116019 h 1287656"/>
                <a:gd name="connsiteX14" fmla="*/ 1937714 w 2193721"/>
                <a:gd name="connsiteY14" fmla="*/ 1123857 h 1287656"/>
                <a:gd name="connsiteX15" fmla="*/ 1873098 w 2193721"/>
                <a:gd name="connsiteY15" fmla="*/ 1130370 h 1287656"/>
                <a:gd name="connsiteX16" fmla="*/ 1314788 w 2193721"/>
                <a:gd name="connsiteY16" fmla="*/ 1130370 h 1287656"/>
                <a:gd name="connsiteX17" fmla="*/ 1116911 w 2193721"/>
                <a:gd name="connsiteY17" fmla="*/ 1287656 h 1287656"/>
                <a:gd name="connsiteX18" fmla="*/ 919033 w 2193721"/>
                <a:gd name="connsiteY18" fmla="*/ 1130370 h 1287656"/>
                <a:gd name="connsiteX19" fmla="*/ 458163 w 2193721"/>
                <a:gd name="connsiteY19" fmla="*/ 1130370 h 1287656"/>
                <a:gd name="connsiteX20" fmla="*/ 427122 w 2193721"/>
                <a:gd name="connsiteY20" fmla="*/ 1133411 h 1287656"/>
                <a:gd name="connsiteX21" fmla="*/ 396082 w 2193721"/>
                <a:gd name="connsiteY21" fmla="*/ 1130370 h 1287656"/>
                <a:gd name="connsiteX22" fmla="*/ 360720 w 2193721"/>
                <a:gd name="connsiteY22" fmla="*/ 1130370 h 1287656"/>
                <a:gd name="connsiteX23" fmla="*/ 94854 w 2193721"/>
                <a:gd name="connsiteY23" fmla="*/ 989011 h 1287656"/>
                <a:gd name="connsiteX24" fmla="*/ 75586 w 2193721"/>
                <a:gd name="connsiteY24" fmla="*/ 953512 h 1287656"/>
                <a:gd name="connsiteX25" fmla="*/ 72946 w 2193721"/>
                <a:gd name="connsiteY25" fmla="*/ 950402 h 1287656"/>
                <a:gd name="connsiteX26" fmla="*/ 0 w 2193721"/>
                <a:gd name="connsiteY26" fmla="*/ 718321 h 1287656"/>
                <a:gd name="connsiteX27" fmla="*/ 341042 w 2193721"/>
                <a:gd name="connsiteY27" fmla="*/ 311664 h 1287656"/>
                <a:gd name="connsiteX28" fmla="*/ 378437 w 2193721"/>
                <a:gd name="connsiteY28" fmla="*/ 308001 h 1287656"/>
                <a:gd name="connsiteX29" fmla="*/ 408412 w 2193721"/>
                <a:gd name="connsiteY29" fmla="*/ 247639 h 1287656"/>
                <a:gd name="connsiteX30" fmla="*/ 848295 w 2193721"/>
                <a:gd name="connsiteY30" fmla="*/ 0 h 128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93721" h="1287656">
                  <a:moveTo>
                    <a:pt x="848295" y="0"/>
                  </a:moveTo>
                  <a:cubicBezTo>
                    <a:pt x="1008082" y="0"/>
                    <a:pt x="1150852" y="72863"/>
                    <a:pt x="1245190" y="187175"/>
                  </a:cubicBezTo>
                  <a:lnTo>
                    <a:pt x="1247057" y="190251"/>
                  </a:lnTo>
                  <a:lnTo>
                    <a:pt x="1293798" y="151686"/>
                  </a:lnTo>
                  <a:cubicBezTo>
                    <a:pt x="1365807" y="103038"/>
                    <a:pt x="1452616" y="74631"/>
                    <a:pt x="1546059" y="74631"/>
                  </a:cubicBezTo>
                  <a:cubicBezTo>
                    <a:pt x="1764093" y="74631"/>
                    <a:pt x="1946005" y="229289"/>
                    <a:pt x="1988077" y="434886"/>
                  </a:cubicBezTo>
                  <a:lnTo>
                    <a:pt x="1996026" y="513739"/>
                  </a:lnTo>
                  <a:lnTo>
                    <a:pt x="1997899" y="514320"/>
                  </a:lnTo>
                  <a:cubicBezTo>
                    <a:pt x="2112977" y="562993"/>
                    <a:pt x="2193721" y="676941"/>
                    <a:pt x="2193721" y="809747"/>
                  </a:cubicBezTo>
                  <a:cubicBezTo>
                    <a:pt x="2193721" y="854017"/>
                    <a:pt x="2184750" y="896189"/>
                    <a:pt x="2168525" y="934548"/>
                  </a:cubicBezTo>
                  <a:lnTo>
                    <a:pt x="2158204" y="949857"/>
                  </a:lnTo>
                  <a:lnTo>
                    <a:pt x="2155874" y="961402"/>
                  </a:lnTo>
                  <a:cubicBezTo>
                    <a:pt x="2122854" y="1039470"/>
                    <a:pt x="2052932" y="1098129"/>
                    <a:pt x="1967977" y="1115513"/>
                  </a:cubicBezTo>
                  <a:lnTo>
                    <a:pt x="1962965" y="1116019"/>
                  </a:lnTo>
                  <a:lnTo>
                    <a:pt x="1937714" y="1123857"/>
                  </a:lnTo>
                  <a:cubicBezTo>
                    <a:pt x="1916843" y="1128128"/>
                    <a:pt x="1895231" y="1130370"/>
                    <a:pt x="1873098" y="1130370"/>
                  </a:cubicBezTo>
                  <a:lnTo>
                    <a:pt x="1314788" y="1130370"/>
                  </a:lnTo>
                  <a:lnTo>
                    <a:pt x="1116911" y="1287656"/>
                  </a:lnTo>
                  <a:lnTo>
                    <a:pt x="919033" y="1130370"/>
                  </a:lnTo>
                  <a:lnTo>
                    <a:pt x="458163" y="1130370"/>
                  </a:lnTo>
                  <a:lnTo>
                    <a:pt x="427122" y="1133411"/>
                  </a:lnTo>
                  <a:lnTo>
                    <a:pt x="396082" y="1130370"/>
                  </a:lnTo>
                  <a:lnTo>
                    <a:pt x="360720" y="1130370"/>
                  </a:lnTo>
                  <a:cubicBezTo>
                    <a:pt x="250048" y="1130370"/>
                    <a:pt x="152472" y="1074297"/>
                    <a:pt x="94854" y="989011"/>
                  </a:cubicBezTo>
                  <a:lnTo>
                    <a:pt x="75586" y="953512"/>
                  </a:lnTo>
                  <a:lnTo>
                    <a:pt x="72946" y="950402"/>
                  </a:lnTo>
                  <a:cubicBezTo>
                    <a:pt x="26892" y="884153"/>
                    <a:pt x="0" y="804289"/>
                    <a:pt x="0" y="718321"/>
                  </a:cubicBezTo>
                  <a:cubicBezTo>
                    <a:pt x="0" y="517729"/>
                    <a:pt x="146410" y="350370"/>
                    <a:pt x="341042" y="311664"/>
                  </a:cubicBezTo>
                  <a:lnTo>
                    <a:pt x="378437" y="308001"/>
                  </a:lnTo>
                  <a:lnTo>
                    <a:pt x="408412" y="247639"/>
                  </a:lnTo>
                  <a:cubicBezTo>
                    <a:pt x="498622" y="99173"/>
                    <a:pt x="661877" y="0"/>
                    <a:pt x="848295"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sp>
          <p:nvSpPr>
            <p:cNvPr id="6" name="6">
              <a:extLst>
                <a:ext uri="{FF2B5EF4-FFF2-40B4-BE49-F238E27FC236}">
                  <a16:creationId xmlns:a16="http://schemas.microsoft.com/office/drawing/2014/main" id="{F0B4EAB7-385E-40CB-BCA3-CAC7011F27C4}"/>
                </a:ext>
              </a:extLst>
            </p:cNvPr>
            <p:cNvSpPr txBox="1"/>
            <p:nvPr/>
          </p:nvSpPr>
          <p:spPr>
            <a:xfrm>
              <a:off x="1659204" y="2372957"/>
              <a:ext cx="847481" cy="940063"/>
            </a:xfrm>
            <a:prstGeom prst="rect">
              <a:avLst/>
            </a:prstGeom>
            <a:noFill/>
          </p:spPr>
          <p:txBody>
            <a:bodyPr wrap="none" rtlCol="0">
              <a:spAutoFit/>
            </a:bodyPr>
            <a:lstStyle/>
            <a:p>
              <a:r>
                <a:rPr lang="en-US" altLang="zh-CN"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rPr>
                <a:t>02</a:t>
              </a:r>
              <a:endParaRPr lang="zh-CN" altLang="en-US" sz="11500" dirty="0">
                <a:solidFill>
                  <a:schemeClr val="bg1"/>
                </a:solidFill>
                <a:effectLst>
                  <a:outerShdw blurRad="38100" dist="38100" dir="2700000" algn="tl">
                    <a:srgbClr val="000000">
                      <a:alpha val="43137"/>
                    </a:srgbClr>
                  </a:outerShdw>
                </a:effectLst>
                <a:ea typeface="思源黑体 CN Regular" panose="020B0500000000000000" pitchFamily="34" charset="-122"/>
                <a:sym typeface="思源黑体 CN Regular" panose="020B0500000000000000" pitchFamily="34" charset="-122"/>
              </a:endParaRPr>
            </a:p>
          </p:txBody>
        </p:sp>
      </p:grpSp>
      <p:sp>
        <p:nvSpPr>
          <p:cNvPr id="7" name="10">
            <a:extLst>
              <a:ext uri="{FF2B5EF4-FFF2-40B4-BE49-F238E27FC236}">
                <a16:creationId xmlns:a16="http://schemas.microsoft.com/office/drawing/2014/main" id="{101B2AA1-7DFF-44D1-8C29-44EF579D3135}"/>
              </a:ext>
            </a:extLst>
          </p:cNvPr>
          <p:cNvSpPr/>
          <p:nvPr/>
        </p:nvSpPr>
        <p:spPr>
          <a:xfrm>
            <a:off x="3769132" y="5472311"/>
            <a:ext cx="4668065" cy="122244"/>
          </a:xfrm>
          <a:prstGeom prst="rect">
            <a:avLst/>
          </a:prstGeom>
          <a:solidFill>
            <a:srgbClr val="3FCAF3"/>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1 Noi dung ngan" panose="00000600000000000000" pitchFamily="2" charset="0"/>
              <a:ea typeface="思源黑体 CN Regular" panose="020B0500000000000000" pitchFamily="34" charset="-122"/>
              <a:sym typeface="思源黑体 CN Regular" panose="020B0500000000000000" pitchFamily="34" charset="-122"/>
            </a:endParaRPr>
          </a:p>
        </p:txBody>
      </p:sp>
      <p:pic>
        <p:nvPicPr>
          <p:cNvPr id="8" name="Picture 7">
            <a:extLst>
              <a:ext uri="{FF2B5EF4-FFF2-40B4-BE49-F238E27FC236}">
                <a16:creationId xmlns:a16="http://schemas.microsoft.com/office/drawing/2014/main" id="{084D88F3-26BE-48D4-A71F-41CD4DB8ED0C}"/>
              </a:ext>
            </a:extLst>
          </p:cNvPr>
          <p:cNvPicPr>
            <a:picLocks noChangeAspect="1"/>
          </p:cNvPicPr>
          <p:nvPr/>
        </p:nvPicPr>
        <p:blipFill>
          <a:blip r:embed="rId2"/>
          <a:stretch>
            <a:fillRect/>
          </a:stretch>
        </p:blipFill>
        <p:spPr>
          <a:xfrm>
            <a:off x="4170999" y="3429000"/>
            <a:ext cx="3901778" cy="2444708"/>
          </a:xfrm>
          <a:prstGeom prst="rect">
            <a:avLst/>
          </a:prstGeom>
        </p:spPr>
      </p:pic>
    </p:spTree>
    <p:extLst>
      <p:ext uri="{BB962C8B-B14F-4D97-AF65-F5344CB8AC3E}">
        <p14:creationId xmlns:p14="http://schemas.microsoft.com/office/powerpoint/2010/main" val="1684927327"/>
      </p:ext>
    </p:extLst>
  </p:cSld>
  <p:clrMapOvr>
    <a:masterClrMapping/>
  </p:clrMapOvr>
  <p:transition spd="slow" advClick="0" advTm="0">
    <p:comb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358998" y="1718535"/>
            <a:ext cx="2848047"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322784"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508459"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567309426"/>
      </p:ext>
    </p:extLst>
  </p:cSld>
  <p:clrMapOvr>
    <a:masterClrMapping/>
  </p:clrMapOvr>
  <p:transition spd="slow" advClick="0" advTm="0">
    <p:comb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trĩu</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Khiêm nhường</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lặng lẽ</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24509156"/>
      </p:ext>
    </p:extLst>
  </p:cSld>
  <p:clrMapOvr>
    <a:masterClrMapping/>
  </p:clrMapOvr>
  <p:transition spd="slow" advClick="0" advTm="0">
    <p:comb dir="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E51AA76-D3AE-49E8-9922-3ECE0EE39C18}"/>
              </a:ext>
            </a:extLst>
          </p:cNvPr>
          <p:cNvSpPr/>
          <p:nvPr/>
        </p:nvSpPr>
        <p:spPr>
          <a:xfrm>
            <a:off x="0" y="1191436"/>
            <a:ext cx="12192000" cy="5666564"/>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92006D1-E7EF-4103-8D30-5AEB2B53B4DD}"/>
              </a:ext>
            </a:extLst>
          </p:cNvPr>
          <p:cNvSpPr txBox="1"/>
          <p:nvPr/>
        </p:nvSpPr>
        <p:spPr>
          <a:xfrm>
            <a:off x="3074042" y="552319"/>
            <a:ext cx="6144566" cy="707886"/>
          </a:xfrm>
          <a:prstGeom prst="rect">
            <a:avLst/>
          </a:prstGeom>
          <a:noFill/>
        </p:spPr>
        <p:txBody>
          <a:bodyPr wrap="square">
            <a:spAutoFit/>
          </a:bodyPr>
          <a:lstStyle/>
          <a:p>
            <a:pPr algn="ct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chuyện</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của</a:t>
            </a:r>
            <a:r>
              <a:rPr lang="en-US" altLang="zh-CN" sz="40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000" b="1" dirty="0" err="1">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rễ</a:t>
            </a:r>
            <a:r>
              <a:rPr lang="en-US" altLang="zh-CN" sz="4000"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40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5" name="Group 4">
            <a:extLst>
              <a:ext uri="{FF2B5EF4-FFF2-40B4-BE49-F238E27FC236}">
                <a16:creationId xmlns:a16="http://schemas.microsoft.com/office/drawing/2014/main" id="{467360A8-4377-42D0-8738-B551CA97ADEE}"/>
              </a:ext>
            </a:extLst>
          </p:cNvPr>
          <p:cNvGrpSpPr/>
          <p:nvPr/>
        </p:nvGrpSpPr>
        <p:grpSpPr>
          <a:xfrm>
            <a:off x="139809" y="198518"/>
            <a:ext cx="863972" cy="1015663"/>
            <a:chOff x="426137" y="277174"/>
            <a:chExt cx="863972" cy="1015663"/>
          </a:xfrm>
        </p:grpSpPr>
        <p:sp>
          <p:nvSpPr>
            <p:cNvPr id="6" name="Oval 5">
              <a:extLst>
                <a:ext uri="{FF2B5EF4-FFF2-40B4-BE49-F238E27FC236}">
                  <a16:creationId xmlns:a16="http://schemas.microsoft.com/office/drawing/2014/main" id="{5F0365AB-FC42-48F5-90AB-2258FF6E6DC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30840238-5162-4E4B-8FF3-4FDA082B0E8B}"/>
                </a:ext>
              </a:extLst>
            </p:cNvPr>
            <p:cNvSpPr/>
            <p:nvPr/>
          </p:nvSpPr>
          <p:spPr>
            <a:xfrm>
              <a:off x="554827" y="277174"/>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8" name="8">
            <a:extLst>
              <a:ext uri="{FF2B5EF4-FFF2-40B4-BE49-F238E27FC236}">
                <a16:creationId xmlns:a16="http://schemas.microsoft.com/office/drawing/2014/main" id="{4C7EBB1F-6091-4279-84D1-FD57338A4FEF}"/>
              </a:ext>
            </a:extLst>
          </p:cNvPr>
          <p:cNvSpPr/>
          <p:nvPr/>
        </p:nvSpPr>
        <p:spPr>
          <a:xfrm>
            <a:off x="1003781" y="372070"/>
            <a:ext cx="1223741" cy="707886"/>
          </a:xfrm>
          <a:prstGeom prst="rect">
            <a:avLst/>
          </a:prstGeom>
        </p:spPr>
        <p:txBody>
          <a:bodyPr wrap="square">
            <a:spAutoFit/>
          </a:bodyPr>
          <a:lstStyle/>
          <a:p>
            <a:r>
              <a:rPr lang="en-US" altLang="zh-CN"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E31353"/>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3" name="Picture 12">
            <a:extLst>
              <a:ext uri="{FF2B5EF4-FFF2-40B4-BE49-F238E27FC236}">
                <a16:creationId xmlns:a16="http://schemas.microsoft.com/office/drawing/2014/main" id="{DF5A916F-C52B-4BD4-891C-63E3630765F3}"/>
              </a:ext>
            </a:extLst>
          </p:cNvPr>
          <p:cNvPicPr>
            <a:picLocks noChangeAspect="1"/>
          </p:cNvPicPr>
          <p:nvPr/>
        </p:nvPicPr>
        <p:blipFill>
          <a:blip r:embed="rId2"/>
          <a:stretch>
            <a:fillRect/>
          </a:stretch>
        </p:blipFill>
        <p:spPr>
          <a:xfrm>
            <a:off x="4473677" y="1718535"/>
            <a:ext cx="2703871" cy="4183497"/>
          </a:xfrm>
          <a:prstGeom prst="roundRect">
            <a:avLst>
              <a:gd name="adj" fmla="val 16667"/>
            </a:avLst>
          </a:prstGeom>
          <a:ln>
            <a:solidFill>
              <a:schemeClr val="accent6">
                <a:lumMod val="60000"/>
                <a:lumOff val="4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Rectangle 13">
            <a:extLst>
              <a:ext uri="{FF2B5EF4-FFF2-40B4-BE49-F238E27FC236}">
                <a16:creationId xmlns:a16="http://schemas.microsoft.com/office/drawing/2014/main" id="{37B36156-9452-424F-8427-525C2283B198}"/>
              </a:ext>
            </a:extLst>
          </p:cNvPr>
          <p:cNvSpPr/>
          <p:nvPr/>
        </p:nvSpPr>
        <p:spPr>
          <a:xfrm>
            <a:off x="430936" y="1598954"/>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Hoa nở trên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Khoe muôn sắc thắm</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Giữa vòm lá xanh</a:t>
            </a:r>
          </a:p>
          <a:p>
            <a:r>
              <a:rPr lang="en-US" altLang="zh-CN" sz="3200" b="1" dirty="0" err="1">
                <a:latin typeface="Arial-Rounded" panose="020B0500000000000000" pitchFamily="34" charset="-93"/>
                <a:ea typeface="Arial-Rounded" panose="020B0500000000000000" pitchFamily="34" charset="-93"/>
                <a:cs typeface="Arial-Rounded" panose="020B0500000000000000" pitchFamily="34" charset="-93"/>
                <a:sym typeface="+mn-lt"/>
              </a:rPr>
              <a:t>Toả</a:t>
            </a:r>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 hương trong nắng.</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hoa nở đẹp</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quả trĩu cành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Để lá biếc xanh</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chìm trong đất...</a:t>
            </a:r>
          </a:p>
          <a:p>
            <a:pPr algn="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Rectangle 14">
            <a:extLst>
              <a:ext uri="{FF2B5EF4-FFF2-40B4-BE49-F238E27FC236}">
                <a16:creationId xmlns:a16="http://schemas.microsoft.com/office/drawing/2014/main" id="{84DBF955-E9AD-439E-B059-C20B95424E1F}"/>
              </a:ext>
            </a:extLst>
          </p:cNvPr>
          <p:cNvSpPr/>
          <p:nvPr/>
        </p:nvSpPr>
        <p:spPr>
          <a:xfrm>
            <a:off x="7616611" y="1598953"/>
            <a:ext cx="4589779" cy="4955203"/>
          </a:xfrm>
          <a:prstGeom prst="rect">
            <a:avLst/>
          </a:prstGeom>
        </p:spPr>
        <p:txBody>
          <a:bodyPr wrap="square">
            <a:spAutoFit/>
          </a:bodyPr>
          <a:lstStyle/>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Nếu không có rễ</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Cây chẳng đâm chồi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ra trái ngọt</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Chẳng nở hoa tươi.</a:t>
            </a:r>
          </a:p>
          <a:p>
            <a:endPar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endParaRP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Rễ chẳng nhiều lời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Âm thầm, nhỏ bé</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Làm đẹp cho đời</a:t>
            </a:r>
          </a:p>
          <a:p>
            <a:r>
              <a:rPr lang="en-US" altLang="zh-CN" sz="3200" b="1" dirty="0">
                <a:latin typeface="Arial-Rounded" panose="020B0500000000000000" pitchFamily="34" charset="-93"/>
                <a:ea typeface="Arial-Rounded" panose="020B0500000000000000" pitchFamily="34" charset="-93"/>
                <a:cs typeface="Arial-Rounded" panose="020B0500000000000000" pitchFamily="34" charset="-93"/>
                <a:sym typeface="+mn-lt"/>
              </a:rPr>
              <a:t>Khiêm nhường, lặng lẽ.</a:t>
            </a:r>
          </a:p>
          <a:p>
            <a:pPr algn="r"/>
            <a:r>
              <a:rPr lang="en-US" altLang="zh-CN" sz="2400" b="1" dirty="0">
                <a:latin typeface="Arial-Rounded" panose="020B0500000000000000" pitchFamily="34" charset="-93"/>
                <a:ea typeface="Arial-Rounded" panose="020B0500000000000000" pitchFamily="34" charset="-93"/>
                <a:cs typeface="Arial-Rounded" panose="020B0500000000000000" pitchFamily="34" charset="-93"/>
                <a:sym typeface="+mn-lt"/>
              </a:rPr>
              <a:t>(Phương Dung)</a:t>
            </a:r>
            <a:r>
              <a:rPr lang="en-US" altLang="zh-CN" sz="2800" b="1" dirty="0">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2800" b="1"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16" name="Picture 15">
            <a:extLst>
              <a:ext uri="{FF2B5EF4-FFF2-40B4-BE49-F238E27FC236}">
                <a16:creationId xmlns:a16="http://schemas.microsoft.com/office/drawing/2014/main" id="{BC2FE1E1-5AF7-4E58-B19A-A522EA9F9B4C}"/>
              </a:ext>
            </a:extLst>
          </p:cNvPr>
          <p:cNvPicPr>
            <a:picLocks noChangeAspect="1"/>
          </p:cNvPicPr>
          <p:nvPr/>
        </p:nvPicPr>
        <p:blipFill rotWithShape="1">
          <a:blip r:embed="rId3"/>
          <a:srcRect l="20762" t="12636" r="18835" b="29239"/>
          <a:stretch/>
        </p:blipFill>
        <p:spPr>
          <a:xfrm>
            <a:off x="35599" y="1602797"/>
            <a:ext cx="504497" cy="549267"/>
          </a:xfrm>
          <a:prstGeom prst="rect">
            <a:avLst/>
          </a:prstGeom>
        </p:spPr>
      </p:pic>
      <p:pic>
        <p:nvPicPr>
          <p:cNvPr id="17" name="Picture 16">
            <a:extLst>
              <a:ext uri="{FF2B5EF4-FFF2-40B4-BE49-F238E27FC236}">
                <a16:creationId xmlns:a16="http://schemas.microsoft.com/office/drawing/2014/main" id="{F6082763-FD97-41CF-A63C-4EFD7A7EE1A0}"/>
              </a:ext>
            </a:extLst>
          </p:cNvPr>
          <p:cNvPicPr>
            <a:picLocks noChangeAspect="1"/>
          </p:cNvPicPr>
          <p:nvPr/>
        </p:nvPicPr>
        <p:blipFill rotWithShape="1">
          <a:blip r:embed="rId4"/>
          <a:srcRect l="19799" t="15984" r="19799" b="25890"/>
          <a:stretch/>
        </p:blipFill>
        <p:spPr>
          <a:xfrm>
            <a:off x="34429" y="4075261"/>
            <a:ext cx="504497" cy="549268"/>
          </a:xfrm>
          <a:prstGeom prst="rect">
            <a:avLst/>
          </a:prstGeom>
        </p:spPr>
      </p:pic>
      <p:pic>
        <p:nvPicPr>
          <p:cNvPr id="18" name="Picture 17">
            <a:extLst>
              <a:ext uri="{FF2B5EF4-FFF2-40B4-BE49-F238E27FC236}">
                <a16:creationId xmlns:a16="http://schemas.microsoft.com/office/drawing/2014/main" id="{61162158-D5E5-46F9-A489-CBAAF322F6D3}"/>
              </a:ext>
            </a:extLst>
          </p:cNvPr>
          <p:cNvPicPr>
            <a:picLocks noChangeAspect="1"/>
          </p:cNvPicPr>
          <p:nvPr/>
        </p:nvPicPr>
        <p:blipFill rotWithShape="1">
          <a:blip r:embed="rId5"/>
          <a:srcRect l="13976" t="11560" r="18072" b="22677"/>
          <a:stretch/>
        </p:blipFill>
        <p:spPr>
          <a:xfrm>
            <a:off x="7172828" y="1566711"/>
            <a:ext cx="567559" cy="621437"/>
          </a:xfrm>
          <a:prstGeom prst="rect">
            <a:avLst/>
          </a:prstGeom>
        </p:spPr>
      </p:pic>
      <p:pic>
        <p:nvPicPr>
          <p:cNvPr id="19" name="Picture 18">
            <a:extLst>
              <a:ext uri="{FF2B5EF4-FFF2-40B4-BE49-F238E27FC236}">
                <a16:creationId xmlns:a16="http://schemas.microsoft.com/office/drawing/2014/main" id="{D352F3DC-78BE-4A14-AD9F-F55389D3CF6D}"/>
              </a:ext>
            </a:extLst>
          </p:cNvPr>
          <p:cNvPicPr>
            <a:picLocks noChangeAspect="1"/>
          </p:cNvPicPr>
          <p:nvPr/>
        </p:nvPicPr>
        <p:blipFill rotWithShape="1">
          <a:blip r:embed="rId6"/>
          <a:srcRect l="25868" t="13524" r="14167" b="31013"/>
          <a:stretch/>
        </p:blipFill>
        <p:spPr>
          <a:xfrm>
            <a:off x="7260770" y="4024718"/>
            <a:ext cx="504497" cy="524111"/>
          </a:xfrm>
          <a:prstGeom prst="rect">
            <a:avLst/>
          </a:prstGeom>
        </p:spPr>
      </p:pic>
    </p:spTree>
    <p:extLst>
      <p:ext uri="{BB962C8B-B14F-4D97-AF65-F5344CB8AC3E}">
        <p14:creationId xmlns:p14="http://schemas.microsoft.com/office/powerpoint/2010/main" val="1267931"/>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80">
                                          <p:stCondLst>
                                            <p:cond delay="0"/>
                                          </p:stCondLst>
                                        </p:cTn>
                                        <p:tgtEl>
                                          <p:spTgt spid="17"/>
                                        </p:tgtEl>
                                      </p:cBhvr>
                                    </p:animEffect>
                                    <p:anim calcmode="lin" valueType="num">
                                      <p:cBhvr>
                                        <p:cTn id="2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9" dur="26">
                                          <p:stCondLst>
                                            <p:cond delay="650"/>
                                          </p:stCondLst>
                                        </p:cTn>
                                        <p:tgtEl>
                                          <p:spTgt spid="17"/>
                                        </p:tgtEl>
                                      </p:cBhvr>
                                      <p:to x="100000" y="60000"/>
                                    </p:animScale>
                                    <p:animScale>
                                      <p:cBhvr>
                                        <p:cTn id="30" dur="166" decel="50000">
                                          <p:stCondLst>
                                            <p:cond delay="676"/>
                                          </p:stCondLst>
                                        </p:cTn>
                                        <p:tgtEl>
                                          <p:spTgt spid="17"/>
                                        </p:tgtEl>
                                      </p:cBhvr>
                                      <p:to x="100000" y="100000"/>
                                    </p:animScale>
                                    <p:animScale>
                                      <p:cBhvr>
                                        <p:cTn id="31" dur="26">
                                          <p:stCondLst>
                                            <p:cond delay="1312"/>
                                          </p:stCondLst>
                                        </p:cTn>
                                        <p:tgtEl>
                                          <p:spTgt spid="17"/>
                                        </p:tgtEl>
                                      </p:cBhvr>
                                      <p:to x="100000" y="80000"/>
                                    </p:animScale>
                                    <p:animScale>
                                      <p:cBhvr>
                                        <p:cTn id="32" dur="166" decel="50000">
                                          <p:stCondLst>
                                            <p:cond delay="1338"/>
                                          </p:stCondLst>
                                        </p:cTn>
                                        <p:tgtEl>
                                          <p:spTgt spid="17"/>
                                        </p:tgtEl>
                                      </p:cBhvr>
                                      <p:to x="100000" y="100000"/>
                                    </p:animScale>
                                    <p:animScale>
                                      <p:cBhvr>
                                        <p:cTn id="33" dur="26">
                                          <p:stCondLst>
                                            <p:cond delay="1642"/>
                                          </p:stCondLst>
                                        </p:cTn>
                                        <p:tgtEl>
                                          <p:spTgt spid="17"/>
                                        </p:tgtEl>
                                      </p:cBhvr>
                                      <p:to x="100000" y="90000"/>
                                    </p:animScale>
                                    <p:animScale>
                                      <p:cBhvr>
                                        <p:cTn id="34" dur="166" decel="50000">
                                          <p:stCondLst>
                                            <p:cond delay="1668"/>
                                          </p:stCondLst>
                                        </p:cTn>
                                        <p:tgtEl>
                                          <p:spTgt spid="17"/>
                                        </p:tgtEl>
                                      </p:cBhvr>
                                      <p:to x="100000" y="100000"/>
                                    </p:animScale>
                                    <p:animScale>
                                      <p:cBhvr>
                                        <p:cTn id="35" dur="26">
                                          <p:stCondLst>
                                            <p:cond delay="1808"/>
                                          </p:stCondLst>
                                        </p:cTn>
                                        <p:tgtEl>
                                          <p:spTgt spid="17"/>
                                        </p:tgtEl>
                                      </p:cBhvr>
                                      <p:to x="100000" y="95000"/>
                                    </p:animScale>
                                    <p:animScale>
                                      <p:cBhvr>
                                        <p:cTn id="36" dur="166" decel="50000">
                                          <p:stCondLst>
                                            <p:cond delay="1834"/>
                                          </p:stCondLst>
                                        </p:cTn>
                                        <p:tgtEl>
                                          <p:spTgt spid="1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6D2566AF-BCC5-43FD-82FF-21A59F61622C}"/>
              </a:ext>
            </a:extLst>
          </p:cNvPr>
          <p:cNvGrpSpPr/>
          <p:nvPr/>
        </p:nvGrpSpPr>
        <p:grpSpPr>
          <a:xfrm>
            <a:off x="276138" y="1126060"/>
            <a:ext cx="6015233" cy="2119787"/>
            <a:chOff x="276138" y="1293208"/>
            <a:chExt cx="6015233" cy="2119787"/>
          </a:xfrm>
        </p:grpSpPr>
        <p:grpSp>
          <p:nvGrpSpPr>
            <p:cNvPr id="9" name="81">
              <a:extLst>
                <a:ext uri="{FF2B5EF4-FFF2-40B4-BE49-F238E27FC236}">
                  <a16:creationId xmlns:a16="http://schemas.microsoft.com/office/drawing/2014/main" id="{71BE9735-894A-4FC2-BC72-1C05280D12BA}"/>
                </a:ext>
              </a:extLst>
            </p:cNvPr>
            <p:cNvGrpSpPr/>
            <p:nvPr/>
          </p:nvGrpSpPr>
          <p:grpSpPr>
            <a:xfrm>
              <a:off x="276138" y="1293208"/>
              <a:ext cx="6015233" cy="2119787"/>
              <a:chOff x="2147888" y="1771650"/>
              <a:chExt cx="4051301" cy="742950"/>
            </a:xfrm>
          </p:grpSpPr>
          <p:sp>
            <p:nvSpPr>
              <p:cNvPr id="10" name="Oval 9">
                <a:extLst>
                  <a:ext uri="{FF2B5EF4-FFF2-40B4-BE49-F238E27FC236}">
                    <a16:creationId xmlns:a16="http://schemas.microsoft.com/office/drawing/2014/main" id="{2C3152D7-69C2-40A9-B51C-8F40808629AD}"/>
                  </a:ext>
                </a:extLst>
              </p:cNvPr>
              <p:cNvSpPr>
                <a:spLocks noChangeArrowheads="1"/>
              </p:cNvSpPr>
              <p:nvPr/>
            </p:nvSpPr>
            <p:spPr bwMode="auto">
              <a:xfrm>
                <a:off x="5937251" y="2012950"/>
                <a:ext cx="261938" cy="26193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Oval 10">
                <a:extLst>
                  <a:ext uri="{FF2B5EF4-FFF2-40B4-BE49-F238E27FC236}">
                    <a16:creationId xmlns:a16="http://schemas.microsoft.com/office/drawing/2014/main" id="{1C198305-95DD-471A-B94F-2769ADB93B71}"/>
                  </a:ext>
                </a:extLst>
              </p:cNvPr>
              <p:cNvSpPr>
                <a:spLocks noChangeArrowheads="1"/>
              </p:cNvSpPr>
              <p:nvPr/>
            </p:nvSpPr>
            <p:spPr bwMode="auto">
              <a:xfrm>
                <a:off x="5969001" y="2043113"/>
                <a:ext cx="198438" cy="200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Oval 8">
                <a:extLst>
                  <a:ext uri="{FF2B5EF4-FFF2-40B4-BE49-F238E27FC236}">
                    <a16:creationId xmlns:a16="http://schemas.microsoft.com/office/drawing/2014/main" id="{74817E01-96B3-40AF-B7BC-B5E9BC9ACCEF}"/>
                  </a:ext>
                </a:extLst>
              </p:cNvPr>
              <p:cNvSpPr>
                <a:spLocks noChangeArrowheads="1"/>
              </p:cNvSpPr>
              <p:nvPr/>
            </p:nvSpPr>
            <p:spPr bwMode="auto">
              <a:xfrm>
                <a:off x="6003926" y="2079625"/>
                <a:ext cx="128588" cy="128588"/>
              </a:xfrm>
              <a:prstGeom prst="ellipse">
                <a:avLst/>
              </a:prstGeom>
              <a:solidFill>
                <a:srgbClr val="E23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Rectangle 9">
                <a:extLst>
                  <a:ext uri="{FF2B5EF4-FFF2-40B4-BE49-F238E27FC236}">
                    <a16:creationId xmlns:a16="http://schemas.microsoft.com/office/drawing/2014/main" id="{38E7F769-4281-43F5-A5D6-8CD4C6E79328}"/>
                  </a:ext>
                </a:extLst>
              </p:cNvPr>
              <p:cNvSpPr>
                <a:spLocks noChangeArrowheads="1"/>
              </p:cNvSpPr>
              <p:nvPr/>
            </p:nvSpPr>
            <p:spPr bwMode="auto">
              <a:xfrm>
                <a:off x="5538788" y="2132013"/>
                <a:ext cx="415925" cy="22225"/>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10">
                <a:extLst>
                  <a:ext uri="{FF2B5EF4-FFF2-40B4-BE49-F238E27FC236}">
                    <a16:creationId xmlns:a16="http://schemas.microsoft.com/office/drawing/2014/main" id="{AC55FC98-22A4-42A3-8D16-AD577601BB9C}"/>
                  </a:ext>
                </a:extLst>
              </p:cNvPr>
              <p:cNvSpPr>
                <a:spLocks/>
              </p:cNvSpPr>
              <p:nvPr/>
            </p:nvSpPr>
            <p:spPr bwMode="auto">
              <a:xfrm>
                <a:off x="5124451" y="1860550"/>
                <a:ext cx="525463" cy="568954"/>
              </a:xfrm>
              <a:custGeom>
                <a:avLst/>
                <a:gdLst>
                  <a:gd name="T0" fmla="*/ 98 w 213"/>
                  <a:gd name="T1" fmla="*/ 0 h 229"/>
                  <a:gd name="T2" fmla="*/ 0 w 213"/>
                  <a:gd name="T3" fmla="*/ 0 h 229"/>
                  <a:gd name="T4" fmla="*/ 0 w 213"/>
                  <a:gd name="T5" fmla="*/ 229 h 229"/>
                  <a:gd name="T6" fmla="*/ 98 w 213"/>
                  <a:gd name="T7" fmla="*/ 229 h 229"/>
                  <a:gd name="T8" fmla="*/ 213 w 213"/>
                  <a:gd name="T9" fmla="*/ 114 h 229"/>
                  <a:gd name="T10" fmla="*/ 98 w 213"/>
                  <a:gd name="T11" fmla="*/ 0 h 229"/>
                </a:gdLst>
                <a:ahLst/>
                <a:cxnLst>
                  <a:cxn ang="0">
                    <a:pos x="T0" y="T1"/>
                  </a:cxn>
                  <a:cxn ang="0">
                    <a:pos x="T2" y="T3"/>
                  </a:cxn>
                  <a:cxn ang="0">
                    <a:pos x="T4" y="T5"/>
                  </a:cxn>
                  <a:cxn ang="0">
                    <a:pos x="T6" y="T7"/>
                  </a:cxn>
                  <a:cxn ang="0">
                    <a:pos x="T8" y="T9"/>
                  </a:cxn>
                  <a:cxn ang="0">
                    <a:pos x="T10" y="T11"/>
                  </a:cxn>
                </a:cxnLst>
                <a:rect l="0" t="0" r="r" b="b"/>
                <a:pathLst>
                  <a:path w="213" h="229">
                    <a:moveTo>
                      <a:pt x="98" y="0"/>
                    </a:moveTo>
                    <a:cubicBezTo>
                      <a:pt x="0" y="0"/>
                      <a:pt x="0" y="0"/>
                      <a:pt x="0" y="0"/>
                    </a:cubicBezTo>
                    <a:cubicBezTo>
                      <a:pt x="0" y="229"/>
                      <a:pt x="0" y="229"/>
                      <a:pt x="0" y="229"/>
                    </a:cubicBezTo>
                    <a:cubicBezTo>
                      <a:pt x="98" y="229"/>
                      <a:pt x="98" y="229"/>
                      <a:pt x="98" y="229"/>
                    </a:cubicBezTo>
                    <a:cubicBezTo>
                      <a:pt x="161" y="229"/>
                      <a:pt x="213" y="178"/>
                      <a:pt x="213" y="114"/>
                    </a:cubicBezTo>
                    <a:cubicBezTo>
                      <a:pt x="213" y="51"/>
                      <a:pt x="161" y="0"/>
                      <a:pt x="98"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15" name="Freeform 11">
                <a:extLst>
                  <a:ext uri="{FF2B5EF4-FFF2-40B4-BE49-F238E27FC236}">
                    <a16:creationId xmlns:a16="http://schemas.microsoft.com/office/drawing/2014/main" id="{69AADF79-337B-41F0-9CE3-B2FE82298A2E}"/>
                  </a:ext>
                </a:extLst>
              </p:cNvPr>
              <p:cNvSpPr>
                <a:spLocks/>
              </p:cNvSpPr>
              <p:nvPr/>
            </p:nvSpPr>
            <p:spPr bwMode="auto">
              <a:xfrm>
                <a:off x="5124451" y="1771650"/>
                <a:ext cx="71438" cy="88900"/>
              </a:xfrm>
              <a:custGeom>
                <a:avLst/>
                <a:gdLst>
                  <a:gd name="T0" fmla="*/ 45 w 45"/>
                  <a:gd name="T1" fmla="*/ 56 h 56"/>
                  <a:gd name="T2" fmla="*/ 0 w 45"/>
                  <a:gd name="T3" fmla="*/ 56 h 56"/>
                  <a:gd name="T4" fmla="*/ 0 w 45"/>
                  <a:gd name="T5" fmla="*/ 0 h 56"/>
                  <a:gd name="T6" fmla="*/ 45 w 45"/>
                  <a:gd name="T7" fmla="*/ 56 h 56"/>
                </a:gdLst>
                <a:ahLst/>
                <a:cxnLst>
                  <a:cxn ang="0">
                    <a:pos x="T0" y="T1"/>
                  </a:cxn>
                  <a:cxn ang="0">
                    <a:pos x="T2" y="T3"/>
                  </a:cxn>
                  <a:cxn ang="0">
                    <a:pos x="T4" y="T5"/>
                  </a:cxn>
                  <a:cxn ang="0">
                    <a:pos x="T6" y="T7"/>
                  </a:cxn>
                </a:cxnLst>
                <a:rect l="0" t="0" r="r" b="b"/>
                <a:pathLst>
                  <a:path w="45" h="56">
                    <a:moveTo>
                      <a:pt x="45" y="56"/>
                    </a:moveTo>
                    <a:lnTo>
                      <a:pt x="0" y="56"/>
                    </a:lnTo>
                    <a:lnTo>
                      <a:pt x="0" y="0"/>
                    </a:lnTo>
                    <a:lnTo>
                      <a:pt x="45"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2">
                <a:extLst>
                  <a:ext uri="{FF2B5EF4-FFF2-40B4-BE49-F238E27FC236}">
                    <a16:creationId xmlns:a16="http://schemas.microsoft.com/office/drawing/2014/main" id="{200985F0-9465-49F8-8F74-59AFEE99A540}"/>
                  </a:ext>
                </a:extLst>
              </p:cNvPr>
              <p:cNvSpPr>
                <a:spLocks/>
              </p:cNvSpPr>
              <p:nvPr/>
            </p:nvSpPr>
            <p:spPr bwMode="auto">
              <a:xfrm>
                <a:off x="5124451" y="2428875"/>
                <a:ext cx="71438" cy="85725"/>
              </a:xfrm>
              <a:custGeom>
                <a:avLst/>
                <a:gdLst>
                  <a:gd name="T0" fmla="*/ 45 w 45"/>
                  <a:gd name="T1" fmla="*/ 0 h 54"/>
                  <a:gd name="T2" fmla="*/ 0 w 45"/>
                  <a:gd name="T3" fmla="*/ 0 h 54"/>
                  <a:gd name="T4" fmla="*/ 0 w 45"/>
                  <a:gd name="T5" fmla="*/ 54 h 54"/>
                  <a:gd name="T6" fmla="*/ 45 w 45"/>
                  <a:gd name="T7" fmla="*/ 0 h 54"/>
                </a:gdLst>
                <a:ahLst/>
                <a:cxnLst>
                  <a:cxn ang="0">
                    <a:pos x="T0" y="T1"/>
                  </a:cxn>
                  <a:cxn ang="0">
                    <a:pos x="T2" y="T3"/>
                  </a:cxn>
                  <a:cxn ang="0">
                    <a:pos x="T4" y="T5"/>
                  </a:cxn>
                  <a:cxn ang="0">
                    <a:pos x="T6" y="T7"/>
                  </a:cxn>
                </a:cxnLst>
                <a:rect l="0" t="0" r="r" b="b"/>
                <a:pathLst>
                  <a:path w="45" h="54">
                    <a:moveTo>
                      <a:pt x="45" y="0"/>
                    </a:moveTo>
                    <a:lnTo>
                      <a:pt x="0" y="0"/>
                    </a:lnTo>
                    <a:lnTo>
                      <a:pt x="0" y="54"/>
                    </a:lnTo>
                    <a:lnTo>
                      <a:pt x="45"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3">
                <a:extLst>
                  <a:ext uri="{FF2B5EF4-FFF2-40B4-BE49-F238E27FC236}">
                    <a16:creationId xmlns:a16="http://schemas.microsoft.com/office/drawing/2014/main" id="{1141869D-0BE1-479A-9C9B-5CAA77A70A3C}"/>
                  </a:ext>
                </a:extLst>
              </p:cNvPr>
              <p:cNvSpPr>
                <a:spLocks/>
              </p:cNvSpPr>
              <p:nvPr/>
            </p:nvSpPr>
            <p:spPr bwMode="auto">
              <a:xfrm>
                <a:off x="2147888" y="1860550"/>
                <a:ext cx="522288" cy="565150"/>
              </a:xfrm>
              <a:custGeom>
                <a:avLst/>
                <a:gdLst>
                  <a:gd name="T0" fmla="*/ 115 w 212"/>
                  <a:gd name="T1" fmla="*/ 0 h 229"/>
                  <a:gd name="T2" fmla="*/ 212 w 212"/>
                  <a:gd name="T3" fmla="*/ 0 h 229"/>
                  <a:gd name="T4" fmla="*/ 212 w 212"/>
                  <a:gd name="T5" fmla="*/ 229 h 229"/>
                  <a:gd name="T6" fmla="*/ 115 w 212"/>
                  <a:gd name="T7" fmla="*/ 229 h 229"/>
                  <a:gd name="T8" fmla="*/ 0 w 212"/>
                  <a:gd name="T9" fmla="*/ 114 h 229"/>
                  <a:gd name="T10" fmla="*/ 115 w 212"/>
                  <a:gd name="T11" fmla="*/ 0 h 229"/>
                </a:gdLst>
                <a:ahLst/>
                <a:cxnLst>
                  <a:cxn ang="0">
                    <a:pos x="T0" y="T1"/>
                  </a:cxn>
                  <a:cxn ang="0">
                    <a:pos x="T2" y="T3"/>
                  </a:cxn>
                  <a:cxn ang="0">
                    <a:pos x="T4" y="T5"/>
                  </a:cxn>
                  <a:cxn ang="0">
                    <a:pos x="T6" y="T7"/>
                  </a:cxn>
                  <a:cxn ang="0">
                    <a:pos x="T8" y="T9"/>
                  </a:cxn>
                  <a:cxn ang="0">
                    <a:pos x="T10" y="T11"/>
                  </a:cxn>
                </a:cxnLst>
                <a:rect l="0" t="0" r="r" b="b"/>
                <a:pathLst>
                  <a:path w="212" h="229">
                    <a:moveTo>
                      <a:pt x="115" y="0"/>
                    </a:moveTo>
                    <a:cubicBezTo>
                      <a:pt x="212" y="0"/>
                      <a:pt x="212" y="0"/>
                      <a:pt x="212" y="0"/>
                    </a:cubicBezTo>
                    <a:cubicBezTo>
                      <a:pt x="212" y="229"/>
                      <a:pt x="212" y="229"/>
                      <a:pt x="212" y="229"/>
                    </a:cubicBezTo>
                    <a:cubicBezTo>
                      <a:pt x="115" y="229"/>
                      <a:pt x="115" y="229"/>
                      <a:pt x="115" y="229"/>
                    </a:cubicBezTo>
                    <a:cubicBezTo>
                      <a:pt x="51" y="229"/>
                      <a:pt x="0" y="178"/>
                      <a:pt x="0" y="114"/>
                    </a:cubicBezTo>
                    <a:cubicBezTo>
                      <a:pt x="0" y="51"/>
                      <a:pt x="51" y="0"/>
                      <a:pt x="115" y="0"/>
                    </a:cubicBez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 name="Freeform 14">
                <a:extLst>
                  <a:ext uri="{FF2B5EF4-FFF2-40B4-BE49-F238E27FC236}">
                    <a16:creationId xmlns:a16="http://schemas.microsoft.com/office/drawing/2014/main" id="{EF0FF848-6040-4CF0-A50F-A42432EBC710}"/>
                  </a:ext>
                </a:extLst>
              </p:cNvPr>
              <p:cNvSpPr>
                <a:spLocks/>
              </p:cNvSpPr>
              <p:nvPr/>
            </p:nvSpPr>
            <p:spPr bwMode="auto">
              <a:xfrm>
                <a:off x="2600326" y="1771650"/>
                <a:ext cx="69850" cy="88900"/>
              </a:xfrm>
              <a:custGeom>
                <a:avLst/>
                <a:gdLst>
                  <a:gd name="T0" fmla="*/ 0 w 44"/>
                  <a:gd name="T1" fmla="*/ 56 h 56"/>
                  <a:gd name="T2" fmla="*/ 44 w 44"/>
                  <a:gd name="T3" fmla="*/ 56 h 56"/>
                  <a:gd name="T4" fmla="*/ 44 w 44"/>
                  <a:gd name="T5" fmla="*/ 0 h 56"/>
                  <a:gd name="T6" fmla="*/ 0 w 44"/>
                  <a:gd name="T7" fmla="*/ 56 h 56"/>
                </a:gdLst>
                <a:ahLst/>
                <a:cxnLst>
                  <a:cxn ang="0">
                    <a:pos x="T0" y="T1"/>
                  </a:cxn>
                  <a:cxn ang="0">
                    <a:pos x="T2" y="T3"/>
                  </a:cxn>
                  <a:cxn ang="0">
                    <a:pos x="T4" y="T5"/>
                  </a:cxn>
                  <a:cxn ang="0">
                    <a:pos x="T6" y="T7"/>
                  </a:cxn>
                </a:cxnLst>
                <a:rect l="0" t="0" r="r" b="b"/>
                <a:pathLst>
                  <a:path w="44" h="56">
                    <a:moveTo>
                      <a:pt x="0" y="56"/>
                    </a:moveTo>
                    <a:lnTo>
                      <a:pt x="44" y="56"/>
                    </a:lnTo>
                    <a:lnTo>
                      <a:pt x="44" y="0"/>
                    </a:lnTo>
                    <a:lnTo>
                      <a:pt x="0" y="56"/>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5">
                <a:extLst>
                  <a:ext uri="{FF2B5EF4-FFF2-40B4-BE49-F238E27FC236}">
                    <a16:creationId xmlns:a16="http://schemas.microsoft.com/office/drawing/2014/main" id="{41E6A784-FF57-43A0-B990-ED994120D99A}"/>
                  </a:ext>
                </a:extLst>
              </p:cNvPr>
              <p:cNvSpPr>
                <a:spLocks/>
              </p:cNvSpPr>
              <p:nvPr/>
            </p:nvSpPr>
            <p:spPr bwMode="auto">
              <a:xfrm>
                <a:off x="2598738" y="2425700"/>
                <a:ext cx="71438" cy="88900"/>
              </a:xfrm>
              <a:custGeom>
                <a:avLst/>
                <a:gdLst>
                  <a:gd name="T0" fmla="*/ 0 w 45"/>
                  <a:gd name="T1" fmla="*/ 0 h 56"/>
                  <a:gd name="T2" fmla="*/ 45 w 45"/>
                  <a:gd name="T3" fmla="*/ 0 h 56"/>
                  <a:gd name="T4" fmla="*/ 45 w 45"/>
                  <a:gd name="T5" fmla="*/ 56 h 56"/>
                  <a:gd name="T6" fmla="*/ 0 w 45"/>
                  <a:gd name="T7" fmla="*/ 0 h 56"/>
                </a:gdLst>
                <a:ahLst/>
                <a:cxnLst>
                  <a:cxn ang="0">
                    <a:pos x="T0" y="T1"/>
                  </a:cxn>
                  <a:cxn ang="0">
                    <a:pos x="T2" y="T3"/>
                  </a:cxn>
                  <a:cxn ang="0">
                    <a:pos x="T4" y="T5"/>
                  </a:cxn>
                  <a:cxn ang="0">
                    <a:pos x="T6" y="T7"/>
                  </a:cxn>
                </a:cxnLst>
                <a:rect l="0" t="0" r="r" b="b"/>
                <a:pathLst>
                  <a:path w="45" h="56">
                    <a:moveTo>
                      <a:pt x="0" y="0"/>
                    </a:moveTo>
                    <a:lnTo>
                      <a:pt x="45" y="0"/>
                    </a:lnTo>
                    <a:lnTo>
                      <a:pt x="45" y="56"/>
                    </a:lnTo>
                    <a:lnTo>
                      <a:pt x="0" y="0"/>
                    </a:lnTo>
                    <a:close/>
                  </a:path>
                </a:pathLst>
              </a:custGeom>
              <a:solidFill>
                <a:srgbClr val="CB325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Rectangle 16">
                <a:extLst>
                  <a:ext uri="{FF2B5EF4-FFF2-40B4-BE49-F238E27FC236}">
                    <a16:creationId xmlns:a16="http://schemas.microsoft.com/office/drawing/2014/main" id="{C42858FD-1858-45C1-88EC-A3200311AD9B}"/>
                  </a:ext>
                </a:extLst>
              </p:cNvPr>
              <p:cNvSpPr>
                <a:spLocks noChangeArrowheads="1"/>
              </p:cNvSpPr>
              <p:nvPr/>
            </p:nvSpPr>
            <p:spPr bwMode="auto">
              <a:xfrm>
                <a:off x="2670176" y="1771650"/>
                <a:ext cx="2454275" cy="742950"/>
              </a:xfrm>
              <a:prstGeom prst="rect">
                <a:avLst/>
              </a:prstGeom>
              <a:solidFill>
                <a:srgbClr val="E23A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49" name="TextBox 48">
              <a:extLst>
                <a:ext uri="{FF2B5EF4-FFF2-40B4-BE49-F238E27FC236}">
                  <a16:creationId xmlns:a16="http://schemas.microsoft.com/office/drawing/2014/main" id="{E089E2B3-5679-4FC5-8887-6680994C79B7}"/>
                </a:ext>
              </a:extLst>
            </p:cNvPr>
            <p:cNvSpPr txBox="1"/>
            <p:nvPr/>
          </p:nvSpPr>
          <p:spPr>
            <a:xfrm>
              <a:off x="4722656" y="1588391"/>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1</a:t>
              </a:r>
            </a:p>
          </p:txBody>
        </p:sp>
      </p:grpSp>
      <p:sp>
        <p:nvSpPr>
          <p:cNvPr id="48" name="TextBox 7">
            <a:extLst>
              <a:ext uri="{FF2B5EF4-FFF2-40B4-BE49-F238E27FC236}">
                <a16:creationId xmlns:a16="http://schemas.microsoft.com/office/drawing/2014/main" id="{BCB44647-748A-45B6-802A-01FCC463779F}"/>
              </a:ext>
            </a:extLst>
          </p:cNvPr>
          <p:cNvSpPr txBox="1"/>
          <p:nvPr/>
        </p:nvSpPr>
        <p:spPr bwMode="auto">
          <a:xfrm>
            <a:off x="953502" y="1332516"/>
            <a:ext cx="3854161" cy="1298674"/>
          </a:xfrm>
          <a:prstGeom prst="rect">
            <a:avLst/>
          </a:prstGeom>
          <a:noFill/>
        </p:spPr>
        <p:txBody>
          <a:bodyPr wrap="square">
            <a:noAutofit/>
          </a:bodyPr>
          <a:lstStyle/>
          <a:p>
            <a:pPr lvl="0" algn="ctr">
              <a:defRPr/>
            </a:pPr>
            <a:r>
              <a:rPr lang="vi-VN"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sắc thắm: </a:t>
            </a:r>
            <a:endParaRPr lang="en-US"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3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màu đậm và tươi (thường nói về màu đỏ)</a:t>
            </a:r>
            <a:endParaRPr lang="zh-CN" altLang="en-US" sz="3000" b="1" kern="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55" name="Group 54">
            <a:extLst>
              <a:ext uri="{FF2B5EF4-FFF2-40B4-BE49-F238E27FC236}">
                <a16:creationId xmlns:a16="http://schemas.microsoft.com/office/drawing/2014/main" id="{988A3257-F47F-4974-813A-EB32C8BC5FBC}"/>
              </a:ext>
            </a:extLst>
          </p:cNvPr>
          <p:cNvGrpSpPr/>
          <p:nvPr/>
        </p:nvGrpSpPr>
        <p:grpSpPr>
          <a:xfrm>
            <a:off x="5902454" y="1978854"/>
            <a:ext cx="6013408" cy="2119787"/>
            <a:chOff x="5902454" y="2844096"/>
            <a:chExt cx="6013408" cy="2119787"/>
          </a:xfrm>
        </p:grpSpPr>
        <p:grpSp>
          <p:nvGrpSpPr>
            <p:cNvPr id="22" name="80">
              <a:extLst>
                <a:ext uri="{FF2B5EF4-FFF2-40B4-BE49-F238E27FC236}">
                  <a16:creationId xmlns:a16="http://schemas.microsoft.com/office/drawing/2014/main" id="{4C0A116A-F26D-439F-B5B2-25C2C4B61623}"/>
                </a:ext>
              </a:extLst>
            </p:cNvPr>
            <p:cNvGrpSpPr/>
            <p:nvPr/>
          </p:nvGrpSpPr>
          <p:grpSpPr>
            <a:xfrm>
              <a:off x="5902454" y="2844096"/>
              <a:ext cx="6013408" cy="2119787"/>
              <a:chOff x="5935663" y="2509838"/>
              <a:chExt cx="3724275" cy="742950"/>
            </a:xfrm>
          </p:grpSpPr>
          <p:sp>
            <p:nvSpPr>
              <p:cNvPr id="23" name="Oval 39">
                <a:extLst>
                  <a:ext uri="{FF2B5EF4-FFF2-40B4-BE49-F238E27FC236}">
                    <a16:creationId xmlns:a16="http://schemas.microsoft.com/office/drawing/2014/main" id="{AF4FEEFB-7703-466E-B228-B8924F06191F}"/>
                  </a:ext>
                </a:extLst>
              </p:cNvPr>
              <p:cNvSpPr>
                <a:spLocks noChangeArrowheads="1"/>
              </p:cNvSpPr>
              <p:nvPr/>
            </p:nvSpPr>
            <p:spPr bwMode="auto">
              <a:xfrm>
                <a:off x="5935663" y="2749550"/>
                <a:ext cx="260350" cy="26193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Oval 40">
                <a:extLst>
                  <a:ext uri="{FF2B5EF4-FFF2-40B4-BE49-F238E27FC236}">
                    <a16:creationId xmlns:a16="http://schemas.microsoft.com/office/drawing/2014/main" id="{E068CFD8-A9F0-4ECF-9D5A-56FCCFD3AF51}"/>
                  </a:ext>
                </a:extLst>
              </p:cNvPr>
              <p:cNvSpPr>
                <a:spLocks noChangeArrowheads="1"/>
              </p:cNvSpPr>
              <p:nvPr/>
            </p:nvSpPr>
            <p:spPr bwMode="auto">
              <a:xfrm>
                <a:off x="5967413" y="2781300"/>
                <a:ext cx="200025" cy="1968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Oval 41">
                <a:extLst>
                  <a:ext uri="{FF2B5EF4-FFF2-40B4-BE49-F238E27FC236}">
                    <a16:creationId xmlns:a16="http://schemas.microsoft.com/office/drawing/2014/main" id="{44A79EA3-69B3-452A-B9A0-9FF64B0E0054}"/>
                  </a:ext>
                </a:extLst>
              </p:cNvPr>
              <p:cNvSpPr>
                <a:spLocks noChangeArrowheads="1"/>
              </p:cNvSpPr>
              <p:nvPr/>
            </p:nvSpPr>
            <p:spPr bwMode="auto">
              <a:xfrm>
                <a:off x="6002338" y="2816225"/>
                <a:ext cx="127000" cy="128588"/>
              </a:xfrm>
              <a:prstGeom prst="ellipse">
                <a:avLst/>
              </a:prstGeom>
              <a:solidFill>
                <a:srgbClr val="FCC8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Rectangle 42">
                <a:extLst>
                  <a:ext uri="{FF2B5EF4-FFF2-40B4-BE49-F238E27FC236}">
                    <a16:creationId xmlns:a16="http://schemas.microsoft.com/office/drawing/2014/main" id="{B54504F8-55A5-4A2B-8766-75E93C6A534E}"/>
                  </a:ext>
                </a:extLst>
              </p:cNvPr>
              <p:cNvSpPr>
                <a:spLocks noChangeArrowheads="1"/>
              </p:cNvSpPr>
              <p:nvPr/>
            </p:nvSpPr>
            <p:spPr bwMode="auto">
              <a:xfrm>
                <a:off x="6178551" y="2870200"/>
                <a:ext cx="417513" cy="190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43">
                <a:extLst>
                  <a:ext uri="{FF2B5EF4-FFF2-40B4-BE49-F238E27FC236}">
                    <a16:creationId xmlns:a16="http://schemas.microsoft.com/office/drawing/2014/main" id="{78DBF9F2-5927-4FD7-889B-620224415744}"/>
                  </a:ext>
                </a:extLst>
              </p:cNvPr>
              <p:cNvSpPr>
                <a:spLocks/>
              </p:cNvSpPr>
              <p:nvPr/>
            </p:nvSpPr>
            <p:spPr bwMode="auto">
              <a:xfrm>
                <a:off x="6481763" y="2595563"/>
                <a:ext cx="523875" cy="568325"/>
              </a:xfrm>
              <a:custGeom>
                <a:avLst/>
                <a:gdLst>
                  <a:gd name="T0" fmla="*/ 115 w 212"/>
                  <a:gd name="T1" fmla="*/ 0 h 230"/>
                  <a:gd name="T2" fmla="*/ 212 w 212"/>
                  <a:gd name="T3" fmla="*/ 0 h 230"/>
                  <a:gd name="T4" fmla="*/ 212 w 212"/>
                  <a:gd name="T5" fmla="*/ 230 h 230"/>
                  <a:gd name="T6" fmla="*/ 115 w 212"/>
                  <a:gd name="T7" fmla="*/ 230 h 230"/>
                  <a:gd name="T8" fmla="*/ 0 w 212"/>
                  <a:gd name="T9" fmla="*/ 115 h 230"/>
                  <a:gd name="T10" fmla="*/ 115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115" y="0"/>
                    </a:moveTo>
                    <a:cubicBezTo>
                      <a:pt x="212" y="0"/>
                      <a:pt x="212" y="0"/>
                      <a:pt x="212" y="0"/>
                    </a:cubicBezTo>
                    <a:cubicBezTo>
                      <a:pt x="212" y="230"/>
                      <a:pt x="212" y="230"/>
                      <a:pt x="212" y="230"/>
                    </a:cubicBezTo>
                    <a:cubicBezTo>
                      <a:pt x="115" y="230"/>
                      <a:pt x="115" y="230"/>
                      <a:pt x="115" y="230"/>
                    </a:cubicBezTo>
                    <a:cubicBezTo>
                      <a:pt x="51" y="230"/>
                      <a:pt x="0" y="179"/>
                      <a:pt x="0" y="115"/>
                    </a:cubicBezTo>
                    <a:cubicBezTo>
                      <a:pt x="0" y="52"/>
                      <a:pt x="51" y="0"/>
                      <a:pt x="115"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28" name="Freeform 44">
                <a:extLst>
                  <a:ext uri="{FF2B5EF4-FFF2-40B4-BE49-F238E27FC236}">
                    <a16:creationId xmlns:a16="http://schemas.microsoft.com/office/drawing/2014/main" id="{0D7A407D-4680-475D-825C-EE30C8F2E69D}"/>
                  </a:ext>
                </a:extLst>
              </p:cNvPr>
              <p:cNvSpPr>
                <a:spLocks/>
              </p:cNvSpPr>
              <p:nvPr/>
            </p:nvSpPr>
            <p:spPr bwMode="auto">
              <a:xfrm>
                <a:off x="6935788" y="2509838"/>
                <a:ext cx="69850" cy="85725"/>
              </a:xfrm>
              <a:custGeom>
                <a:avLst/>
                <a:gdLst>
                  <a:gd name="T0" fmla="*/ 0 w 44"/>
                  <a:gd name="T1" fmla="*/ 54 h 54"/>
                  <a:gd name="T2" fmla="*/ 44 w 44"/>
                  <a:gd name="T3" fmla="*/ 54 h 54"/>
                  <a:gd name="T4" fmla="*/ 44 w 44"/>
                  <a:gd name="T5" fmla="*/ 0 h 54"/>
                  <a:gd name="T6" fmla="*/ 0 w 44"/>
                  <a:gd name="T7" fmla="*/ 54 h 54"/>
                </a:gdLst>
                <a:ahLst/>
                <a:cxnLst>
                  <a:cxn ang="0">
                    <a:pos x="T0" y="T1"/>
                  </a:cxn>
                  <a:cxn ang="0">
                    <a:pos x="T2" y="T3"/>
                  </a:cxn>
                  <a:cxn ang="0">
                    <a:pos x="T4" y="T5"/>
                  </a:cxn>
                  <a:cxn ang="0">
                    <a:pos x="T6" y="T7"/>
                  </a:cxn>
                </a:cxnLst>
                <a:rect l="0" t="0" r="r" b="b"/>
                <a:pathLst>
                  <a:path w="44" h="54">
                    <a:moveTo>
                      <a:pt x="0" y="54"/>
                    </a:moveTo>
                    <a:lnTo>
                      <a:pt x="44" y="54"/>
                    </a:lnTo>
                    <a:lnTo>
                      <a:pt x="44" y="0"/>
                    </a:lnTo>
                    <a:lnTo>
                      <a:pt x="0"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45">
                <a:extLst>
                  <a:ext uri="{FF2B5EF4-FFF2-40B4-BE49-F238E27FC236}">
                    <a16:creationId xmlns:a16="http://schemas.microsoft.com/office/drawing/2014/main" id="{9A3D6FDC-C5B0-477E-8C9A-5338191D63D5}"/>
                  </a:ext>
                </a:extLst>
              </p:cNvPr>
              <p:cNvSpPr>
                <a:spLocks/>
              </p:cNvSpPr>
              <p:nvPr/>
            </p:nvSpPr>
            <p:spPr bwMode="auto">
              <a:xfrm>
                <a:off x="6935788" y="3163888"/>
                <a:ext cx="69850" cy="88900"/>
              </a:xfrm>
              <a:custGeom>
                <a:avLst/>
                <a:gdLst>
                  <a:gd name="T0" fmla="*/ 0 w 44"/>
                  <a:gd name="T1" fmla="*/ 0 h 56"/>
                  <a:gd name="T2" fmla="*/ 44 w 44"/>
                  <a:gd name="T3" fmla="*/ 0 h 56"/>
                  <a:gd name="T4" fmla="*/ 44 w 44"/>
                  <a:gd name="T5" fmla="*/ 56 h 56"/>
                  <a:gd name="T6" fmla="*/ 0 w 44"/>
                  <a:gd name="T7" fmla="*/ 0 h 56"/>
                </a:gdLst>
                <a:ahLst/>
                <a:cxnLst>
                  <a:cxn ang="0">
                    <a:pos x="T0" y="T1"/>
                  </a:cxn>
                  <a:cxn ang="0">
                    <a:pos x="T2" y="T3"/>
                  </a:cxn>
                  <a:cxn ang="0">
                    <a:pos x="T4" y="T5"/>
                  </a:cxn>
                  <a:cxn ang="0">
                    <a:pos x="T6" y="T7"/>
                  </a:cxn>
                </a:cxnLst>
                <a:rect l="0" t="0" r="r" b="b"/>
                <a:pathLst>
                  <a:path w="44" h="56">
                    <a:moveTo>
                      <a:pt x="0" y="0"/>
                    </a:moveTo>
                    <a:lnTo>
                      <a:pt x="44" y="0"/>
                    </a:lnTo>
                    <a:lnTo>
                      <a:pt x="44" y="56"/>
                    </a:lnTo>
                    <a:lnTo>
                      <a:pt x="0"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46">
                <a:extLst>
                  <a:ext uri="{FF2B5EF4-FFF2-40B4-BE49-F238E27FC236}">
                    <a16:creationId xmlns:a16="http://schemas.microsoft.com/office/drawing/2014/main" id="{85377320-966E-49D1-A6D5-BA25051D974C}"/>
                  </a:ext>
                </a:extLst>
              </p:cNvPr>
              <p:cNvSpPr>
                <a:spLocks/>
              </p:cNvSpPr>
              <p:nvPr/>
            </p:nvSpPr>
            <p:spPr bwMode="auto">
              <a:xfrm>
                <a:off x="9136063" y="2595563"/>
                <a:ext cx="523875" cy="568325"/>
              </a:xfrm>
              <a:custGeom>
                <a:avLst/>
                <a:gdLst>
                  <a:gd name="T0" fmla="*/ 97 w 212"/>
                  <a:gd name="T1" fmla="*/ 0 h 230"/>
                  <a:gd name="T2" fmla="*/ 0 w 212"/>
                  <a:gd name="T3" fmla="*/ 0 h 230"/>
                  <a:gd name="T4" fmla="*/ 0 w 212"/>
                  <a:gd name="T5" fmla="*/ 230 h 230"/>
                  <a:gd name="T6" fmla="*/ 97 w 212"/>
                  <a:gd name="T7" fmla="*/ 230 h 230"/>
                  <a:gd name="T8" fmla="*/ 212 w 212"/>
                  <a:gd name="T9" fmla="*/ 115 h 230"/>
                  <a:gd name="T10" fmla="*/ 97 w 212"/>
                  <a:gd name="T11" fmla="*/ 0 h 230"/>
                </a:gdLst>
                <a:ahLst/>
                <a:cxnLst>
                  <a:cxn ang="0">
                    <a:pos x="T0" y="T1"/>
                  </a:cxn>
                  <a:cxn ang="0">
                    <a:pos x="T2" y="T3"/>
                  </a:cxn>
                  <a:cxn ang="0">
                    <a:pos x="T4" y="T5"/>
                  </a:cxn>
                  <a:cxn ang="0">
                    <a:pos x="T6" y="T7"/>
                  </a:cxn>
                  <a:cxn ang="0">
                    <a:pos x="T8" y="T9"/>
                  </a:cxn>
                  <a:cxn ang="0">
                    <a:pos x="T10" y="T11"/>
                  </a:cxn>
                </a:cxnLst>
                <a:rect l="0" t="0" r="r" b="b"/>
                <a:pathLst>
                  <a:path w="212" h="230">
                    <a:moveTo>
                      <a:pt x="97" y="0"/>
                    </a:moveTo>
                    <a:cubicBezTo>
                      <a:pt x="0" y="0"/>
                      <a:pt x="0" y="0"/>
                      <a:pt x="0" y="0"/>
                    </a:cubicBezTo>
                    <a:cubicBezTo>
                      <a:pt x="0" y="230"/>
                      <a:pt x="0" y="230"/>
                      <a:pt x="0" y="230"/>
                    </a:cubicBezTo>
                    <a:cubicBezTo>
                      <a:pt x="97" y="230"/>
                      <a:pt x="97" y="230"/>
                      <a:pt x="97" y="230"/>
                    </a:cubicBezTo>
                    <a:cubicBezTo>
                      <a:pt x="161" y="230"/>
                      <a:pt x="212" y="179"/>
                      <a:pt x="212" y="115"/>
                    </a:cubicBezTo>
                    <a:cubicBezTo>
                      <a:pt x="212" y="52"/>
                      <a:pt x="161" y="0"/>
                      <a:pt x="97" y="0"/>
                    </a:cubicBez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p>
            </p:txBody>
          </p:sp>
          <p:sp>
            <p:nvSpPr>
              <p:cNvPr id="31" name="Freeform 47">
                <a:extLst>
                  <a:ext uri="{FF2B5EF4-FFF2-40B4-BE49-F238E27FC236}">
                    <a16:creationId xmlns:a16="http://schemas.microsoft.com/office/drawing/2014/main" id="{8E4F619B-E8C1-48FA-B92F-51CAFA7E4A05}"/>
                  </a:ext>
                </a:extLst>
              </p:cNvPr>
              <p:cNvSpPr>
                <a:spLocks/>
              </p:cNvSpPr>
              <p:nvPr/>
            </p:nvSpPr>
            <p:spPr bwMode="auto">
              <a:xfrm>
                <a:off x="9136063" y="2509838"/>
                <a:ext cx="69850" cy="85725"/>
              </a:xfrm>
              <a:custGeom>
                <a:avLst/>
                <a:gdLst>
                  <a:gd name="T0" fmla="*/ 44 w 44"/>
                  <a:gd name="T1" fmla="*/ 54 h 54"/>
                  <a:gd name="T2" fmla="*/ 0 w 44"/>
                  <a:gd name="T3" fmla="*/ 54 h 54"/>
                  <a:gd name="T4" fmla="*/ 0 w 44"/>
                  <a:gd name="T5" fmla="*/ 0 h 54"/>
                  <a:gd name="T6" fmla="*/ 44 w 44"/>
                  <a:gd name="T7" fmla="*/ 54 h 54"/>
                </a:gdLst>
                <a:ahLst/>
                <a:cxnLst>
                  <a:cxn ang="0">
                    <a:pos x="T0" y="T1"/>
                  </a:cxn>
                  <a:cxn ang="0">
                    <a:pos x="T2" y="T3"/>
                  </a:cxn>
                  <a:cxn ang="0">
                    <a:pos x="T4" y="T5"/>
                  </a:cxn>
                  <a:cxn ang="0">
                    <a:pos x="T6" y="T7"/>
                  </a:cxn>
                </a:cxnLst>
                <a:rect l="0" t="0" r="r" b="b"/>
                <a:pathLst>
                  <a:path w="44" h="54">
                    <a:moveTo>
                      <a:pt x="44" y="54"/>
                    </a:moveTo>
                    <a:lnTo>
                      <a:pt x="0" y="54"/>
                    </a:lnTo>
                    <a:lnTo>
                      <a:pt x="0" y="0"/>
                    </a:lnTo>
                    <a:lnTo>
                      <a:pt x="44" y="54"/>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48">
                <a:extLst>
                  <a:ext uri="{FF2B5EF4-FFF2-40B4-BE49-F238E27FC236}">
                    <a16:creationId xmlns:a16="http://schemas.microsoft.com/office/drawing/2014/main" id="{97FE087C-CAA7-4356-9C9C-6D18BA83968E}"/>
                  </a:ext>
                </a:extLst>
              </p:cNvPr>
              <p:cNvSpPr>
                <a:spLocks/>
              </p:cNvSpPr>
              <p:nvPr/>
            </p:nvSpPr>
            <p:spPr bwMode="auto">
              <a:xfrm>
                <a:off x="9136063" y="3163888"/>
                <a:ext cx="69850" cy="88900"/>
              </a:xfrm>
              <a:custGeom>
                <a:avLst/>
                <a:gdLst>
                  <a:gd name="T0" fmla="*/ 44 w 44"/>
                  <a:gd name="T1" fmla="*/ 0 h 56"/>
                  <a:gd name="T2" fmla="*/ 0 w 44"/>
                  <a:gd name="T3" fmla="*/ 0 h 56"/>
                  <a:gd name="T4" fmla="*/ 0 w 44"/>
                  <a:gd name="T5" fmla="*/ 56 h 56"/>
                  <a:gd name="T6" fmla="*/ 44 w 44"/>
                  <a:gd name="T7" fmla="*/ 0 h 56"/>
                </a:gdLst>
                <a:ahLst/>
                <a:cxnLst>
                  <a:cxn ang="0">
                    <a:pos x="T0" y="T1"/>
                  </a:cxn>
                  <a:cxn ang="0">
                    <a:pos x="T2" y="T3"/>
                  </a:cxn>
                  <a:cxn ang="0">
                    <a:pos x="T4" y="T5"/>
                  </a:cxn>
                  <a:cxn ang="0">
                    <a:pos x="T6" y="T7"/>
                  </a:cxn>
                </a:cxnLst>
                <a:rect l="0" t="0" r="r" b="b"/>
                <a:pathLst>
                  <a:path w="44" h="56">
                    <a:moveTo>
                      <a:pt x="44" y="0"/>
                    </a:moveTo>
                    <a:lnTo>
                      <a:pt x="0" y="0"/>
                    </a:lnTo>
                    <a:lnTo>
                      <a:pt x="0" y="56"/>
                    </a:lnTo>
                    <a:lnTo>
                      <a:pt x="44" y="0"/>
                    </a:lnTo>
                    <a:close/>
                  </a:path>
                </a:pathLst>
              </a:custGeom>
              <a:solidFill>
                <a:srgbClr val="F0B2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Rectangle 49">
                <a:extLst>
                  <a:ext uri="{FF2B5EF4-FFF2-40B4-BE49-F238E27FC236}">
                    <a16:creationId xmlns:a16="http://schemas.microsoft.com/office/drawing/2014/main" id="{16E6C72A-78BE-473C-84A9-F8881EC851A7}"/>
                  </a:ext>
                </a:extLst>
              </p:cNvPr>
              <p:cNvSpPr>
                <a:spLocks noChangeArrowheads="1"/>
              </p:cNvSpPr>
              <p:nvPr/>
            </p:nvSpPr>
            <p:spPr bwMode="auto">
              <a:xfrm>
                <a:off x="7005638" y="2509838"/>
                <a:ext cx="2130425" cy="742950"/>
              </a:xfrm>
              <a:prstGeom prst="rect">
                <a:avLst/>
              </a:prstGeom>
              <a:solidFill>
                <a:srgbClr val="FCC82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50" name="TextBox 49">
              <a:extLst>
                <a:ext uri="{FF2B5EF4-FFF2-40B4-BE49-F238E27FC236}">
                  <a16:creationId xmlns:a16="http://schemas.microsoft.com/office/drawing/2014/main" id="{920E1F87-B3EA-4024-AD87-1FADF5BCD8C2}"/>
                </a:ext>
              </a:extLst>
            </p:cNvPr>
            <p:cNvSpPr txBox="1"/>
            <p:nvPr/>
          </p:nvSpPr>
          <p:spPr>
            <a:xfrm>
              <a:off x="6924160" y="3138446"/>
              <a:ext cx="541033" cy="1323439"/>
            </a:xfrm>
            <a:prstGeom prst="rect">
              <a:avLst/>
            </a:prstGeom>
            <a:noFill/>
          </p:spPr>
          <p:txBody>
            <a:bodyPr wrap="square" rtlCol="0">
              <a:spAutoFit/>
            </a:bodyPr>
            <a:lstStyle/>
            <a:p>
              <a:r>
                <a:rPr lang="en-US" sz="8000" dirty="0">
                  <a:solidFill>
                    <a:schemeClr val="bg1"/>
                  </a:solidFill>
                  <a:effectLst>
                    <a:outerShdw blurRad="38100" dist="38100" dir="2700000" algn="tl">
                      <a:srgbClr val="000000">
                        <a:alpha val="43137"/>
                      </a:srgbClr>
                    </a:outerShdw>
                  </a:effectLst>
                </a:rPr>
                <a:t>2</a:t>
              </a:r>
            </a:p>
          </p:txBody>
        </p:sp>
      </p:grpSp>
      <p:sp>
        <p:nvSpPr>
          <p:cNvPr id="53" name="TextBox 7">
            <a:extLst>
              <a:ext uri="{FF2B5EF4-FFF2-40B4-BE49-F238E27FC236}">
                <a16:creationId xmlns:a16="http://schemas.microsoft.com/office/drawing/2014/main" id="{692281A7-A7CE-4801-AACD-4DBF43244AEA}"/>
              </a:ext>
            </a:extLst>
          </p:cNvPr>
          <p:cNvSpPr txBox="1"/>
          <p:nvPr/>
        </p:nvSpPr>
        <p:spPr bwMode="auto">
          <a:xfrm>
            <a:off x="7660148" y="1969795"/>
            <a:ext cx="3439895" cy="1298674"/>
          </a:xfrm>
          <a:prstGeom prst="rect">
            <a:avLst/>
          </a:prstGeom>
          <a:noFill/>
        </p:spPr>
        <p:txBody>
          <a:bodyPr wrap="square">
            <a:noAutofit/>
          </a:bodyPr>
          <a:lstStyle/>
          <a:p>
            <a:pPr lvl="0" algn="ctr">
              <a:defRPr/>
            </a:pPr>
            <a:r>
              <a:rPr lang="vi-VN"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trĩu: </a:t>
            </a:r>
            <a:endParaRPr lang="en-US" sz="3600" b="1" dirty="0">
              <a:solidFill>
                <a:srgbClr val="231F20"/>
              </a:solidFill>
              <a:latin typeface="Arial-Rounded" panose="020B0500000000000000" pitchFamily="34" charset="0"/>
              <a:ea typeface="Arial-Rounded" panose="020B0500000000000000" pitchFamily="34" charset="0"/>
              <a:cs typeface="Arial-Rounded" panose="020B0500000000000000" pitchFamily="34" charset="0"/>
            </a:endParaRPr>
          </a:p>
          <a:p>
            <a:pPr lvl="0" algn="ctr">
              <a:defRPr/>
            </a:pPr>
            <a:r>
              <a:rPr lang="vi-VN" sz="320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bị sa hoặc cong oằn hẳn xuống vì chịu sức nặng</a:t>
            </a:r>
            <a:endParaRPr lang="zh-CN" altLang="en-US" sz="2800" b="1" kern="0" dirty="0">
              <a:solidFill>
                <a:schemeClr val="bg1"/>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026" name="Picture 2" descr="Ngẩn ngơ trước vườn đào trĩu quả nơi lưng đèo Giang Ma">
            <a:extLst>
              <a:ext uri="{FF2B5EF4-FFF2-40B4-BE49-F238E27FC236}">
                <a16:creationId xmlns:a16="http://schemas.microsoft.com/office/drawing/2014/main" id="{E7FEE955-67F8-42EA-9F1A-4B85FD5C07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4691" y="4173165"/>
            <a:ext cx="4130694" cy="240892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169419"/>
      </p:ext>
    </p:extLst>
  </p:cSld>
  <p:clrMapOvr>
    <a:masterClrMapping/>
  </p:clrMapOvr>
  <p:transition spd="slow" advClick="0" advTm="0">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strips(downLeft)">
                                      <p:cBhvr>
                                        <p:cTn id="7" dur="500"/>
                                        <p:tgtEl>
                                          <p:spTgt spid="5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anim calcmode="lin" valueType="num">
                                      <p:cBhvr>
                                        <p:cTn id="12" dur="500" fill="hold"/>
                                        <p:tgtEl>
                                          <p:spTgt spid="48"/>
                                        </p:tgtEl>
                                        <p:attrNameLst>
                                          <p:attrName>ppt_x</p:attrName>
                                        </p:attrNameLst>
                                      </p:cBhvr>
                                      <p:tavLst>
                                        <p:tav tm="0">
                                          <p:val>
                                            <p:strVal val="#ppt_x"/>
                                          </p:val>
                                        </p:tav>
                                        <p:tav tm="100000">
                                          <p:val>
                                            <p:strVal val="#ppt_x"/>
                                          </p:val>
                                        </p:tav>
                                      </p:tavLst>
                                    </p:anim>
                                    <p:anim calcmode="lin" valueType="num">
                                      <p:cBhvr>
                                        <p:cTn id="13" dur="5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strips(downLeft)">
                                      <p:cBhvr>
                                        <p:cTn id="18" dur="500"/>
                                        <p:tgtEl>
                                          <p:spTgt spid="55"/>
                                        </p:tgtEl>
                                      </p:cBhvr>
                                    </p:animEffect>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anim calcmode="lin" valueType="num">
                                      <p:cBhvr>
                                        <p:cTn id="23" dur="500" fill="hold"/>
                                        <p:tgtEl>
                                          <p:spTgt spid="53"/>
                                        </p:tgtEl>
                                        <p:attrNameLst>
                                          <p:attrName>ppt_x</p:attrName>
                                        </p:attrNameLst>
                                      </p:cBhvr>
                                      <p:tavLst>
                                        <p:tav tm="0">
                                          <p:val>
                                            <p:strVal val="#ppt_x"/>
                                          </p:val>
                                        </p:tav>
                                        <p:tav tm="100000">
                                          <p:val>
                                            <p:strVal val="#ppt_x"/>
                                          </p:val>
                                        </p:tav>
                                      </p:tavLst>
                                    </p:anim>
                                    <p:anim calcmode="lin" valueType="num">
                                      <p:cBhvr>
                                        <p:cTn id="24" dur="500" fill="hold"/>
                                        <p:tgtEl>
                                          <p:spTgt spid="53"/>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anim calcmode="lin" valueType="num">
                                      <p:cBhvr>
                                        <p:cTn id="29" dur="500" fill="hold"/>
                                        <p:tgtEl>
                                          <p:spTgt spid="1026"/>
                                        </p:tgtEl>
                                        <p:attrNameLst>
                                          <p:attrName>ppt_x</p:attrName>
                                        </p:attrNameLst>
                                      </p:cBhvr>
                                      <p:tavLst>
                                        <p:tav tm="0">
                                          <p:val>
                                            <p:strVal val="#ppt_x"/>
                                          </p:val>
                                        </p:tav>
                                        <p:tav tm="100000">
                                          <p:val>
                                            <p:strVal val="#ppt_x"/>
                                          </p:val>
                                        </p:tav>
                                      </p:tavLst>
                                    </p:anim>
                                    <p:anim calcmode="lin" valueType="num">
                                      <p:cBhvr>
                                        <p:cTn id="30"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219</TotalTime>
  <Words>799</Words>
  <Application>Microsoft Office PowerPoint</Application>
  <PresentationFormat>Widescreen</PresentationFormat>
  <Paragraphs>177</Paragraphs>
  <Slides>26</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.VnArial</vt:lpstr>
      <vt:lpstr>Calibri Light</vt:lpstr>
      <vt:lpstr>HL Hoctro</vt:lpstr>
      <vt:lpstr>Calibri</vt:lpstr>
      <vt:lpstr>Arial-Rounded</vt:lpstr>
      <vt:lpstr>Arial</vt:lpstr>
      <vt:lpstr>HP-168</vt:lpstr>
      <vt:lpstr>#9Slide01 Noi dung ngan</vt:lpstr>
      <vt:lpstr>等线</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165</cp:revision>
  <dcterms:created xsi:type="dcterms:W3CDTF">2021-08-21T07:02:17Z</dcterms:created>
  <dcterms:modified xsi:type="dcterms:W3CDTF">2023-03-19T13:55:07Z</dcterms:modified>
  <cp:category>9Slide.vn</cp:category>
</cp:coreProperties>
</file>