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455" r:id="rId2"/>
    <p:sldId id="456" r:id="rId3"/>
    <p:sldId id="457" r:id="rId4"/>
    <p:sldId id="257" r:id="rId5"/>
    <p:sldId id="259" r:id="rId6"/>
    <p:sldId id="277" r:id="rId7"/>
    <p:sldId id="278" r:id="rId8"/>
    <p:sldId id="280" r:id="rId9"/>
    <p:sldId id="281" r:id="rId10"/>
    <p:sldId id="282" r:id="rId11"/>
    <p:sldId id="283" r:id="rId12"/>
    <p:sldId id="458" r:id="rId13"/>
    <p:sldId id="285" r:id="rId14"/>
    <p:sldId id="294" r:id="rId15"/>
    <p:sldId id="286" r:id="rId16"/>
    <p:sldId id="287" r:id="rId17"/>
    <p:sldId id="288" r:id="rId18"/>
    <p:sldId id="289" r:id="rId19"/>
    <p:sldId id="290" r:id="rId20"/>
    <p:sldId id="291" r:id="rId21"/>
    <p:sldId id="292" r:id="rId22"/>
    <p:sldId id="293" r:id="rId23"/>
    <p:sldId id="267" r:id="rId24"/>
    <p:sldId id="450" r:id="rId25"/>
    <p:sldId id="451" r:id="rId26"/>
    <p:sldId id="452" r:id="rId27"/>
    <p:sldId id="453" r:id="rId28"/>
  </p:sldIdLst>
  <p:sldSz cx="12192000" cy="6858000"/>
  <p:notesSz cx="6858000" cy="9144000"/>
  <p:embeddedFontLst>
    <p:embeddedFont>
      <p:font typeface="等线" panose="02010600030101010101" pitchFamily="2" charset="-122"/>
      <p:regular r:id="rId30"/>
    </p:embeddedFont>
    <p:embeddedFont>
      <p:font typeface="#9Slide01 Noi dung ngan" panose="020B0604020202020204" charset="0"/>
      <p:regular r:id="rId31"/>
    </p:embeddedFont>
    <p:embeddedFont>
      <p:font typeface=".VnArial" panose="020B7200000000000000" pitchFamily="34" charset="0"/>
      <p:regular r:id="rId32"/>
      <p:bold r:id="rId33"/>
      <p:italic r:id="rId34"/>
      <p:boldItalic r:id="rId35"/>
    </p:embeddedFont>
    <p:embeddedFont>
      <p:font typeface="Arial-Rounded" panose="020B0500000000000000" pitchFamily="3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HP001 4 hàng" panose="020B0603050302020204" pitchFamily="34" charset="0"/>
      <p:regular r:id="rId43"/>
      <p:bold r:id="rId44"/>
    </p:embeddedFont>
    <p:embeddedFont>
      <p:font typeface="HP001 5 hàng" panose="020B060305030202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C5F5"/>
    <a:srgbClr val="F8A9B9"/>
    <a:srgbClr val="F15A88"/>
    <a:srgbClr val="3FCAF3"/>
    <a:srgbClr val="E31353"/>
    <a:srgbClr val="F270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showGuides="1">
      <p:cViewPr varScale="1">
        <p:scale>
          <a:sx n="63" d="100"/>
          <a:sy n="63" d="100"/>
        </p:scale>
        <p:origin x="91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800" b="0" i="0" dirty="0">
                <a:effectLst/>
                <a:latin typeface="#9Slide01 Noi dung ngan" panose="00000600000000000000" pitchFamily="2" charset="0"/>
              </a:rPr>
              <a:t>Một con kiến không may bị rơi xuống nước. Nó vùng vẫy và la lên:</a:t>
            </a:r>
            <a:endParaRPr lang="vi-VN" b="0" i="0" dirty="0">
              <a:effectLst/>
              <a:latin typeface="Arial" panose="020B0604020202020204" pitchFamily="34" charset="0"/>
            </a:endParaRPr>
          </a:p>
          <a:p>
            <a:pPr algn="just">
              <a:buFont typeface="Arial" panose="020B0604020202020204" pitchFamily="34" charset="0"/>
              <a:buNone/>
            </a:pPr>
            <a:r>
              <a:rPr lang="en-US" sz="1800" b="0" i="0" dirty="0">
                <a:effectLst/>
                <a:latin typeface="#9Slide01 Noi dung ngan" panose="00000600000000000000" pitchFamily="2" charset="0"/>
              </a:rPr>
              <a:t>-</a:t>
            </a:r>
            <a:r>
              <a:rPr lang="vi-VN" sz="1800" b="0" i="0" dirty="0">
                <a:effectLst/>
                <a:latin typeface="#9Slide01 Noi dung ngan" panose="00000600000000000000" pitchFamily="2" charset="0"/>
              </a:rPr>
              <a:t>Cứu tôi với, cứu tôi với!</a:t>
            </a: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A6CA6EE-D120-405B-A31A-77ED0FE27AE5}" type="slidenum">
              <a:rPr lang="en-US" smtClean="0"/>
              <a:t>8</a:t>
            </a:fld>
            <a:endParaRPr lang="en-US"/>
          </a:p>
        </p:txBody>
      </p:sp>
    </p:spTree>
    <p:extLst>
      <p:ext uri="{BB962C8B-B14F-4D97-AF65-F5344CB8AC3E}">
        <p14:creationId xmlns:p14="http://schemas.microsoft.com/office/powerpoint/2010/main" val="182178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trước – tranh hiện sau</a:t>
            </a:r>
          </a:p>
        </p:txBody>
      </p:sp>
      <p:sp>
        <p:nvSpPr>
          <p:cNvPr id="4" name="Slide Number Placeholder 3"/>
          <p:cNvSpPr>
            <a:spLocks noGrp="1"/>
          </p:cNvSpPr>
          <p:nvPr>
            <p:ph type="sldNum" sz="quarter" idx="5"/>
          </p:nvPr>
        </p:nvSpPr>
        <p:spPr/>
        <p:txBody>
          <a:bodyPr/>
          <a:lstStyle/>
          <a:p>
            <a:fld id="{49EF9192-8295-45BA-8666-87775CAA009F}" type="slidenum">
              <a:rPr lang="en-US" smtClean="0"/>
              <a:t>24</a:t>
            </a:fld>
            <a:endParaRPr lang="en-US"/>
          </a:p>
        </p:txBody>
      </p:sp>
    </p:spTree>
    <p:extLst>
      <p:ext uri="{BB962C8B-B14F-4D97-AF65-F5344CB8AC3E}">
        <p14:creationId xmlns:p14="http://schemas.microsoft.com/office/powerpoint/2010/main" val="2443453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hỏi k chữ, chỉ có âm thanh</a:t>
            </a:r>
          </a:p>
          <a:p>
            <a:r>
              <a:rPr lang="en-US"/>
              <a:t>Hình ảnh. Âm thanh đồng bộ</a:t>
            </a:r>
          </a:p>
        </p:txBody>
      </p:sp>
      <p:sp>
        <p:nvSpPr>
          <p:cNvPr id="4" name="Slide Number Placeholder 3"/>
          <p:cNvSpPr>
            <a:spLocks noGrp="1"/>
          </p:cNvSpPr>
          <p:nvPr>
            <p:ph type="sldNum" sz="quarter" idx="5"/>
          </p:nvPr>
        </p:nvSpPr>
        <p:spPr/>
        <p:txBody>
          <a:bodyPr/>
          <a:lstStyle/>
          <a:p>
            <a:fld id="{49EF9192-8295-45BA-8666-87775CAA009F}" type="slidenum">
              <a:rPr lang="en-US" smtClean="0"/>
              <a:t>27</a:t>
            </a:fld>
            <a:endParaRPr lang="en-US"/>
          </a:p>
        </p:txBody>
      </p:sp>
    </p:spTree>
    <p:extLst>
      <p:ext uri="{BB962C8B-B14F-4D97-AF65-F5344CB8AC3E}">
        <p14:creationId xmlns:p14="http://schemas.microsoft.com/office/powerpoint/2010/main" val="133409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2800" b="0" i="0" dirty="0">
                <a:effectLst/>
                <a:latin typeface="Arial" panose="020B0604020202020204" pitchFamily="34" charset="0"/>
              </a:rPr>
              <a:t>Nghe tiếng kêu cứu của kiến, bồ câu nhanh trí nhặt một chiếc lá thả xuống nước. Kiến bám vào chiếc lá và leo lên được bờ.</a:t>
            </a: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426619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4000" b="0" i="0" dirty="0">
                <a:effectLst/>
                <a:latin typeface="Arial" panose="020B0604020202020204" pitchFamily="34" charset="0"/>
              </a:rPr>
              <a:t>Một hôm kiến thấy người thợ săn đang ngắm bắn bồ câu. Ngay lập tức, nó bò đến, cắn vào chân anh ta. Người thợ săn giật mình. Bồ câu thấy động liền bay đi.</a:t>
            </a: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A6CA6EE-D120-405B-A31A-77ED0FE27AE5}" type="slidenum">
              <a:rPr lang="en-US" smtClean="0"/>
              <a:t>10</a:t>
            </a:fld>
            <a:endParaRPr lang="en-US"/>
          </a:p>
        </p:txBody>
      </p:sp>
    </p:spTree>
    <p:extLst>
      <p:ext uri="{BB962C8B-B14F-4D97-AF65-F5344CB8AC3E}">
        <p14:creationId xmlns:p14="http://schemas.microsoft.com/office/powerpoint/2010/main" val="186573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800" b="0" i="0" dirty="0">
                <a:effectLst/>
                <a:latin typeface="#9Slide01 Noi dung ngan" panose="00000600000000000000" pitchFamily="2" charset="0"/>
              </a:rPr>
              <a:t>Bồ câu tìm đến chỗ kiến cảm động nói:</a:t>
            </a:r>
            <a:endParaRPr lang="vi-VN" sz="5400" b="0" i="0" dirty="0">
              <a:effectLst/>
              <a:latin typeface="Arial" panose="020B0604020202020204" pitchFamily="34" charset="0"/>
            </a:endParaRPr>
          </a:p>
          <a:p>
            <a:pPr algn="just"/>
            <a:r>
              <a:rPr lang="vi-VN" sz="1800" b="0" i="0" dirty="0">
                <a:effectLst/>
                <a:latin typeface="#9Slide01 Noi dung ngan" panose="00000600000000000000" pitchFamily="2" charset="0"/>
              </a:rPr>
              <a:t>- Cảm ơn cậu đã cứu tớ.</a:t>
            </a:r>
            <a:endParaRPr lang="vi-VN" sz="5400" b="0" i="0" dirty="0">
              <a:effectLst/>
              <a:latin typeface="Arial" panose="020B0604020202020204" pitchFamily="34" charset="0"/>
            </a:endParaRPr>
          </a:p>
          <a:p>
            <a:pPr algn="just"/>
            <a:r>
              <a:rPr lang="vi-VN" sz="1800" b="0" i="0" dirty="0">
                <a:effectLst/>
                <a:latin typeface="#9Slide01 Noi dung ngan" panose="00000600000000000000" pitchFamily="2" charset="0"/>
              </a:rPr>
              <a:t>Kiến đáp:</a:t>
            </a:r>
            <a:endParaRPr lang="vi-VN" sz="5400" b="0" i="0" dirty="0">
              <a:effectLst/>
              <a:latin typeface="Arial" panose="020B0604020202020204" pitchFamily="34" charset="0"/>
            </a:endParaRPr>
          </a:p>
          <a:p>
            <a:pPr algn="just"/>
            <a:r>
              <a:rPr lang="vi-VN" sz="1800" b="0" i="0" dirty="0">
                <a:effectLst/>
                <a:latin typeface="#9Slide01 Noi dung ngan" panose="00000600000000000000" pitchFamily="2" charset="0"/>
              </a:rPr>
              <a:t>- Cậu cũng giúp tớ thoát chết mà.</a:t>
            </a:r>
            <a:endParaRPr lang="vi-VN" sz="5400" b="0" i="0" dirty="0">
              <a:effectLst/>
              <a:latin typeface="Arial" panose="020B0604020202020204" pitchFamily="34" charset="0"/>
            </a:endParaRPr>
          </a:p>
          <a:p>
            <a:pPr algn="just"/>
            <a:r>
              <a:rPr lang="vi-VN" sz="1800" b="0" i="0" dirty="0">
                <a:effectLst/>
                <a:latin typeface="#9Slide01 Noi dung ngan" panose="00000600000000000000" pitchFamily="2" charset="0"/>
              </a:rPr>
              <a:t>Cả hai đều rất vui vì đã giúp nhau.</a:t>
            </a:r>
            <a:endParaRPr lang="vi-VN" sz="5400"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A6CA6EE-D120-405B-A31A-77ED0FE27AE5}" type="slidenum">
              <a:rPr lang="en-US" smtClean="0"/>
              <a:t>11</a:t>
            </a:fld>
            <a:endParaRPr lang="en-US"/>
          </a:p>
        </p:txBody>
      </p:sp>
    </p:spTree>
    <p:extLst>
      <p:ext uri="{BB962C8B-B14F-4D97-AF65-F5344CB8AC3E}">
        <p14:creationId xmlns:p14="http://schemas.microsoft.com/office/powerpoint/2010/main" val="149823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9Slide01 Noi dung ngan" panose="00000600000000000000" pitchFamily="2" charset="0"/>
              </a:rPr>
              <a:t>Vần</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ăn</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Trong</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bài</a:t>
            </a:r>
            <a:r>
              <a:rPr lang="en-US" sz="1200" i="1" dirty="0">
                <a:effectLst/>
                <a:latin typeface="#9Slide01 Noi dung ngan" panose="00000600000000000000" pitchFamily="2" charset="0"/>
              </a:rPr>
              <a:t>: </a:t>
            </a:r>
            <a:r>
              <a:rPr lang="en-US" sz="1200" dirty="0" err="1">
                <a:effectLst/>
                <a:latin typeface="#9Slide01 Noi dung ngan" panose="00000600000000000000" pitchFamily="2" charset="0"/>
              </a:rPr>
              <a:t>săn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cắn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Ngoài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bài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bắn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súng</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cái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chăn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khăn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tay</a:t>
            </a:r>
            <a:r>
              <a:rPr lang="en-US" sz="1200" dirty="0">
                <a:effectLst/>
                <a:latin typeface="#9Slide01 Noi dung ngan" panose="00000600000000000000" pitchFamily="2" charset="0"/>
              </a:rPr>
              <a:t>), (con) </a:t>
            </a:r>
            <a:r>
              <a:rPr lang="en-US" sz="1200" dirty="0" err="1">
                <a:effectLst/>
                <a:latin typeface="#9Slide01 Noi dung ngan" panose="00000600000000000000" pitchFamily="2" charset="0"/>
              </a:rPr>
              <a:t>trăn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lăn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tròn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củ</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sắn</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bài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văn</a:t>
            </a:r>
            <a:r>
              <a:rPr lang="en-US" sz="1200" dirty="0">
                <a:effectLst/>
                <a:latin typeface="#9Slide01 Noi dung ngan" panose="00000600000000000000" pitchFamily="2" charset="0"/>
              </a:rPr>
              <a: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18</a:t>
            </a:fld>
            <a:endParaRPr lang="en-US"/>
          </a:p>
        </p:txBody>
      </p:sp>
    </p:spTree>
    <p:extLst>
      <p:ext uri="{BB962C8B-B14F-4D97-AF65-F5344CB8AC3E}">
        <p14:creationId xmlns:p14="http://schemas.microsoft.com/office/powerpoint/2010/main" val="147908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err="1">
                <a:effectLst/>
                <a:latin typeface="#9Slide01 Noi dung ngan" panose="00000600000000000000" pitchFamily="2" charset="0"/>
              </a:rPr>
              <a:t>Vần</a:t>
            </a:r>
            <a:r>
              <a:rPr lang="en-US" sz="1800" b="0" i="1" dirty="0">
                <a:effectLst/>
                <a:latin typeface="#9Slide01 Noi dung ngan" panose="00000600000000000000" pitchFamily="2" charset="0"/>
              </a:rPr>
              <a:t> </a:t>
            </a:r>
            <a:r>
              <a:rPr lang="en-US" sz="1800" b="0" i="1" dirty="0" err="1">
                <a:effectLst/>
                <a:latin typeface="#9Slide01 Noi dung ngan" panose="00000600000000000000" pitchFamily="2" charset="0"/>
              </a:rPr>
              <a:t>ăng</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Trong</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bài</a:t>
            </a:r>
            <a:r>
              <a:rPr lang="en-US" sz="1200" i="1" dirty="0">
                <a:effectLst/>
                <a:latin typeface="#9Slide01 Noi dung ngan" panose="00000600000000000000" pitchFamily="2" charset="0"/>
              </a:rPr>
              <a:t>: 	</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Ngoài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bài</a:t>
            </a:r>
            <a:r>
              <a:rPr lang="en-US" sz="1200" dirty="0">
                <a:effectLst/>
                <a:latin typeface="#9Slide01 Noi dung ngan" panose="00000600000000000000" pitchFamily="2" charset="0"/>
              </a:rPr>
              <a:t>:  </a:t>
            </a:r>
            <a:r>
              <a:rPr lang="en-US" b="0" i="0" dirty="0">
                <a:effectLst/>
                <a:latin typeface="Arial" panose="020B0604020202020204" pitchFamily="34" charset="0"/>
              </a:rPr>
              <a:t>(</a:t>
            </a:r>
            <a:r>
              <a:rPr lang="en-US" b="0" i="0" dirty="0" err="1">
                <a:effectLst/>
                <a:latin typeface="Arial" panose="020B0604020202020204" pitchFamily="34" charset="0"/>
              </a:rPr>
              <a:t>mặt</a:t>
            </a:r>
            <a:r>
              <a:rPr lang="en-US" b="0" i="0" dirty="0">
                <a:effectLst/>
                <a:latin typeface="Arial" panose="020B0604020202020204" pitchFamily="34" charset="0"/>
              </a:rPr>
              <a:t>) </a:t>
            </a:r>
            <a:r>
              <a:rPr lang="en-US" b="0" i="0" dirty="0" err="1">
                <a:effectLst/>
                <a:latin typeface="Arial" panose="020B0604020202020204" pitchFamily="34" charset="0"/>
              </a:rPr>
              <a:t>trăng</a:t>
            </a:r>
            <a:r>
              <a:rPr lang="en-US" b="0" i="0" dirty="0">
                <a:effectLst/>
                <a:latin typeface="Arial" panose="020B0604020202020204" pitchFamily="34" charset="0"/>
              </a:rPr>
              <a:t>, (</a:t>
            </a:r>
            <a:r>
              <a:rPr lang="en-US" b="0" i="0" dirty="0" err="1">
                <a:effectLst/>
                <a:latin typeface="Arial" panose="020B0604020202020204" pitchFamily="34" charset="0"/>
              </a:rPr>
              <a:t>chị</a:t>
            </a:r>
            <a:r>
              <a:rPr lang="en-US" b="0" i="0" dirty="0">
                <a:effectLst/>
                <a:latin typeface="Arial" panose="020B0604020202020204" pitchFamily="34" charset="0"/>
              </a:rPr>
              <a:t>) </a:t>
            </a:r>
            <a:r>
              <a:rPr lang="en-US" b="0" i="0" dirty="0" err="1">
                <a:effectLst/>
                <a:latin typeface="Arial" panose="020B0604020202020204" pitchFamily="34" charset="0"/>
              </a:rPr>
              <a:t>Hằng</a:t>
            </a:r>
            <a:r>
              <a:rPr lang="en-US" b="0" i="0" dirty="0">
                <a:effectLst/>
                <a:latin typeface="Arial" panose="020B0604020202020204" pitchFamily="34" charset="0"/>
              </a:rPr>
              <a:t>, </a:t>
            </a:r>
            <a:r>
              <a:rPr lang="en-US" b="0" i="0" dirty="0" err="1">
                <a:effectLst/>
                <a:latin typeface="Arial" panose="020B0604020202020204" pitchFamily="34" charset="0"/>
              </a:rPr>
              <a:t>băng</a:t>
            </a:r>
            <a:r>
              <a:rPr lang="en-US" b="0" i="0" dirty="0">
                <a:effectLst/>
                <a:latin typeface="Arial" panose="020B0604020202020204" pitchFamily="34" charset="0"/>
              </a:rPr>
              <a:t> (y </a:t>
            </a:r>
            <a:r>
              <a:rPr lang="en-US" b="0" i="0" dirty="0" err="1">
                <a:effectLst/>
                <a:latin typeface="Arial" panose="020B0604020202020204" pitchFamily="34" charset="0"/>
              </a:rPr>
              <a:t>tế</a:t>
            </a:r>
            <a:r>
              <a:rPr lang="en-US" b="0" i="0" dirty="0">
                <a:effectLst/>
                <a:latin typeface="Arial" panose="020B0604020202020204" pitchFamily="34" charset="0"/>
              </a:rPr>
              <a:t>), </a:t>
            </a:r>
            <a:r>
              <a:rPr lang="en-US" b="0" i="0" dirty="0" err="1">
                <a:effectLst/>
                <a:latin typeface="Arial" panose="020B0604020202020204" pitchFamily="34" charset="0"/>
              </a:rPr>
              <a:t>lăng</a:t>
            </a:r>
            <a:r>
              <a:rPr lang="en-US" b="0" i="0" dirty="0">
                <a:effectLst/>
                <a:latin typeface="Arial" panose="020B0604020202020204" pitchFamily="34" charset="0"/>
              </a:rPr>
              <a:t> (</a:t>
            </a:r>
            <a:r>
              <a:rPr lang="en-US" b="0" i="0" dirty="0" err="1">
                <a:effectLst/>
                <a:latin typeface="Arial" panose="020B0604020202020204" pitchFamily="34" charset="0"/>
              </a:rPr>
              <a:t>Bác</a:t>
            </a:r>
            <a:r>
              <a:rPr lang="en-US" b="0" i="0" dirty="0">
                <a:effectLst/>
                <a:latin typeface="Arial" panose="020B0604020202020204" pitchFamily="34" charset="0"/>
              </a:rPr>
              <a:t> </a:t>
            </a:r>
            <a:r>
              <a:rPr lang="en-US" b="0" i="0" dirty="0" err="1">
                <a:effectLst/>
                <a:latin typeface="Arial" panose="020B0604020202020204" pitchFamily="34" charset="0"/>
              </a:rPr>
              <a:t>Hồ</a:t>
            </a:r>
            <a:r>
              <a:rPr lang="en-US" b="0" i="0" dirty="0">
                <a:effectLst/>
                <a:latin typeface="Arial" panose="020B0604020202020204" pitchFamily="34" charset="0"/>
              </a:rPr>
              <a:t>), </a:t>
            </a:r>
            <a:r>
              <a:rPr lang="en-US" b="0" i="0" dirty="0" err="1">
                <a:effectLst/>
                <a:latin typeface="Arial" panose="020B0604020202020204" pitchFamily="34" charset="0"/>
              </a:rPr>
              <a:t>căng</a:t>
            </a:r>
            <a:r>
              <a:rPr lang="en-US" b="0" i="0" dirty="0">
                <a:effectLst/>
                <a:latin typeface="Arial" panose="020B0604020202020204" pitchFamily="34" charset="0"/>
              </a:rPr>
              <a:t> </a:t>
            </a:r>
            <a:r>
              <a:rPr lang="en-US" b="0" i="0" dirty="0" err="1">
                <a:effectLst/>
                <a:latin typeface="Arial" panose="020B0604020202020204" pitchFamily="34" charset="0"/>
              </a:rPr>
              <a:t>thẳng</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19</a:t>
            </a:fld>
            <a:endParaRPr lang="en-US"/>
          </a:p>
        </p:txBody>
      </p:sp>
    </p:spTree>
    <p:extLst>
      <p:ext uri="{BB962C8B-B14F-4D97-AF65-F5344CB8AC3E}">
        <p14:creationId xmlns:p14="http://schemas.microsoft.com/office/powerpoint/2010/main" val="369288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err="1">
                <a:effectLst/>
                <a:latin typeface="#9Slide01 Noi dung ngan" panose="00000600000000000000" pitchFamily="2" charset="0"/>
              </a:rPr>
              <a:t>Vần</a:t>
            </a:r>
            <a:r>
              <a:rPr lang="en-US" sz="1800" b="0" i="1" dirty="0">
                <a:effectLst/>
                <a:latin typeface="#9Slide01 Noi dung ngan" panose="00000600000000000000" pitchFamily="2" charset="0"/>
              </a:rPr>
              <a:t> oat</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Trong</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bài</a:t>
            </a:r>
            <a:r>
              <a:rPr lang="en-US" sz="1200" i="1" dirty="0">
                <a:effectLst/>
                <a:latin typeface="#9Slide01 Noi dung ngan" panose="00000600000000000000" pitchFamily="2" charset="0"/>
              </a:rPr>
              <a:t>: </a:t>
            </a:r>
            <a:r>
              <a:rPr lang="en-US" b="0" i="0" dirty="0" err="1">
                <a:effectLst/>
                <a:latin typeface="Arial" panose="020B0604020202020204" pitchFamily="34" charset="0"/>
              </a:rPr>
              <a:t>thoát</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Ngoài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bài</a:t>
            </a:r>
            <a:r>
              <a:rPr lang="en-US" sz="1200" dirty="0">
                <a:effectLst/>
                <a:latin typeface="#9Slide01 Noi dung ngan" panose="00000600000000000000" pitchFamily="2" charset="0"/>
              </a:rPr>
              <a:t>:  </a:t>
            </a:r>
            <a:r>
              <a:rPr lang="en-US" b="0" i="0" dirty="0" err="1">
                <a:effectLst/>
                <a:latin typeface="Arial" panose="020B0604020202020204" pitchFamily="34" charset="0"/>
              </a:rPr>
              <a:t>hoạt</a:t>
            </a:r>
            <a:r>
              <a:rPr lang="en-US" b="0" i="0" dirty="0">
                <a:effectLst/>
                <a:latin typeface="Arial" panose="020B0604020202020204" pitchFamily="34" charset="0"/>
              </a:rPr>
              <a:t> (</a:t>
            </a:r>
            <a:r>
              <a:rPr lang="en-US" b="0" i="0" dirty="0" err="1">
                <a:effectLst/>
                <a:latin typeface="Arial" panose="020B0604020202020204" pitchFamily="34" charset="0"/>
              </a:rPr>
              <a:t>hình</a:t>
            </a:r>
            <a:r>
              <a:rPr lang="en-US" b="0" i="0" dirty="0">
                <a:effectLst/>
                <a:latin typeface="Arial" panose="020B0604020202020204" pitchFamily="34" charset="0"/>
              </a:rPr>
              <a:t>), (</a:t>
            </a:r>
            <a:r>
              <a:rPr lang="en-US" b="0" i="0" dirty="0" err="1">
                <a:effectLst/>
                <a:latin typeface="Arial" panose="020B0604020202020204" pitchFamily="34" charset="0"/>
              </a:rPr>
              <a:t>trốn</a:t>
            </a:r>
            <a:r>
              <a:rPr lang="en-US" b="0" i="0" dirty="0">
                <a:effectLst/>
                <a:latin typeface="Arial" panose="020B0604020202020204" pitchFamily="34" charset="0"/>
              </a:rPr>
              <a:t>) </a:t>
            </a:r>
            <a:r>
              <a:rPr lang="en-US" b="0" i="0" dirty="0" err="1">
                <a:effectLst/>
                <a:latin typeface="Arial" panose="020B0604020202020204" pitchFamily="34" charset="0"/>
              </a:rPr>
              <a:t>thoát</a:t>
            </a:r>
            <a:r>
              <a:rPr lang="en-US" b="0" i="0" dirty="0">
                <a:effectLst/>
                <a:latin typeface="Arial" panose="020B0604020202020204" pitchFamily="34" charset="0"/>
              </a:rPr>
              <a:t>, (</a:t>
            </a:r>
            <a:r>
              <a:rPr lang="en-US" b="0" i="0" dirty="0" err="1">
                <a:effectLst/>
                <a:latin typeface="Arial" panose="020B0604020202020204" pitchFamily="34" charset="0"/>
              </a:rPr>
              <a:t>lục</a:t>
            </a:r>
            <a:r>
              <a:rPr lang="en-US" b="0" i="0" dirty="0">
                <a:effectLst/>
                <a:latin typeface="Arial" panose="020B0604020202020204" pitchFamily="34" charset="0"/>
              </a:rPr>
              <a:t>) </a:t>
            </a:r>
            <a:r>
              <a:rPr lang="en-US" b="0" i="0" dirty="0" err="1">
                <a:effectLst/>
                <a:latin typeface="Arial" panose="020B0604020202020204" pitchFamily="34" charset="0"/>
              </a:rPr>
              <a:t>soát</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20</a:t>
            </a:fld>
            <a:endParaRPr lang="en-US"/>
          </a:p>
        </p:txBody>
      </p:sp>
    </p:spTree>
    <p:extLst>
      <p:ext uri="{BB962C8B-B14F-4D97-AF65-F5344CB8AC3E}">
        <p14:creationId xmlns:p14="http://schemas.microsoft.com/office/powerpoint/2010/main" val="247306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err="1">
                <a:effectLst/>
                <a:latin typeface="#9Slide01 Noi dung ngan" panose="00000600000000000000" pitchFamily="2" charset="0"/>
              </a:rPr>
              <a:t>Vần</a:t>
            </a:r>
            <a:r>
              <a:rPr lang="en-US" sz="1800" b="0" i="1" dirty="0">
                <a:effectLst/>
                <a:latin typeface="#9Slide01 Noi dung ngan" panose="00000600000000000000" pitchFamily="2" charset="0"/>
              </a:rPr>
              <a:t> </a:t>
            </a:r>
            <a:r>
              <a:rPr lang="en-US" sz="1800" b="0" i="1" dirty="0" err="1">
                <a:effectLst/>
                <a:latin typeface="#9Slide01 Noi dung ngan" panose="00000600000000000000" pitchFamily="2" charset="0"/>
              </a:rPr>
              <a:t>oăt</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Trong</a:t>
            </a:r>
            <a:r>
              <a:rPr lang="en-US" sz="1200" i="1" dirty="0">
                <a:effectLst/>
                <a:latin typeface="#9Slide01 Noi dung ngan" panose="00000600000000000000" pitchFamily="2" charset="0"/>
              </a:rPr>
              <a:t> </a:t>
            </a:r>
            <a:r>
              <a:rPr lang="en-US" sz="1200" i="1" dirty="0" err="1">
                <a:effectLst/>
                <a:latin typeface="#9Slide01 Noi dung ngan" panose="00000600000000000000" pitchFamily="2" charset="0"/>
              </a:rPr>
              <a:t>bài</a:t>
            </a:r>
            <a:r>
              <a:rPr lang="en-US" sz="1200" i="1" dirty="0">
                <a:effectLst/>
                <a:latin typeface="#9Slide01 Noi dung ngan" panose="00000600000000000000" pitchFamily="2" charset="0"/>
              </a:rPr>
              <a:t>: 	</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Ngoài</a:t>
            </a:r>
            <a:r>
              <a:rPr lang="en-US" sz="1200" dirty="0">
                <a:effectLst/>
                <a:latin typeface="#9Slide01 Noi dung ngan" panose="00000600000000000000" pitchFamily="2" charset="0"/>
              </a:rPr>
              <a:t> </a:t>
            </a:r>
            <a:r>
              <a:rPr lang="en-US" sz="1200" dirty="0" err="1">
                <a:effectLst/>
                <a:latin typeface="#9Slide01 Noi dung ngan" panose="00000600000000000000" pitchFamily="2" charset="0"/>
              </a:rPr>
              <a:t>bài</a:t>
            </a:r>
            <a:r>
              <a:rPr lang="en-US" sz="1200" dirty="0">
                <a:effectLst/>
                <a:latin typeface="#9Slide01 Noi dung ngan" panose="00000600000000000000" pitchFamily="2" charset="0"/>
              </a:rPr>
              <a:t>:  </a:t>
            </a:r>
            <a:r>
              <a:rPr lang="en-US" b="0" i="0" dirty="0">
                <a:effectLst/>
                <a:latin typeface="Arial" panose="020B0604020202020204" pitchFamily="34" charset="0"/>
              </a:rPr>
              <a:t>(</a:t>
            </a:r>
            <a:r>
              <a:rPr lang="en-US" b="0" i="0" dirty="0" err="1">
                <a:effectLst/>
                <a:latin typeface="Arial" panose="020B0604020202020204" pitchFamily="34" charset="0"/>
              </a:rPr>
              <a:t>nhọn</a:t>
            </a:r>
            <a:r>
              <a:rPr lang="en-US" b="0" i="0" dirty="0">
                <a:effectLst/>
                <a:latin typeface="Arial" panose="020B0604020202020204" pitchFamily="34" charset="0"/>
              </a:rPr>
              <a:t>) </a:t>
            </a:r>
            <a:r>
              <a:rPr lang="en-US" b="0" i="0" dirty="0" err="1">
                <a:effectLst/>
                <a:latin typeface="Arial" panose="020B0604020202020204" pitchFamily="34" charset="0"/>
              </a:rPr>
              <a:t>hoắt</a:t>
            </a:r>
            <a:r>
              <a:rPr lang="en-US" b="0" i="0" dirty="0">
                <a:effectLst/>
                <a:latin typeface="Arial" panose="020B0604020202020204" pitchFamily="34" charset="0"/>
              </a:rPr>
              <a:t>, </a:t>
            </a:r>
            <a:r>
              <a:rPr lang="en-US" b="0" i="0" dirty="0" err="1">
                <a:effectLst/>
                <a:latin typeface="Arial" panose="020B0604020202020204" pitchFamily="34" charset="0"/>
              </a:rPr>
              <a:t>loắt</a:t>
            </a:r>
            <a:r>
              <a:rPr lang="en-US" b="0" i="0" dirty="0">
                <a:effectLst/>
                <a:latin typeface="Arial" panose="020B0604020202020204" pitchFamily="34" charset="0"/>
              </a:rPr>
              <a:t> </a:t>
            </a:r>
            <a:r>
              <a:rPr lang="en-US" b="0" i="0" dirty="0" err="1">
                <a:effectLst/>
                <a:latin typeface="Arial" panose="020B0604020202020204" pitchFamily="34" charset="0"/>
              </a:rPr>
              <a:t>choắt</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21</a:t>
            </a:fld>
            <a:endParaRPr lang="en-US"/>
          </a:p>
        </p:txBody>
      </p:sp>
    </p:spTree>
    <p:extLst>
      <p:ext uri="{BB962C8B-B14F-4D97-AF65-F5344CB8AC3E}">
        <p14:creationId xmlns:p14="http://schemas.microsoft.com/office/powerpoint/2010/main" val="66398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Arial" panose="020B0604020202020204" pitchFamily="34" charset="0"/>
              </a:rPr>
              <a:t>Hành đ</a:t>
            </a:r>
            <a:r>
              <a:rPr lang="en-US" b="0" i="0" dirty="0">
                <a:effectLst/>
                <a:latin typeface="Arial" panose="020B0604020202020204" pitchFamily="34" charset="0"/>
              </a:rPr>
              <a:t>ộ</a:t>
            </a:r>
            <a:r>
              <a:rPr lang="vi-VN" b="0" i="0" dirty="0">
                <a:effectLst/>
                <a:latin typeface="Arial" panose="020B0604020202020204" pitchFamily="34" charset="0"/>
              </a:rPr>
              <a:t>ng của người thợ săn là sai. Vì bắn chim là hành động giết hại chú chim bé nhỏ, vô tội </a:t>
            </a:r>
            <a:r>
              <a:rPr lang="en-US" b="0" i="0" dirty="0" err="1">
                <a:effectLst/>
                <a:latin typeface="Arial" panose="020B0604020202020204" pitchFamily="34" charset="0"/>
              </a:rPr>
              <a:t>và</a:t>
            </a:r>
            <a:r>
              <a:rPr lang="vi-VN" b="0" i="0" dirty="0">
                <a:effectLst/>
                <a:latin typeface="Arial" panose="020B0604020202020204" pitchFamily="34" charset="0"/>
              </a:rPr>
              <a:t> phá hoại thiên nhiên.</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22</a:t>
            </a:fld>
            <a:endParaRPr lang="en-US"/>
          </a:p>
        </p:txBody>
      </p:sp>
    </p:spTree>
    <p:extLst>
      <p:ext uri="{BB962C8B-B14F-4D97-AF65-F5344CB8AC3E}">
        <p14:creationId xmlns:p14="http://schemas.microsoft.com/office/powerpoint/2010/main" val="2885758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57E72B-C1ED-4439-AA21-03EF050C779E}"/>
              </a:ext>
            </a:extLst>
          </p:cNvPr>
          <p:cNvPicPr>
            <a:picLocks noChangeAspect="1"/>
          </p:cNvPicPr>
          <p:nvPr userDrawn="1"/>
        </p:nvPicPr>
        <p:blipFill>
          <a:blip r:embed="rId2"/>
          <a:stretch>
            <a:fillRect/>
          </a:stretch>
        </p:blipFill>
        <p:spPr>
          <a:xfrm>
            <a:off x="2188170" y="2853949"/>
            <a:ext cx="88582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D8E044EE-2AFB-4D30-828F-8C50287F2F6E}"/>
              </a:ext>
            </a:extLst>
          </p:cNvPr>
          <p:cNvPicPr>
            <a:picLocks noChangeAspect="1"/>
          </p:cNvPicPr>
          <p:nvPr userDrawn="1"/>
        </p:nvPicPr>
        <p:blipFill>
          <a:blip r:embed="rId3"/>
          <a:stretch>
            <a:fillRect/>
          </a:stretch>
        </p:blipFill>
        <p:spPr>
          <a:xfrm>
            <a:off x="1126807" y="664228"/>
            <a:ext cx="1902117" cy="4261473"/>
          </a:xfrm>
          <a:prstGeom prst="rect">
            <a:avLst/>
          </a:prstGeom>
        </p:spPr>
      </p:pic>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58ABEAD0-1509-476D-810E-C91A9436DE24}"/>
              </a:ext>
            </a:extLst>
          </p:cNvPr>
          <p:cNvPicPr>
            <a:picLocks noChangeAspect="1"/>
          </p:cNvPicPr>
          <p:nvPr userDrawn="1"/>
        </p:nvPicPr>
        <p:blipFill>
          <a:blip r:embed="rId4"/>
          <a:stretch>
            <a:fillRect/>
          </a:stretch>
        </p:blipFill>
        <p:spPr>
          <a:xfrm>
            <a:off x="1958746" y="129286"/>
            <a:ext cx="2446953" cy="934467"/>
          </a:xfrm>
          <a:prstGeom prst="rect">
            <a:avLst/>
          </a:prstGeom>
        </p:spPr>
      </p:pic>
      <p:pic>
        <p:nvPicPr>
          <p:cNvPr id="15" name="Picture 14">
            <a:extLst>
              <a:ext uri="{FF2B5EF4-FFF2-40B4-BE49-F238E27FC236}">
                <a16:creationId xmlns:a16="http://schemas.microsoft.com/office/drawing/2014/main" id="{80972406-D9D6-4678-91E6-83C6CAFCEB89}"/>
              </a:ext>
            </a:extLst>
          </p:cNvPr>
          <p:cNvPicPr>
            <a:picLocks noChangeAspect="1"/>
          </p:cNvPicPr>
          <p:nvPr userDrawn="1"/>
        </p:nvPicPr>
        <p:blipFill>
          <a:blip r:embed="rId5"/>
          <a:stretch>
            <a:fillRect/>
          </a:stretch>
        </p:blipFill>
        <p:spPr>
          <a:xfrm>
            <a:off x="2504748" y="419931"/>
            <a:ext cx="1133229" cy="1331229"/>
          </a:xfrm>
          <a:prstGeom prst="rect">
            <a:avLst/>
          </a:prstGeom>
        </p:spPr>
      </p:pic>
      <p:pic>
        <p:nvPicPr>
          <p:cNvPr id="3" name="Picture 2">
            <a:extLst>
              <a:ext uri="{FF2B5EF4-FFF2-40B4-BE49-F238E27FC236}">
                <a16:creationId xmlns:a16="http://schemas.microsoft.com/office/drawing/2014/main" id="{8E004A86-74EA-4412-9FFF-116AAD7978EC}"/>
              </a:ext>
            </a:extLst>
          </p:cNvPr>
          <p:cNvPicPr>
            <a:picLocks noChangeAspect="1"/>
          </p:cNvPicPr>
          <p:nvPr userDrawn="1"/>
        </p:nvPicPr>
        <p:blipFill rotWithShape="1">
          <a:blip r:embed="rId6">
            <a:duotone>
              <a:prstClr val="black"/>
              <a:schemeClr val="accent2">
                <a:tint val="45000"/>
                <a:satMod val="400000"/>
              </a:schemeClr>
            </a:duotone>
          </a:blip>
          <a:srcRect l="13493" t="7108" r="15083" b="14612"/>
          <a:stretch/>
        </p:blipFill>
        <p:spPr>
          <a:xfrm>
            <a:off x="4894832" y="380274"/>
            <a:ext cx="2919335" cy="1220417"/>
          </a:xfrm>
          <a:prstGeom prst="rect">
            <a:avLst/>
          </a:prstGeom>
        </p:spPr>
      </p:pic>
    </p:spTree>
    <p:extLst>
      <p:ext uri="{BB962C8B-B14F-4D97-AF65-F5344CB8AC3E}">
        <p14:creationId xmlns:p14="http://schemas.microsoft.com/office/powerpoint/2010/main" val="1590811328"/>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53" presetClass="entr" presetSubtype="16" fill="hold" nodeType="withEffect">
                                      <p:stCondLst>
                                        <p:cond delay="350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14:bounceEnd="56000">
                                          <p:cBhvr additive="base">
                                            <p:cTn id="41" dur="150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9"/>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53" presetClass="entr" presetSubtype="16" fill="hold" nodeType="withEffect">
                                      <p:stCondLst>
                                        <p:cond delay="350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500" fill="hold"/>
                                            <p:tgtEl>
                                              <p:spTgt spid="9"/>
                                            </p:tgtEl>
                                            <p:attrNameLst>
                                              <p:attrName>ppt_x</p:attrName>
                                            </p:attrNameLst>
                                          </p:cBhvr>
                                          <p:tavLst>
                                            <p:tav tm="0">
                                              <p:val>
                                                <p:strVal val="#ppt_x"/>
                                              </p:val>
                                            </p:tav>
                                            <p:tav tm="100000">
                                              <p:val>
                                                <p:strVal val="#ppt_x"/>
                                              </p:val>
                                            </p:tav>
                                          </p:tavLst>
                                        </p:anim>
                                        <p:anim calcmode="lin" valueType="num">
                                          <p:cBhvr additive="base">
                                            <p:cTn id="42" dur="1500" fill="hold"/>
                                            <p:tgtEl>
                                              <p:spTgt spid="9"/>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p:transition spd="slow">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p:transition spd="slow">
    <p:comb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p:transition spd="slow">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p:transition spd="slow">
    <p:comb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 name="9">
            <a:extLst>
              <a:ext uri="{FF2B5EF4-FFF2-40B4-BE49-F238E27FC236}">
                <a16:creationId xmlns:a16="http://schemas.microsoft.com/office/drawing/2014/main" id="{31E1990E-03CA-4728-97AC-41301388565F}"/>
              </a:ext>
            </a:extLst>
          </p:cNvPr>
          <p:cNvSpPr/>
          <p:nvPr userDrawn="1"/>
        </p:nvSpPr>
        <p:spPr>
          <a:xfrm>
            <a:off x="495300" y="880611"/>
            <a:ext cx="11201400" cy="132109"/>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95300" y="159476"/>
            <a:ext cx="4087210" cy="1064767"/>
          </a:xfrm>
          <a:prstGeom prst="rect">
            <a:avLst/>
          </a:prstGeom>
        </p:spPr>
      </p:pic>
    </p:spTree>
    <p:extLst>
      <p:ext uri="{BB962C8B-B14F-4D97-AF65-F5344CB8AC3E}">
        <p14:creationId xmlns:p14="http://schemas.microsoft.com/office/powerpoint/2010/main" val="847923031"/>
      </p:ext>
    </p:extLst>
  </p:cSld>
  <p:clrMapOvr>
    <a:masterClrMapping/>
  </p:clrMapOvr>
  <p:transition spd="slow">
    <p:comb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0D5BF0AE-F741-4914-9440-26D5A1C2DEBF}"/>
              </a:ext>
            </a:extLst>
          </p:cNvPr>
          <p:cNvPicPr>
            <a:picLocks noChangeAspect="1"/>
          </p:cNvPicPr>
          <p:nvPr userDrawn="1"/>
        </p:nvPicPr>
        <p:blipFill>
          <a:blip r:embed="rId2"/>
          <a:stretch>
            <a:fillRect/>
          </a:stretch>
        </p:blipFill>
        <p:spPr>
          <a:xfrm>
            <a:off x="1712168" y="723607"/>
            <a:ext cx="8937511" cy="4224894"/>
          </a:xfrm>
          <a:prstGeom prst="rect">
            <a:avLst/>
          </a:prstGeom>
        </p:spPr>
      </p:pic>
      <p:pic>
        <p:nvPicPr>
          <p:cNvPr id="10" name="Picture 9">
            <a:extLst>
              <a:ext uri="{FF2B5EF4-FFF2-40B4-BE49-F238E27FC236}">
                <a16:creationId xmlns:a16="http://schemas.microsoft.com/office/drawing/2014/main" id="{AC289DE0-F75B-4B38-B1F1-79F713D8B954}"/>
              </a:ext>
            </a:extLst>
          </p:cNvPr>
          <p:cNvPicPr>
            <a:picLocks noChangeAspect="1"/>
          </p:cNvPicPr>
          <p:nvPr userDrawn="1"/>
        </p:nvPicPr>
        <p:blipFill>
          <a:blip r:embed="rId3"/>
          <a:stretch>
            <a:fillRect/>
          </a:stretch>
        </p:blipFill>
        <p:spPr>
          <a:xfrm>
            <a:off x="0" y="5736336"/>
            <a:ext cx="12192000" cy="1121664"/>
          </a:xfrm>
          <a:prstGeom prst="rect">
            <a:avLst/>
          </a:prstGeom>
        </p:spPr>
      </p:pic>
      <p:sp>
        <p:nvSpPr>
          <p:cNvPr id="5" name="TextBox 4">
            <a:extLst>
              <a:ext uri="{FF2B5EF4-FFF2-40B4-BE49-F238E27FC236}">
                <a16:creationId xmlns:a16="http://schemas.microsoft.com/office/drawing/2014/main" id="{DC001742-9A54-467A-8345-F75597151BF0}"/>
              </a:ext>
            </a:extLst>
          </p:cNvPr>
          <p:cNvSpPr txBox="1"/>
          <p:nvPr userDrawn="1"/>
        </p:nvSpPr>
        <p:spPr>
          <a:xfrm>
            <a:off x="10442020" y="6654085"/>
            <a:ext cx="1556394" cy="261610"/>
          </a:xfrm>
          <a:prstGeom prst="rect">
            <a:avLst/>
          </a:prstGeom>
          <a:noFill/>
        </p:spPr>
        <p:txBody>
          <a:bodyPr wrap="square">
            <a:spAutoFit/>
          </a:bodyPr>
          <a:lstStyle/>
          <a:p>
            <a:r>
              <a:rPr lang="en-US" sz="11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Tree>
    <p:extLst>
      <p:ext uri="{BB962C8B-B14F-4D97-AF65-F5344CB8AC3E}">
        <p14:creationId xmlns:p14="http://schemas.microsoft.com/office/powerpoint/2010/main" val="1343137580"/>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p:transition spd="slow">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p:transition spd="slow">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p:transition spd="slow">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3/20/2023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p:transition spd="slow">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C2332288-71AC-48B0-A8B3-1A54C86ABE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PHẠM DUYÊN">
            <a:extLst>
              <a:ext uri="{FF2B5EF4-FFF2-40B4-BE49-F238E27FC236}">
                <a16:creationId xmlns:a16="http://schemas.microsoft.com/office/drawing/2014/main" id="{ECE78EFF-889D-429F-829B-BE0291B53324}"/>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3/20/2023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0" name="Picture 9">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11" name="Picture 10">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12" name="Picture 11">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3" name="Picture 12">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slide" Target="slide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slide" Target="slide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19.gif"/><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gif"/><Relationship Id="rId17" Type="http://schemas.openxmlformats.org/officeDocument/2006/relationships/image" Target="../media/image22.png"/><Relationship Id="rId2" Type="http://schemas.openxmlformats.org/officeDocument/2006/relationships/image" Target="../media/image12.png"/><Relationship Id="rId16"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21.gif"/><Relationship Id="rId10" Type="http://schemas.openxmlformats.org/officeDocument/2006/relationships/slide" Target="slide27.xml"/><Relationship Id="rId4" Type="http://schemas.openxmlformats.org/officeDocument/2006/relationships/slide" Target="slide24.xml"/><Relationship Id="rId9" Type="http://schemas.openxmlformats.org/officeDocument/2006/relationships/image" Target="../media/image16.png"/><Relationship Id="rId14" Type="http://schemas.openxmlformats.org/officeDocument/2006/relationships/image" Target="../media/image2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CD1ED-46F1-86D0-DEB2-7377157A3314}"/>
              </a:ext>
            </a:extLst>
          </p:cNvPr>
          <p:cNvSpPr txBox="1"/>
          <p:nvPr/>
        </p:nvSpPr>
        <p:spPr>
          <a:xfrm>
            <a:off x="2063059" y="156882"/>
            <a:ext cx="8193244" cy="837473"/>
          </a:xfrm>
          <a:prstGeom prst="rect">
            <a:avLst/>
          </a:prstGeom>
          <a:noFill/>
        </p:spPr>
        <p:txBody>
          <a:bodyPr wrap="square" rtlCol="0">
            <a:spAutoFit/>
          </a:bodyPr>
          <a:lstStyle/>
          <a:p>
            <a:pPr algn="ctr">
              <a:lnSpc>
                <a:spcPct val="150000"/>
              </a:lnSpc>
              <a:buClr>
                <a:srgbClr val="000000"/>
              </a:buClr>
              <a:buFont typeface="Arial"/>
              <a:buNone/>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TRƯỜNG TIỂU HỌC PHÚC LỢI</a:t>
            </a:r>
          </a:p>
        </p:txBody>
      </p:sp>
      <p:sp>
        <p:nvSpPr>
          <p:cNvPr id="3" name="TextBox 2">
            <a:extLst>
              <a:ext uri="{FF2B5EF4-FFF2-40B4-BE49-F238E27FC236}">
                <a16:creationId xmlns:a16="http://schemas.microsoft.com/office/drawing/2014/main" id="{A494CAAE-8D0C-315B-EA24-A407942615FB}"/>
              </a:ext>
            </a:extLst>
          </p:cNvPr>
          <p:cNvSpPr txBox="1"/>
          <p:nvPr/>
        </p:nvSpPr>
        <p:spPr>
          <a:xfrm>
            <a:off x="1438003" y="2428779"/>
            <a:ext cx="9443355" cy="2384692"/>
          </a:xfrm>
          <a:prstGeom prst="rect">
            <a:avLst/>
          </a:prstGeom>
          <a:noFill/>
        </p:spPr>
        <p:txBody>
          <a:bodyPr wrap="square" rtlCol="0">
            <a:spAutoFit/>
          </a:bodyPr>
          <a:lstStyle/>
          <a:p>
            <a:pPr algn="ctr">
              <a:lnSpc>
                <a:spcPct val="150000"/>
              </a:lnSpc>
              <a:buClr>
                <a:srgbClr val="000000"/>
              </a:buClr>
              <a:buFont typeface="Arial"/>
              <a:buNone/>
            </a:pPr>
            <a:r>
              <a:rPr lang="en-US" sz="115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TIẾNG VIỆT </a:t>
            </a:r>
          </a:p>
        </p:txBody>
      </p:sp>
    </p:spTree>
    <p:extLst>
      <p:ext uri="{BB962C8B-B14F-4D97-AF65-F5344CB8AC3E}">
        <p14:creationId xmlns:p14="http://schemas.microsoft.com/office/powerpoint/2010/main" val="3302209403"/>
      </p:ext>
    </p:extLst>
  </p:cSld>
  <p:clrMapOvr>
    <a:masterClrMapping/>
  </p:clrMapOvr>
  <p:transition spd="slow">
    <p:comb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74">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r>
                <a:rPr lang="en-US" altLang="zh-CN"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rPr>
                <a:t>TRANH 3</a:t>
              </a:r>
              <a:endParaRPr lang="zh-CN" altLang="en-US"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83969" y="5035947"/>
              <a:ext cx="2694917" cy="80541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Một</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hôm</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kiến</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thấy</a:t>
              </a:r>
              <a:endPar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a:p>
              <a:pPr algn="ct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a:t>
              </a:r>
              <a:endParaRPr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84D2AD3-B3FC-4B33-AB42-7637F420D85F}"/>
              </a:ext>
            </a:extLst>
          </p:cNvPr>
          <p:cNvPicPr>
            <a:picLocks noChangeAspect="1"/>
          </p:cNvPicPr>
          <p:nvPr/>
        </p:nvPicPr>
        <p:blipFill>
          <a:blip r:embed="rId3"/>
          <a:srcRect l="2416" t="56258" r="54339" b="1765"/>
          <a:stretch>
            <a:fillRect/>
          </a:stretch>
        </p:blipFill>
        <p:spPr>
          <a:xfrm>
            <a:off x="7262541" y="1094672"/>
            <a:ext cx="4582478" cy="4681903"/>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3797085017"/>
      </p:ext>
    </p:extLst>
  </p:cSld>
  <p:clrMapOvr>
    <a:masterClrMapping/>
  </p:clrMapOvr>
  <p:transition spd="slow">
    <p:comb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74">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r>
                <a:rPr lang="en-US" altLang="zh-CN"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rPr>
                <a:t>TRANH 4</a:t>
              </a:r>
              <a:endParaRPr lang="zh-CN" altLang="en-US"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215784" y="5035947"/>
              <a:ext cx="2390821" cy="80541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Bồ</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câu</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tìm</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đến</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chỗ</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kiến</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endParaRPr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18DB89A-65E4-49D5-AB66-EF9F854A7C09}"/>
              </a:ext>
            </a:extLst>
          </p:cNvPr>
          <p:cNvPicPr>
            <a:picLocks noChangeAspect="1"/>
          </p:cNvPicPr>
          <p:nvPr/>
        </p:nvPicPr>
        <p:blipFill>
          <a:blip r:embed="rId3"/>
          <a:srcRect l="52125" t="56258" r="4630" b="1765"/>
          <a:stretch>
            <a:fillRect/>
          </a:stretch>
        </p:blipFill>
        <p:spPr>
          <a:xfrm>
            <a:off x="7379105" y="1234768"/>
            <a:ext cx="4415233" cy="451102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4162230467"/>
      </p:ext>
    </p:extLst>
  </p:cSld>
  <p:clrMapOvr>
    <a:masterClrMapping/>
  </p:clrMapOvr>
  <p:transition spd="slow">
    <p:comb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608306-7045-E21C-8A41-62ACBB28BF3B}"/>
              </a:ext>
            </a:extLst>
          </p:cNvPr>
          <p:cNvSpPr/>
          <p:nvPr/>
        </p:nvSpPr>
        <p:spPr>
          <a:xfrm>
            <a:off x="3771899" y="306303"/>
            <a:ext cx="4648200" cy="762000"/>
          </a:xfrm>
          <a:prstGeom prst="roundRect">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TIÊU CHÍ KỂ CHUYỆN</a:t>
            </a:r>
          </a:p>
        </p:txBody>
      </p:sp>
      <p:sp>
        <p:nvSpPr>
          <p:cNvPr id="3" name="Rectangle 2">
            <a:extLst>
              <a:ext uri="{FF2B5EF4-FFF2-40B4-BE49-F238E27FC236}">
                <a16:creationId xmlns:a16="http://schemas.microsoft.com/office/drawing/2014/main" id="{079082E5-3B96-81D4-CD6D-3B7955F110CB}"/>
              </a:ext>
            </a:extLst>
          </p:cNvPr>
          <p:cNvSpPr/>
          <p:nvPr/>
        </p:nvSpPr>
        <p:spPr>
          <a:xfrm>
            <a:off x="0" y="0"/>
            <a:ext cx="12192000" cy="6858000"/>
          </a:xfrm>
          <a:prstGeom prst="rect">
            <a:avLst/>
          </a:prstGeom>
          <a:noFill/>
          <a:ln w="57150">
            <a:solidFill>
              <a:srgbClr val="33CC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9">
            <a:extLst>
              <a:ext uri="{FF2B5EF4-FFF2-40B4-BE49-F238E27FC236}">
                <a16:creationId xmlns:a16="http://schemas.microsoft.com/office/drawing/2014/main" id="{6550B249-7B6E-B60E-F302-A8653A1D54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0207" y="3329840"/>
            <a:ext cx="5783036" cy="3703519"/>
          </a:xfrm>
          <a:prstGeom prst="rect">
            <a:avLst/>
          </a:prstGeom>
        </p:spPr>
      </p:pic>
      <p:sp>
        <p:nvSpPr>
          <p:cNvPr id="5" name="Rectangle: Rounded Corners 4">
            <a:extLst>
              <a:ext uri="{FF2B5EF4-FFF2-40B4-BE49-F238E27FC236}">
                <a16:creationId xmlns:a16="http://schemas.microsoft.com/office/drawing/2014/main" id="{2DF484D8-F461-E66B-6969-9FB4239E2A77}"/>
              </a:ext>
            </a:extLst>
          </p:cNvPr>
          <p:cNvSpPr/>
          <p:nvPr/>
        </p:nvSpPr>
        <p:spPr>
          <a:xfrm>
            <a:off x="2916710" y="1324927"/>
            <a:ext cx="6358582" cy="914400"/>
          </a:xfrm>
          <a:prstGeom prst="roundRect">
            <a:avLst/>
          </a:prstGeom>
          <a:solidFill>
            <a:srgbClr val="FFFF99">
              <a:alpha val="7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a:solidFill>
                  <a:schemeClr val="tx1">
                    <a:lumMod val="95000"/>
                    <a:lumOff val="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Kể đúng, đủ nội dung</a:t>
            </a:r>
          </a:p>
        </p:txBody>
      </p:sp>
      <p:sp>
        <p:nvSpPr>
          <p:cNvPr id="6" name="Rectangle: Rounded Corners 5">
            <a:extLst>
              <a:ext uri="{FF2B5EF4-FFF2-40B4-BE49-F238E27FC236}">
                <a16:creationId xmlns:a16="http://schemas.microsoft.com/office/drawing/2014/main" id="{C5811ACB-8ABF-F3A4-0F9A-76D5581E55A6}"/>
              </a:ext>
            </a:extLst>
          </p:cNvPr>
          <p:cNvSpPr/>
          <p:nvPr/>
        </p:nvSpPr>
        <p:spPr>
          <a:xfrm>
            <a:off x="2916710" y="2726436"/>
            <a:ext cx="6358581" cy="914400"/>
          </a:xfrm>
          <a:prstGeom prst="roundRect">
            <a:avLst/>
          </a:prstGeom>
          <a:solidFill>
            <a:srgbClr val="FFFF99">
              <a:alpha val="7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a:solidFill>
                  <a:schemeClr val="tx1">
                    <a:lumMod val="95000"/>
                    <a:lumOff val="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Diễn đạt rõ ràng, mạch lạc</a:t>
            </a:r>
          </a:p>
        </p:txBody>
      </p:sp>
      <p:sp>
        <p:nvSpPr>
          <p:cNvPr id="7" name="Rectangle: Rounded Corners 6">
            <a:extLst>
              <a:ext uri="{FF2B5EF4-FFF2-40B4-BE49-F238E27FC236}">
                <a16:creationId xmlns:a16="http://schemas.microsoft.com/office/drawing/2014/main" id="{F253EAC0-0AD3-7D6F-C593-F3D4895A4962}"/>
              </a:ext>
            </a:extLst>
          </p:cNvPr>
          <p:cNvSpPr/>
          <p:nvPr/>
        </p:nvSpPr>
        <p:spPr>
          <a:xfrm>
            <a:off x="2916709" y="4235050"/>
            <a:ext cx="6358581" cy="1362638"/>
          </a:xfrm>
          <a:prstGeom prst="roundRect">
            <a:avLst/>
          </a:prstGeom>
          <a:solidFill>
            <a:srgbClr val="FFFF99">
              <a:alpha val="74902"/>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a:solidFill>
                  <a:schemeClr val="tx1">
                    <a:lumMod val="95000"/>
                    <a:lumOff val="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cử chỉ, điệu bộ phù hợp, giọng kể thể hiện cảm xúc,…</a:t>
            </a:r>
          </a:p>
        </p:txBody>
      </p:sp>
      <p:pic>
        <p:nvPicPr>
          <p:cNvPr id="8" name="图片 2">
            <a:extLst>
              <a:ext uri="{FF2B5EF4-FFF2-40B4-BE49-F238E27FC236}">
                <a16:creationId xmlns:a16="http://schemas.microsoft.com/office/drawing/2014/main" id="{B411D6F4-E290-3A67-3D9F-25A90D383E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9949" y="1032206"/>
            <a:ext cx="653521" cy="585441"/>
          </a:xfrm>
          <a:prstGeom prst="rect">
            <a:avLst/>
          </a:prstGeom>
        </p:spPr>
      </p:pic>
      <p:pic>
        <p:nvPicPr>
          <p:cNvPr id="9" name="图片 2">
            <a:extLst>
              <a:ext uri="{FF2B5EF4-FFF2-40B4-BE49-F238E27FC236}">
                <a16:creationId xmlns:a16="http://schemas.microsoft.com/office/drawing/2014/main" id="{2855D0B8-D28B-87DD-2FB8-8BAAF7D89B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2658" y="2446742"/>
            <a:ext cx="653521" cy="585441"/>
          </a:xfrm>
          <a:prstGeom prst="rect">
            <a:avLst/>
          </a:prstGeom>
        </p:spPr>
      </p:pic>
      <p:pic>
        <p:nvPicPr>
          <p:cNvPr id="10" name="图片 2">
            <a:extLst>
              <a:ext uri="{FF2B5EF4-FFF2-40B4-BE49-F238E27FC236}">
                <a16:creationId xmlns:a16="http://schemas.microsoft.com/office/drawing/2014/main" id="{0F7F1995-612C-B345-FD8A-3F2E46142E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8049" y="4000747"/>
            <a:ext cx="653521" cy="585441"/>
          </a:xfrm>
          <a:prstGeom prst="rect">
            <a:avLst/>
          </a:prstGeom>
        </p:spPr>
      </p:pic>
      <p:pic>
        <p:nvPicPr>
          <p:cNvPr id="11" name="图片 10">
            <a:extLst>
              <a:ext uri="{FF2B5EF4-FFF2-40B4-BE49-F238E27FC236}">
                <a16:creationId xmlns:a16="http://schemas.microsoft.com/office/drawing/2014/main" id="{0CC4028E-7EDF-3D56-7791-B911758411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63131">
            <a:off x="-241052" y="304209"/>
            <a:ext cx="3724275" cy="1838325"/>
          </a:xfrm>
          <a:prstGeom prst="rect">
            <a:avLst/>
          </a:prstGeom>
        </p:spPr>
      </p:pic>
      <p:pic>
        <p:nvPicPr>
          <p:cNvPr id="12" name="图片 9">
            <a:extLst>
              <a:ext uri="{FF2B5EF4-FFF2-40B4-BE49-F238E27FC236}">
                <a16:creationId xmlns:a16="http://schemas.microsoft.com/office/drawing/2014/main" id="{799CAF80-5903-9EF6-53F4-003DFF9F76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43" y="4127945"/>
            <a:ext cx="2977069" cy="2680937"/>
          </a:xfrm>
          <a:prstGeom prst="rect">
            <a:avLst/>
          </a:prstGeom>
        </p:spPr>
      </p:pic>
    </p:spTree>
    <p:extLst>
      <p:ext uri="{BB962C8B-B14F-4D97-AF65-F5344CB8AC3E}">
        <p14:creationId xmlns:p14="http://schemas.microsoft.com/office/powerpoint/2010/main" val="116375020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15E51D-6BA1-4A40-9E53-FDDA412271D8}"/>
              </a:ext>
            </a:extLst>
          </p:cNvPr>
          <p:cNvGrpSpPr/>
          <p:nvPr/>
        </p:nvGrpSpPr>
        <p:grpSpPr>
          <a:xfrm>
            <a:off x="121340" y="250658"/>
            <a:ext cx="863972" cy="1015663"/>
            <a:chOff x="426137" y="296838"/>
            <a:chExt cx="863972" cy="1015663"/>
          </a:xfrm>
        </p:grpSpPr>
        <p:sp>
          <p:nvSpPr>
            <p:cNvPr id="7" name="Oval 6">
              <a:extLst>
                <a:ext uri="{FF2B5EF4-FFF2-40B4-BE49-F238E27FC236}">
                  <a16:creationId xmlns:a16="http://schemas.microsoft.com/office/drawing/2014/main" id="{22A2F225-2320-4F3A-AE4C-18612B46FB5E}"/>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10837750-3F91-452A-9549-A3CEE698654C}"/>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9" name="8">
            <a:extLst>
              <a:ext uri="{FF2B5EF4-FFF2-40B4-BE49-F238E27FC236}">
                <a16:creationId xmlns:a16="http://schemas.microsoft.com/office/drawing/2014/main" id="{E1E03FCC-5CAC-47FF-A062-9BA17245E918}"/>
              </a:ext>
            </a:extLst>
          </p:cNvPr>
          <p:cNvSpPr/>
          <p:nvPr/>
        </p:nvSpPr>
        <p:spPr>
          <a:xfrm>
            <a:off x="1094338" y="371237"/>
            <a:ext cx="10867296" cy="830997"/>
          </a:xfrm>
          <a:prstGeom prst="rect">
            <a:avLst/>
          </a:prstGeom>
        </p:spPr>
        <p:txBody>
          <a:bodyPr wrap="square">
            <a:spAutoFit/>
          </a:bodyPr>
          <a:lstStyle/>
          <a:p>
            <a:pPr algn="just"/>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Kể</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bồ</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endParaRPr lang="zh-CN" altLang="en-US"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2" name="Picture 21">
            <a:extLst>
              <a:ext uri="{FF2B5EF4-FFF2-40B4-BE49-F238E27FC236}">
                <a16:creationId xmlns:a16="http://schemas.microsoft.com/office/drawing/2014/main" id="{98AE677A-E490-4BC1-B659-98BA163B1F22}"/>
              </a:ext>
            </a:extLst>
          </p:cNvPr>
          <p:cNvPicPr>
            <a:picLocks noChangeAspect="1"/>
          </p:cNvPicPr>
          <p:nvPr/>
        </p:nvPicPr>
        <p:blipFill>
          <a:blip r:embed="rId2"/>
          <a:srcRect l="2416" t="2612" r="54339" b="55411"/>
          <a:stretch>
            <a:fillRect/>
          </a:stretch>
        </p:blipFill>
        <p:spPr>
          <a:xfrm>
            <a:off x="230366"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1" name="Picture 20">
            <a:extLst>
              <a:ext uri="{FF2B5EF4-FFF2-40B4-BE49-F238E27FC236}">
                <a16:creationId xmlns:a16="http://schemas.microsoft.com/office/drawing/2014/main" id="{C75D9303-1E7B-4DF2-BA1C-C096A7FA8D9A}"/>
              </a:ext>
            </a:extLst>
          </p:cNvPr>
          <p:cNvPicPr>
            <a:picLocks noChangeAspect="1"/>
          </p:cNvPicPr>
          <p:nvPr/>
        </p:nvPicPr>
        <p:blipFill>
          <a:blip r:embed="rId2"/>
          <a:srcRect l="52125" t="2612" r="4630" b="55411"/>
          <a:stretch>
            <a:fillRect/>
          </a:stretch>
        </p:blipFill>
        <p:spPr>
          <a:xfrm>
            <a:off x="3260768" y="2871032"/>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0" name="Picture 19">
            <a:extLst>
              <a:ext uri="{FF2B5EF4-FFF2-40B4-BE49-F238E27FC236}">
                <a16:creationId xmlns:a16="http://schemas.microsoft.com/office/drawing/2014/main" id="{1FBB332F-44DE-4C5F-8461-EC803CA9AC3B}"/>
              </a:ext>
            </a:extLst>
          </p:cNvPr>
          <p:cNvPicPr>
            <a:picLocks noChangeAspect="1"/>
          </p:cNvPicPr>
          <p:nvPr/>
        </p:nvPicPr>
        <p:blipFill>
          <a:blip r:embed="rId2"/>
          <a:srcRect l="2416" t="56258" r="54339" b="1765"/>
          <a:stretch>
            <a:fillRect/>
          </a:stretch>
        </p:blipFill>
        <p:spPr>
          <a:xfrm>
            <a:off x="6291170"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19" name="Picture 18">
            <a:extLst>
              <a:ext uri="{FF2B5EF4-FFF2-40B4-BE49-F238E27FC236}">
                <a16:creationId xmlns:a16="http://schemas.microsoft.com/office/drawing/2014/main" id="{56544B62-82FA-4AA8-B532-1F61CEDCC25C}"/>
              </a:ext>
            </a:extLst>
          </p:cNvPr>
          <p:cNvPicPr>
            <a:picLocks noChangeAspect="1"/>
          </p:cNvPicPr>
          <p:nvPr/>
        </p:nvPicPr>
        <p:blipFill>
          <a:blip r:embed="rId2"/>
          <a:srcRect l="52125" t="56258" r="4630" b="1765"/>
          <a:stretch>
            <a:fillRect/>
          </a:stretch>
        </p:blipFill>
        <p:spPr>
          <a:xfrm>
            <a:off x="9321572" y="2871032"/>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 name="Picture 1">
            <a:extLst>
              <a:ext uri="{FF2B5EF4-FFF2-40B4-BE49-F238E27FC236}">
                <a16:creationId xmlns:a16="http://schemas.microsoft.com/office/drawing/2014/main" id="{0BE51766-76C5-4FDD-A262-71508436281C}"/>
              </a:ext>
            </a:extLst>
          </p:cNvPr>
          <p:cNvPicPr>
            <a:picLocks noChangeAspect="1"/>
          </p:cNvPicPr>
          <p:nvPr/>
        </p:nvPicPr>
        <p:blipFill>
          <a:blip r:embed="rId3"/>
          <a:stretch>
            <a:fillRect/>
          </a:stretch>
        </p:blipFill>
        <p:spPr>
          <a:xfrm>
            <a:off x="121340" y="4488271"/>
            <a:ext cx="2831538" cy="729650"/>
          </a:xfrm>
          <a:prstGeom prst="rect">
            <a:avLst/>
          </a:prstGeom>
        </p:spPr>
      </p:pic>
      <p:pic>
        <p:nvPicPr>
          <p:cNvPr id="3" name="Picture 2">
            <a:extLst>
              <a:ext uri="{FF2B5EF4-FFF2-40B4-BE49-F238E27FC236}">
                <a16:creationId xmlns:a16="http://schemas.microsoft.com/office/drawing/2014/main" id="{A291AADC-3360-4D30-9B1D-2DA83268939E}"/>
              </a:ext>
            </a:extLst>
          </p:cNvPr>
          <p:cNvPicPr>
            <a:picLocks noChangeAspect="1"/>
          </p:cNvPicPr>
          <p:nvPr/>
        </p:nvPicPr>
        <p:blipFill>
          <a:blip r:embed="rId4"/>
          <a:stretch>
            <a:fillRect/>
          </a:stretch>
        </p:blipFill>
        <p:spPr>
          <a:xfrm>
            <a:off x="2992904" y="5622761"/>
            <a:ext cx="3200509" cy="1144224"/>
          </a:xfrm>
          <a:prstGeom prst="rect">
            <a:avLst/>
          </a:prstGeom>
        </p:spPr>
      </p:pic>
      <p:pic>
        <p:nvPicPr>
          <p:cNvPr id="4" name="Picture 3">
            <a:extLst>
              <a:ext uri="{FF2B5EF4-FFF2-40B4-BE49-F238E27FC236}">
                <a16:creationId xmlns:a16="http://schemas.microsoft.com/office/drawing/2014/main" id="{C4D9C8A8-7E96-4337-978A-E26DB6607890}"/>
              </a:ext>
            </a:extLst>
          </p:cNvPr>
          <p:cNvPicPr>
            <a:picLocks noChangeAspect="1"/>
          </p:cNvPicPr>
          <p:nvPr/>
        </p:nvPicPr>
        <p:blipFill>
          <a:blip r:embed="rId5"/>
          <a:stretch>
            <a:fillRect/>
          </a:stretch>
        </p:blipFill>
        <p:spPr>
          <a:xfrm>
            <a:off x="6070917" y="4362678"/>
            <a:ext cx="3067845" cy="1144223"/>
          </a:xfrm>
          <a:prstGeom prst="rect">
            <a:avLst/>
          </a:prstGeom>
        </p:spPr>
      </p:pic>
      <p:pic>
        <p:nvPicPr>
          <p:cNvPr id="5" name="Picture 4">
            <a:extLst>
              <a:ext uri="{FF2B5EF4-FFF2-40B4-BE49-F238E27FC236}">
                <a16:creationId xmlns:a16="http://schemas.microsoft.com/office/drawing/2014/main" id="{D69EFBFB-8620-47F1-90FA-D09490F3AD67}"/>
              </a:ext>
            </a:extLst>
          </p:cNvPr>
          <p:cNvPicPr>
            <a:picLocks noChangeAspect="1"/>
          </p:cNvPicPr>
          <p:nvPr/>
        </p:nvPicPr>
        <p:blipFill>
          <a:blip r:embed="rId6"/>
          <a:stretch>
            <a:fillRect/>
          </a:stretch>
        </p:blipFill>
        <p:spPr>
          <a:xfrm>
            <a:off x="9328978" y="5593631"/>
            <a:ext cx="2669854" cy="1144223"/>
          </a:xfrm>
          <a:prstGeom prst="rect">
            <a:avLst/>
          </a:prstGeom>
        </p:spPr>
      </p:pic>
    </p:spTree>
    <p:extLst>
      <p:ext uri="{BB962C8B-B14F-4D97-AF65-F5344CB8AC3E}">
        <p14:creationId xmlns:p14="http://schemas.microsoft.com/office/powerpoint/2010/main" val="1697686474"/>
      </p:ext>
    </p:extLst>
  </p:cSld>
  <p:clrMapOvr>
    <a:masterClrMapping/>
  </p:clrMapOvr>
  <p:transition spd="slow">
    <p:comb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CE0225-DA2F-4F65-B7F5-0C79D247ACFA}"/>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4</a:t>
            </a:r>
          </a:p>
        </p:txBody>
      </p:sp>
    </p:spTree>
    <p:extLst>
      <p:ext uri="{BB962C8B-B14F-4D97-AF65-F5344CB8AC3E}">
        <p14:creationId xmlns:p14="http://schemas.microsoft.com/office/powerpoint/2010/main" val="500029238"/>
      </p:ext>
    </p:extLst>
  </p:cSld>
  <p:clrMapOvr>
    <a:masterClrMapping/>
  </p:clrMapOvr>
  <p:transition spd="slow">
    <p:comb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BDFF94-21CD-4040-9413-652F9D33B795}"/>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77EF947-25CE-453C-AE0F-FC042307F529}"/>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B55EF1F8-6BF9-458A-A48D-6EC46879AED2}"/>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3FBF3BD3-3B78-4CE4-A972-6202E17D4B3D}"/>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5DBEF278-93E7-42CE-B658-583EDFE88011}"/>
              </a:ext>
            </a:extLst>
          </p:cNvPr>
          <p:cNvSpPr/>
          <p:nvPr/>
        </p:nvSpPr>
        <p:spPr>
          <a:xfrm>
            <a:off x="215558" y="1314117"/>
            <a:ext cx="11745784"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B3823FB1-1F76-4AEE-8CB0-051D27BA234E}"/>
              </a:ext>
            </a:extLst>
          </p:cNvPr>
          <p:cNvGrpSpPr/>
          <p:nvPr/>
        </p:nvGrpSpPr>
        <p:grpSpPr>
          <a:xfrm>
            <a:off x="451212" y="1459165"/>
            <a:ext cx="11289575" cy="4654005"/>
            <a:chOff x="1134893" y="1455648"/>
            <a:chExt cx="9523325" cy="4286980"/>
          </a:xfrm>
        </p:grpSpPr>
        <p:sp>
          <p:nvSpPr>
            <p:cNvPr id="8" name="Rectangle 9">
              <a:extLst>
                <a:ext uri="{FF2B5EF4-FFF2-40B4-BE49-F238E27FC236}">
                  <a16:creationId xmlns:a16="http://schemas.microsoft.com/office/drawing/2014/main" id="{91130FF7-FFDE-438C-84BA-D9DD4A6A83DC}"/>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Rounded Corners 10">
              <a:extLst>
                <a:ext uri="{FF2B5EF4-FFF2-40B4-BE49-F238E27FC236}">
                  <a16:creationId xmlns:a16="http://schemas.microsoft.com/office/drawing/2014/main" id="{46799561-52C5-423C-A542-037919F87758}"/>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8">
            <a:extLst>
              <a:ext uri="{FF2B5EF4-FFF2-40B4-BE49-F238E27FC236}">
                <a16:creationId xmlns:a16="http://schemas.microsoft.com/office/drawing/2014/main" id="{D984235C-A97C-4145-909D-488850C86A84}"/>
              </a:ext>
            </a:extLst>
          </p:cNvPr>
          <p:cNvSpPr/>
          <p:nvPr/>
        </p:nvSpPr>
        <p:spPr>
          <a:xfrm>
            <a:off x="896978" y="1858603"/>
            <a:ext cx="10392973" cy="1938992"/>
          </a:xfrm>
          <a:prstGeom prst="rect">
            <a:avLst/>
          </a:prstGeom>
        </p:spPr>
        <p:txBody>
          <a:bodyPr wrap="square">
            <a:spAutoFit/>
          </a:bodyPr>
          <a:lstStyle/>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Nghe tiếng kêu cứu của kiến, bồ câu nhanh trí nhặt chiếc lá thả xuống nước. Kiế</a:t>
            </a:r>
            <a:r>
              <a:rPr lang="en-US" sz="4000" dirty="0">
                <a:latin typeface="Arial-Rounded" panose="020B0500000000000000" pitchFamily="34" charset="0"/>
                <a:ea typeface="Arial-Rounded" panose="020B0500000000000000" pitchFamily="34" charset="0"/>
                <a:cs typeface="Arial-Rounded" panose="020B0500000000000000" pitchFamily="34" charset="0"/>
              </a:rPr>
              <a:t>n</a:t>
            </a:r>
            <a:r>
              <a:rPr lang="vi-VN" sz="4000" dirty="0">
                <a:latin typeface="Arial-Rounded" panose="020B0500000000000000" pitchFamily="34" charset="0"/>
                <a:ea typeface="Arial-Rounded" panose="020B0500000000000000" pitchFamily="34" charset="0"/>
                <a:cs typeface="Arial-Rounded" panose="020B0500000000000000" pitchFamily="34" charset="0"/>
              </a:rPr>
              <a:t> bám vào chiếc lá và leo được lên bờ.</a:t>
            </a:r>
            <a:endParaRPr lang="zh-CN" altLang="en-US" sz="6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Picture 11">
            <a:extLst>
              <a:ext uri="{FF2B5EF4-FFF2-40B4-BE49-F238E27FC236}">
                <a16:creationId xmlns:a16="http://schemas.microsoft.com/office/drawing/2014/main" id="{631132EE-9B9F-424F-9421-C4BFBB8D2037}"/>
              </a:ext>
            </a:extLst>
          </p:cNvPr>
          <p:cNvPicPr>
            <a:picLocks noChangeAspect="1"/>
          </p:cNvPicPr>
          <p:nvPr/>
        </p:nvPicPr>
        <p:blipFill>
          <a:blip r:embed="rId2"/>
          <a:stretch>
            <a:fillRect/>
          </a:stretch>
        </p:blipFill>
        <p:spPr>
          <a:xfrm>
            <a:off x="3436812" y="3797595"/>
            <a:ext cx="5107709" cy="2069148"/>
          </a:xfrm>
          <a:prstGeom prst="rect">
            <a:avLst/>
          </a:prstGeom>
          <a:ln>
            <a:noFill/>
          </a:ln>
          <a:effectLst>
            <a:softEdge rad="112500"/>
          </a:effectLst>
        </p:spPr>
      </p:pic>
    </p:spTree>
    <p:extLst>
      <p:ext uri="{BB962C8B-B14F-4D97-AF65-F5344CB8AC3E}">
        <p14:creationId xmlns:p14="http://schemas.microsoft.com/office/powerpoint/2010/main" val="2403281060"/>
      </p:ext>
    </p:extLst>
  </p:cSld>
  <p:clrMapOvr>
    <a:masterClrMapping/>
  </p:clrMapOvr>
  <p:transition spd="slow">
    <p:comb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49ABD976-4D10-4E8F-B3BC-EB6F55FCA9A4}"/>
              </a:ext>
            </a:extLst>
          </p:cNvPr>
          <p:cNvSpPr/>
          <p:nvPr/>
        </p:nvSpPr>
        <p:spPr>
          <a:xfrm>
            <a:off x="0" y="1068217"/>
            <a:ext cx="12191999" cy="4880889"/>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7D718548-F7D3-4E6C-A01E-8F9F8C75E90F}"/>
              </a:ext>
            </a:extLst>
          </p:cNvPr>
          <p:cNvGrpSpPr/>
          <p:nvPr/>
        </p:nvGrpSpPr>
        <p:grpSpPr>
          <a:xfrm>
            <a:off x="121340" y="250658"/>
            <a:ext cx="863972" cy="1015663"/>
            <a:chOff x="426137" y="296838"/>
            <a:chExt cx="863972" cy="1015663"/>
          </a:xfrm>
        </p:grpSpPr>
        <p:sp>
          <p:nvSpPr>
            <p:cNvPr id="5" name="Oval 4">
              <a:extLst>
                <a:ext uri="{FF2B5EF4-FFF2-40B4-BE49-F238E27FC236}">
                  <a16:creationId xmlns:a16="http://schemas.microsoft.com/office/drawing/2014/main" id="{B154F275-DA1C-4CD4-8785-70232F0FC7E5}"/>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64A16817-0B4A-4C71-922E-63572E53EC0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7" name="8">
            <a:extLst>
              <a:ext uri="{FF2B5EF4-FFF2-40B4-BE49-F238E27FC236}">
                <a16:creationId xmlns:a16="http://schemas.microsoft.com/office/drawing/2014/main" id="{BD847EE1-84CD-428C-B623-1953C3CBBD8A}"/>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Picture 7">
            <a:extLst>
              <a:ext uri="{FF2B5EF4-FFF2-40B4-BE49-F238E27FC236}">
                <a16:creationId xmlns:a16="http://schemas.microsoft.com/office/drawing/2014/main" id="{CD01669B-D49B-4A46-ADEA-0307C42A909D}"/>
              </a:ext>
            </a:extLst>
          </p:cNvPr>
          <p:cNvPicPr>
            <a:picLocks noChangeAspect="1"/>
          </p:cNvPicPr>
          <p:nvPr/>
        </p:nvPicPr>
        <p:blipFill>
          <a:blip r:embed="rId2"/>
          <a:stretch>
            <a:fillRect/>
          </a:stretch>
        </p:blipFill>
        <p:spPr>
          <a:xfrm>
            <a:off x="-1" y="1515417"/>
            <a:ext cx="12192000" cy="3364452"/>
          </a:xfrm>
          <a:prstGeom prst="rect">
            <a:avLst/>
          </a:prstGeom>
        </p:spPr>
      </p:pic>
      <p:pic>
        <p:nvPicPr>
          <p:cNvPr id="9" name="Picture 8">
            <a:extLst>
              <a:ext uri="{FF2B5EF4-FFF2-40B4-BE49-F238E27FC236}">
                <a16:creationId xmlns:a16="http://schemas.microsoft.com/office/drawing/2014/main" id="{A9644C1A-C5B2-40DE-8E14-F694D0B90261}"/>
              </a:ext>
            </a:extLst>
          </p:cNvPr>
          <p:cNvPicPr>
            <a:picLocks noChangeAspect="1"/>
          </p:cNvPicPr>
          <p:nvPr/>
        </p:nvPicPr>
        <p:blipFill>
          <a:blip r:embed="rId3"/>
          <a:stretch>
            <a:fillRect/>
          </a:stretch>
        </p:blipFill>
        <p:spPr>
          <a:xfrm>
            <a:off x="3690200" y="4616067"/>
            <a:ext cx="5107709" cy="2099015"/>
          </a:xfrm>
          <a:prstGeom prst="rect">
            <a:avLst/>
          </a:prstGeom>
          <a:ln>
            <a:noFill/>
          </a:ln>
          <a:effectLst>
            <a:softEdge rad="112500"/>
          </a:effectLst>
        </p:spPr>
      </p:pic>
      <p:cxnSp>
        <p:nvCxnSpPr>
          <p:cNvPr id="3" name="Straight Arrow Connector 2">
            <a:extLst>
              <a:ext uri="{FF2B5EF4-FFF2-40B4-BE49-F238E27FC236}">
                <a16:creationId xmlns:a16="http://schemas.microsoft.com/office/drawing/2014/main" id="{227B9790-4F4F-34FF-8621-640E6E84C5E5}"/>
              </a:ext>
            </a:extLst>
          </p:cNvPr>
          <p:cNvCxnSpPr/>
          <p:nvPr/>
        </p:nvCxnSpPr>
        <p:spPr>
          <a:xfrm>
            <a:off x="223421" y="2651267"/>
            <a:ext cx="1073727"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9EF4E52-FB9C-B50C-E64F-2913D8975046}"/>
              </a:ext>
            </a:extLst>
          </p:cNvPr>
          <p:cNvSpPr txBox="1"/>
          <p:nvPr/>
        </p:nvSpPr>
        <p:spPr>
          <a:xfrm>
            <a:off x="-2" y="1713521"/>
            <a:ext cx="1326004" cy="646331"/>
          </a:xfrm>
          <a:prstGeom prst="rect">
            <a:avLst/>
          </a:prstGeom>
          <a:noFill/>
        </p:spPr>
        <p:txBody>
          <a:bodyPr wrap="none" rtlCol="0">
            <a:spAutoFit/>
          </a:bodyPr>
          <a:lstStyle/>
          <a:p>
            <a:pPr defTabSz="13716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Lùi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ô</a:t>
            </a:r>
          </a:p>
        </p:txBody>
      </p:sp>
      <p:sp>
        <p:nvSpPr>
          <p:cNvPr id="11" name="Oval 10">
            <a:extLst>
              <a:ext uri="{FF2B5EF4-FFF2-40B4-BE49-F238E27FC236}">
                <a16:creationId xmlns:a16="http://schemas.microsoft.com/office/drawing/2014/main" id="{889D2D75-1087-5D7D-B729-6B55697F0A1B}"/>
              </a:ext>
            </a:extLst>
          </p:cNvPr>
          <p:cNvSpPr/>
          <p:nvPr/>
        </p:nvSpPr>
        <p:spPr>
          <a:xfrm>
            <a:off x="8109272" y="3154014"/>
            <a:ext cx="375882" cy="310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a:endParaRPr>
          </a:p>
        </p:txBody>
      </p:sp>
      <p:cxnSp>
        <p:nvCxnSpPr>
          <p:cNvPr id="13" name="Straight Connector 12">
            <a:extLst>
              <a:ext uri="{FF2B5EF4-FFF2-40B4-BE49-F238E27FC236}">
                <a16:creationId xmlns:a16="http://schemas.microsoft.com/office/drawing/2014/main" id="{325813E6-21AB-F9D8-22B5-62BB872FE8FB}"/>
              </a:ext>
            </a:extLst>
          </p:cNvPr>
          <p:cNvCxnSpPr>
            <a:cxnSpLocks/>
          </p:cNvCxnSpPr>
          <p:nvPr/>
        </p:nvCxnSpPr>
        <p:spPr>
          <a:xfrm>
            <a:off x="1307926" y="2592727"/>
            <a:ext cx="585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F804F5-7790-5F15-19CF-A1C001930009}"/>
              </a:ext>
            </a:extLst>
          </p:cNvPr>
          <p:cNvCxnSpPr>
            <a:cxnSpLocks/>
          </p:cNvCxnSpPr>
          <p:nvPr/>
        </p:nvCxnSpPr>
        <p:spPr>
          <a:xfrm>
            <a:off x="8407664" y="3494313"/>
            <a:ext cx="585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D972FFC-3F32-4B45-5399-CEAD762E9CD4}"/>
              </a:ext>
            </a:extLst>
          </p:cNvPr>
          <p:cNvSpPr/>
          <p:nvPr/>
        </p:nvSpPr>
        <p:spPr>
          <a:xfrm>
            <a:off x="7409265" y="4110167"/>
            <a:ext cx="375882" cy="310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a:endParaRPr>
          </a:p>
        </p:txBody>
      </p:sp>
    </p:spTree>
    <p:extLst>
      <p:ext uri="{BB962C8B-B14F-4D97-AF65-F5344CB8AC3E}">
        <p14:creationId xmlns:p14="http://schemas.microsoft.com/office/powerpoint/2010/main" val="414281616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17F89E1-C647-4600-93F4-DD15FD9F0639}"/>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D103B122-A55C-4600-879F-9B423675EA27}"/>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664A1077-41E3-4270-9A92-BFE812FE657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E231CCE6-7392-464C-B956-C84D892A84F6}"/>
              </a:ext>
            </a:extLst>
          </p:cNvPr>
          <p:cNvSpPr/>
          <p:nvPr/>
        </p:nvSpPr>
        <p:spPr>
          <a:xfrm>
            <a:off x="1094338" y="371237"/>
            <a:ext cx="10867296" cy="1384995"/>
          </a:xfrm>
          <a:prstGeom prst="rect">
            <a:avLst/>
          </a:prstGeom>
        </p:spPr>
        <p:txBody>
          <a:bodyPr wrap="square">
            <a:spAutoFit/>
          </a:bodyPr>
          <a:lstStyle/>
          <a:p>
            <a:pPr algn="just"/>
            <a:r>
              <a:rPr lang="en-US" sz="42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chim</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bồ</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ngữ</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ăng</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oat,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oăt</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200" b="1" i="1" dirty="0">
              <a:solidFill>
                <a:srgbClr val="00809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C4363B7C-B311-4A1D-893A-6D59BC8B56E0}"/>
              </a:ext>
            </a:extLst>
          </p:cNvPr>
          <p:cNvGrpSpPr/>
          <p:nvPr/>
        </p:nvGrpSpPr>
        <p:grpSpPr>
          <a:xfrm>
            <a:off x="1529592" y="1925058"/>
            <a:ext cx="3214548" cy="2260234"/>
            <a:chOff x="1529592" y="1925058"/>
            <a:chExt cx="3214548" cy="2260234"/>
          </a:xfrm>
        </p:grpSpPr>
        <p:grpSp>
          <p:nvGrpSpPr>
            <p:cNvPr id="7" name="Group 6">
              <a:extLst>
                <a:ext uri="{FF2B5EF4-FFF2-40B4-BE49-F238E27FC236}">
                  <a16:creationId xmlns:a16="http://schemas.microsoft.com/office/drawing/2014/main" id="{3975589C-E2DF-4118-8926-E3BBFD646A72}"/>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5E73AFDB-1BDB-48D1-B433-550DAFB215BD}"/>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srgbClr val="0070C0"/>
                  </a:solidFill>
                  <a:latin typeface="等线"/>
                  <a:ea typeface="等线"/>
                </a:endParaRPr>
              </a:p>
            </p:txBody>
          </p:sp>
          <p:sp>
            <p:nvSpPr>
              <p:cNvPr id="10" name="4">
                <a:extLst>
                  <a:ext uri="{FF2B5EF4-FFF2-40B4-BE49-F238E27FC236}">
                    <a16:creationId xmlns:a16="http://schemas.microsoft.com/office/drawing/2014/main" id="{0814CCC7-0199-4DAB-800A-130517DB5522}"/>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ECAD9B4E-9CDC-4D44-9268-842039D65E11}"/>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A15CBA97-4814-4585-B2FC-3FB46A9A43B1}"/>
              </a:ext>
            </a:extLst>
          </p:cNvPr>
          <p:cNvGrpSpPr/>
          <p:nvPr/>
        </p:nvGrpSpPr>
        <p:grpSpPr>
          <a:xfrm>
            <a:off x="6005064" y="1879657"/>
            <a:ext cx="3214548" cy="2260234"/>
            <a:chOff x="1529592" y="1925058"/>
            <a:chExt cx="3214548" cy="2260234"/>
          </a:xfrm>
        </p:grpSpPr>
        <p:grpSp>
          <p:nvGrpSpPr>
            <p:cNvPr id="12" name="Group 11">
              <a:extLst>
                <a:ext uri="{FF2B5EF4-FFF2-40B4-BE49-F238E27FC236}">
                  <a16:creationId xmlns:a16="http://schemas.microsoft.com/office/drawing/2014/main" id="{B9CA954F-9B53-4E83-8D4C-B2ABB5C80E6F}"/>
                </a:ext>
              </a:extLst>
            </p:cNvPr>
            <p:cNvGrpSpPr/>
            <p:nvPr/>
          </p:nvGrpSpPr>
          <p:grpSpPr>
            <a:xfrm>
              <a:off x="1529592" y="1925058"/>
              <a:ext cx="3214548" cy="2260234"/>
              <a:chOff x="1000879" y="2440853"/>
              <a:chExt cx="3214548" cy="2260234"/>
            </a:xfrm>
          </p:grpSpPr>
          <p:sp>
            <p:nvSpPr>
              <p:cNvPr id="14" name="200">
                <a:extLst>
                  <a:ext uri="{FF2B5EF4-FFF2-40B4-BE49-F238E27FC236}">
                    <a16:creationId xmlns:a16="http://schemas.microsoft.com/office/drawing/2014/main" id="{11AED1C7-5D4E-442B-A5A1-24A7E71D588E}"/>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srgbClr val="0070C0"/>
                  </a:solidFill>
                  <a:latin typeface="等线"/>
                  <a:ea typeface="等线"/>
                </a:endParaRPr>
              </a:p>
            </p:txBody>
          </p:sp>
          <p:sp>
            <p:nvSpPr>
              <p:cNvPr id="15" name="4">
                <a:extLst>
                  <a:ext uri="{FF2B5EF4-FFF2-40B4-BE49-F238E27FC236}">
                    <a16:creationId xmlns:a16="http://schemas.microsoft.com/office/drawing/2014/main" id="{467B1003-7176-47DA-8975-3372AF7494F3}"/>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3" name="TextBox 12">
              <a:extLst>
                <a:ext uri="{FF2B5EF4-FFF2-40B4-BE49-F238E27FC236}">
                  <a16:creationId xmlns:a16="http://schemas.microsoft.com/office/drawing/2014/main" id="{E2A99EF8-B943-40A7-837C-BB193B60AEE3}"/>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ăng</a:t>
              </a:r>
              <a:endPar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6" name="Group 15">
            <a:extLst>
              <a:ext uri="{FF2B5EF4-FFF2-40B4-BE49-F238E27FC236}">
                <a16:creationId xmlns:a16="http://schemas.microsoft.com/office/drawing/2014/main" id="{0665C81D-B73E-441D-B172-28CB8376BFC7}"/>
              </a:ext>
            </a:extLst>
          </p:cNvPr>
          <p:cNvGrpSpPr/>
          <p:nvPr/>
        </p:nvGrpSpPr>
        <p:grpSpPr>
          <a:xfrm>
            <a:off x="3270646" y="3959915"/>
            <a:ext cx="3214548" cy="2260234"/>
            <a:chOff x="1529592" y="1925058"/>
            <a:chExt cx="3214548" cy="2260234"/>
          </a:xfrm>
        </p:grpSpPr>
        <p:grpSp>
          <p:nvGrpSpPr>
            <p:cNvPr id="17" name="Group 16">
              <a:extLst>
                <a:ext uri="{FF2B5EF4-FFF2-40B4-BE49-F238E27FC236}">
                  <a16:creationId xmlns:a16="http://schemas.microsoft.com/office/drawing/2014/main" id="{1949FF96-9708-4E19-A8B0-97B50165649D}"/>
                </a:ext>
              </a:extLst>
            </p:cNvPr>
            <p:cNvGrpSpPr/>
            <p:nvPr/>
          </p:nvGrpSpPr>
          <p:grpSpPr>
            <a:xfrm>
              <a:off x="1529592" y="1925058"/>
              <a:ext cx="3214548" cy="2260234"/>
              <a:chOff x="1000879" y="2440853"/>
              <a:chExt cx="3214548" cy="2260234"/>
            </a:xfrm>
          </p:grpSpPr>
          <p:sp>
            <p:nvSpPr>
              <p:cNvPr id="19" name="200">
                <a:extLst>
                  <a:ext uri="{FF2B5EF4-FFF2-40B4-BE49-F238E27FC236}">
                    <a16:creationId xmlns:a16="http://schemas.microsoft.com/office/drawing/2014/main" id="{06BE8657-36D0-47CD-AA12-8606DF74C778}"/>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srgbClr val="0070C0"/>
                  </a:solidFill>
                  <a:latin typeface="等线"/>
                  <a:ea typeface="等线"/>
                </a:endParaRPr>
              </a:p>
            </p:txBody>
          </p:sp>
          <p:sp>
            <p:nvSpPr>
              <p:cNvPr id="20" name="4">
                <a:extLst>
                  <a:ext uri="{FF2B5EF4-FFF2-40B4-BE49-F238E27FC236}">
                    <a16:creationId xmlns:a16="http://schemas.microsoft.com/office/drawing/2014/main" id="{3FE2AE29-1948-406B-B63A-C612184A974B}"/>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8" name="TextBox 17">
              <a:extLst>
                <a:ext uri="{FF2B5EF4-FFF2-40B4-BE49-F238E27FC236}">
                  <a16:creationId xmlns:a16="http://schemas.microsoft.com/office/drawing/2014/main" id="{43BF7772-75DF-4854-B6D9-70C9193630A8}"/>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oat</a:t>
              </a:r>
            </a:p>
          </p:txBody>
        </p:sp>
      </p:grpSp>
      <p:grpSp>
        <p:nvGrpSpPr>
          <p:cNvPr id="21" name="Group 20">
            <a:extLst>
              <a:ext uri="{FF2B5EF4-FFF2-40B4-BE49-F238E27FC236}">
                <a16:creationId xmlns:a16="http://schemas.microsoft.com/office/drawing/2014/main" id="{54D0039D-6C68-45BE-AFD4-122577F0FD14}"/>
              </a:ext>
            </a:extLst>
          </p:cNvPr>
          <p:cNvGrpSpPr/>
          <p:nvPr/>
        </p:nvGrpSpPr>
        <p:grpSpPr>
          <a:xfrm>
            <a:off x="8238134" y="3927641"/>
            <a:ext cx="3214548" cy="2260234"/>
            <a:chOff x="1529592" y="1925058"/>
            <a:chExt cx="3214548" cy="2260234"/>
          </a:xfrm>
        </p:grpSpPr>
        <p:grpSp>
          <p:nvGrpSpPr>
            <p:cNvPr id="22" name="Group 21">
              <a:extLst>
                <a:ext uri="{FF2B5EF4-FFF2-40B4-BE49-F238E27FC236}">
                  <a16:creationId xmlns:a16="http://schemas.microsoft.com/office/drawing/2014/main" id="{DE8707B4-48DA-4991-92B6-F9D567F2AA9B}"/>
                </a:ext>
              </a:extLst>
            </p:cNvPr>
            <p:cNvGrpSpPr/>
            <p:nvPr/>
          </p:nvGrpSpPr>
          <p:grpSpPr>
            <a:xfrm>
              <a:off x="1529592" y="1925058"/>
              <a:ext cx="3214548" cy="2260234"/>
              <a:chOff x="1000879" y="2440853"/>
              <a:chExt cx="3214548" cy="2260234"/>
            </a:xfrm>
          </p:grpSpPr>
          <p:sp>
            <p:nvSpPr>
              <p:cNvPr id="24" name="200">
                <a:extLst>
                  <a:ext uri="{FF2B5EF4-FFF2-40B4-BE49-F238E27FC236}">
                    <a16:creationId xmlns:a16="http://schemas.microsoft.com/office/drawing/2014/main" id="{32A11619-ABDF-4FB7-BB9B-C9CF2B04C71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srgbClr val="0070C0"/>
                  </a:solidFill>
                  <a:latin typeface="等线"/>
                  <a:ea typeface="等线"/>
                </a:endParaRPr>
              </a:p>
            </p:txBody>
          </p:sp>
          <p:sp>
            <p:nvSpPr>
              <p:cNvPr id="25" name="4">
                <a:extLst>
                  <a:ext uri="{FF2B5EF4-FFF2-40B4-BE49-F238E27FC236}">
                    <a16:creationId xmlns:a16="http://schemas.microsoft.com/office/drawing/2014/main" id="{C29A6AB4-9B98-4047-B27B-88FC199A3195}"/>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3" name="TextBox 22">
              <a:extLst>
                <a:ext uri="{FF2B5EF4-FFF2-40B4-BE49-F238E27FC236}">
                  <a16:creationId xmlns:a16="http://schemas.microsoft.com/office/drawing/2014/main" id="{C90D5050-8623-4AFB-A5E6-FF3D9AF47B05}"/>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oăt</a:t>
              </a:r>
              <a:endPar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367831792"/>
      </p:ext>
    </p:extLst>
  </p:cSld>
  <p:clrMapOvr>
    <a:masterClrMapping/>
  </p:clrMapOvr>
  <p:transition spd="slow">
    <p:comb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algn="just"/>
            <a:r>
              <a:rPr lang="en-US" sz="42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chim</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bồ</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ngữ</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ăng</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oat,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oăt</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200" b="1" i="1" dirty="0">
              <a:solidFill>
                <a:srgbClr val="00809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70084"/>
            <a:ext cx="2441894" cy="1421720"/>
            <a:chOff x="1915919" y="2274933"/>
            <a:chExt cx="2441894" cy="1421720"/>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săn</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244189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cắn</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69859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algn="just"/>
            <a:r>
              <a:rPr lang="en-US" sz="42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chim</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bồ</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ngữ</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ăng</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oat,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oăt</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200" b="1" i="1" dirty="0">
              <a:solidFill>
                <a:srgbClr val="00809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ăng</a:t>
              </a:r>
              <a:endPar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03397"/>
            <a:ext cx="2441894" cy="1488407"/>
            <a:chOff x="1915919" y="2208246"/>
            <a:chExt cx="2441894" cy="1488407"/>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78" y="2208246"/>
              <a:ext cx="1982173" cy="1446550"/>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4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mặt</a:t>
              </a:r>
              <a:r>
                <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44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trăng</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244189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4714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898935176"/>
      </p:ext>
    </p:extLst>
  </p:cSld>
  <p:clrMapOvr>
    <a:masterClrMapping/>
  </p:clrMapOvr>
  <p:transition spd="slow">
    <p:comb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algn="just"/>
            <a:r>
              <a:rPr lang="en-US" sz="42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chim</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bồ</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ngữ</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ăng</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oat,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oăt</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200" b="1" i="1" dirty="0">
              <a:solidFill>
                <a:srgbClr val="00809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oat</a:t>
              </a: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70084"/>
            <a:ext cx="2441894" cy="1421720"/>
            <a:chOff x="1915919" y="2274933"/>
            <a:chExt cx="2441894" cy="1421720"/>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thoát</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244189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5549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algn="just"/>
            <a:r>
              <a:rPr lang="en-US" sz="42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chim</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bồ</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i="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i="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ngữ</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ăng</a:t>
            </a:r>
            <a:r>
              <a:rPr lang="en-US" sz="4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oat, </a:t>
            </a:r>
            <a:r>
              <a:rPr lang="en-US" sz="4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oăt</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200" b="1" i="1" dirty="0">
              <a:solidFill>
                <a:srgbClr val="00809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oăt</a:t>
              </a:r>
              <a:endParaRPr kumimoji="0" lang="en-US" sz="50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03397"/>
            <a:ext cx="2441894" cy="1488407"/>
            <a:chOff x="1915919" y="2208246"/>
            <a:chExt cx="2441894" cy="1488407"/>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78" y="2208246"/>
              <a:ext cx="1982173" cy="1446550"/>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4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nhọn</a:t>
              </a:r>
              <a:r>
                <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44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hoắt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244189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78048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68214"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9</a:t>
              </a:r>
            </a:p>
          </p:txBody>
        </p:sp>
      </p:grpSp>
      <p:sp>
        <p:nvSpPr>
          <p:cNvPr id="5" name="8">
            <a:extLst>
              <a:ext uri="{FF2B5EF4-FFF2-40B4-BE49-F238E27FC236}">
                <a16:creationId xmlns:a16="http://schemas.microsoft.com/office/drawing/2014/main" id="{16CC2D44-459B-48C8-99B8-9BFF9BC8D4BB}"/>
              </a:ext>
            </a:extLst>
          </p:cNvPr>
          <p:cNvSpPr/>
          <p:nvPr/>
        </p:nvSpPr>
        <p:spPr>
          <a:xfrm>
            <a:off x="1094338" y="261067"/>
            <a:ext cx="10867296" cy="1261884"/>
          </a:xfrm>
          <a:prstGeom prst="rect">
            <a:avLst/>
          </a:prstGeom>
        </p:spPr>
        <p:txBody>
          <a:bodyPr wrap="square">
            <a:spAutoFit/>
          </a:bodyPr>
          <a:lstStyle/>
          <a:p>
            <a:pPr algn="just"/>
            <a:r>
              <a:rPr lang="vi-VN" sz="3800" b="1" dirty="0">
                <a:latin typeface="Arial-Rounded" panose="020B0500000000000000" pitchFamily="34" charset="0"/>
                <a:ea typeface="Arial-Rounded" panose="020B0500000000000000" pitchFamily="34" charset="0"/>
                <a:cs typeface="Arial-Rounded" panose="020B0500000000000000" pitchFamily="34" charset="0"/>
              </a:rPr>
              <a:t>Quan sát tranh và dùng từ ngữ trong khung để nói: Việc làm của người th</a:t>
            </a:r>
            <a:r>
              <a:rPr lang="en-US" sz="3800" b="1" dirty="0">
                <a:latin typeface="Arial-Rounded" panose="020B0500000000000000" pitchFamily="34" charset="0"/>
                <a:ea typeface="Arial-Rounded" panose="020B0500000000000000" pitchFamily="34" charset="0"/>
                <a:cs typeface="Arial-Rounded" panose="020B0500000000000000" pitchFamily="34" charset="0"/>
              </a:rPr>
              <a:t>ợ</a:t>
            </a:r>
            <a:r>
              <a:rPr lang="vi-VN" sz="3800" b="1" dirty="0">
                <a:latin typeface="Arial-Rounded" panose="020B0500000000000000" pitchFamily="34" charset="0"/>
                <a:ea typeface="Arial-Rounded" panose="020B0500000000000000" pitchFamily="34" charset="0"/>
                <a:cs typeface="Arial-Rounded" panose="020B0500000000000000" pitchFamily="34" charset="0"/>
              </a:rPr>
              <a:t> săn là </a:t>
            </a:r>
            <a:r>
              <a:rPr lang="en-US" sz="3800" b="1" dirty="0">
                <a:latin typeface="Arial-Rounded" panose="020B0500000000000000" pitchFamily="34" charset="0"/>
                <a:ea typeface="Arial-Rounded" panose="020B0500000000000000" pitchFamily="34" charset="0"/>
                <a:cs typeface="Arial-Rounded" panose="020B0500000000000000" pitchFamily="34" charset="0"/>
              </a:rPr>
              <a:t>đ</a:t>
            </a:r>
            <a:r>
              <a:rPr lang="vi-VN" sz="3800" b="1" dirty="0">
                <a:latin typeface="Arial-Rounded" panose="020B0500000000000000" pitchFamily="34" charset="0"/>
                <a:ea typeface="Arial-Rounded" panose="020B0500000000000000" pitchFamily="34" charset="0"/>
                <a:cs typeface="Arial-Rounded" panose="020B0500000000000000" pitchFamily="34" charset="0"/>
              </a:rPr>
              <a:t>úng hay sai? Vì sao?</a:t>
            </a:r>
            <a:endParaRPr lang="zh-CN" altLang="en-US" sz="3800" b="1" i="1" dirty="0">
              <a:solidFill>
                <a:srgbClr val="00809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3100A1AB-19E1-4257-9735-3EC31F8DEBCE}"/>
              </a:ext>
            </a:extLst>
          </p:cNvPr>
          <p:cNvPicPr>
            <a:picLocks noChangeAspect="1"/>
          </p:cNvPicPr>
          <p:nvPr/>
        </p:nvPicPr>
        <p:blipFill>
          <a:blip r:embed="rId3"/>
          <a:stretch>
            <a:fillRect/>
          </a:stretch>
        </p:blipFill>
        <p:spPr>
          <a:xfrm>
            <a:off x="0" y="2566930"/>
            <a:ext cx="12192000" cy="4030003"/>
          </a:xfrm>
          <a:prstGeom prst="rect">
            <a:avLst/>
          </a:prstGeom>
          <a:ln>
            <a:noFill/>
          </a:ln>
          <a:effectLst>
            <a:softEdge rad="112500"/>
          </a:effectLst>
        </p:spPr>
      </p:pic>
      <p:sp>
        <p:nvSpPr>
          <p:cNvPr id="21" name="8">
            <a:extLst>
              <a:ext uri="{FF2B5EF4-FFF2-40B4-BE49-F238E27FC236}">
                <a16:creationId xmlns:a16="http://schemas.microsoft.com/office/drawing/2014/main" id="{EE68222C-DDA0-472B-92F7-08AABB88ECD1}"/>
              </a:ext>
            </a:extLst>
          </p:cNvPr>
          <p:cNvSpPr/>
          <p:nvPr/>
        </p:nvSpPr>
        <p:spPr>
          <a:xfrm>
            <a:off x="2454018" y="1721775"/>
            <a:ext cx="7023951" cy="646331"/>
          </a:xfrm>
          <a:prstGeom prst="rect">
            <a:avLst/>
          </a:prstGeom>
          <a:solidFill>
            <a:srgbClr val="9BE7FF"/>
          </a:solidFill>
          <a:ln>
            <a:noFill/>
          </a:ln>
          <a:effectLst>
            <a:glow rad="101600">
              <a:srgbClr val="00C0F0">
                <a:alpha val="60000"/>
              </a:srgb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6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8">
            <a:extLst>
              <a:ext uri="{FF2B5EF4-FFF2-40B4-BE49-F238E27FC236}">
                <a16:creationId xmlns:a16="http://schemas.microsoft.com/office/drawing/2014/main" id="{C596AC29-3396-4C2F-8D6B-5633EF59D13F}"/>
              </a:ext>
            </a:extLst>
          </p:cNvPr>
          <p:cNvSpPr/>
          <p:nvPr/>
        </p:nvSpPr>
        <p:spPr>
          <a:xfrm>
            <a:off x="2979364" y="1659137"/>
            <a:ext cx="3421436"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thợ</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săn</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3" name="8">
            <a:extLst>
              <a:ext uri="{FF2B5EF4-FFF2-40B4-BE49-F238E27FC236}">
                <a16:creationId xmlns:a16="http://schemas.microsoft.com/office/drawing/2014/main" id="{95964E1F-0E93-443B-A37F-F413DC7AA97B}"/>
              </a:ext>
            </a:extLst>
          </p:cNvPr>
          <p:cNvSpPr/>
          <p:nvPr/>
        </p:nvSpPr>
        <p:spPr>
          <a:xfrm>
            <a:off x="6707577" y="1659137"/>
            <a:ext cx="2472934"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bắn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chim</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17881072"/>
      </p:ext>
    </p:extLst>
  </p:cSld>
  <p:clrMapOvr>
    <a:masterClrMapping/>
  </p:clrMapOvr>
  <p:transition spd="slow">
    <p:comb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F1E58B-4CA9-1E55-846D-2E91EAAC6061}"/>
              </a:ext>
            </a:extLst>
          </p:cNvPr>
          <p:cNvSpPr txBox="1"/>
          <p:nvPr/>
        </p:nvSpPr>
        <p:spPr>
          <a:xfrm>
            <a:off x="2232602" y="3429000"/>
            <a:ext cx="7726795" cy="1107996"/>
          </a:xfrm>
          <a:prstGeom prst="rect">
            <a:avLst/>
          </a:prstGeom>
          <a:noFill/>
        </p:spPr>
        <p:txBody>
          <a:bodyPr wrap="none" rtlCol="0">
            <a:spAutoFit/>
          </a:bodyPr>
          <a:lstStyle/>
          <a:p>
            <a:r>
              <a:rPr lang="en-US" sz="6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1585287579"/>
      </p:ext>
    </p:extLst>
  </p:cSld>
  <p:clrMapOvr>
    <a:masterClrMapping/>
  </p:clrMapOvr>
  <p:transition spd="slow">
    <p:comb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117B3-FB89-409B-AA49-73AA777BEAE5}"/>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Rounded Corners 12">
            <a:extLst>
              <a:ext uri="{FF2B5EF4-FFF2-40B4-BE49-F238E27FC236}">
                <a16:creationId xmlns:a16="http://schemas.microsoft.com/office/drawing/2014/main" id="{35D1574B-2E05-4EAA-90D9-78A3D251876E}"/>
              </a:ext>
            </a:extLst>
          </p:cNvPr>
          <p:cNvSpPr/>
          <p:nvPr/>
        </p:nvSpPr>
        <p:spPr>
          <a:xfrm>
            <a:off x="830624" y="682833"/>
            <a:ext cx="10477456" cy="201837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Font typeface="Wingdings" panose="05000000000000000000" pitchFamily="2" charset="2"/>
              <a:buChar char="Ø"/>
            </a:pPr>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đoạn 1 bài “Kiến và chim bồ câu”</a:t>
            </a:r>
          </a:p>
          <a:p>
            <a:pPr marL="457200" indent="-457200" algn="ctr">
              <a:lnSpc>
                <a:spcPct val="150000"/>
              </a:lnSpc>
              <a:buFont typeface="Wingdings" panose="05000000000000000000" pitchFamily="2" charset="2"/>
              <a:buChar char="Ø"/>
            </a:pPr>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 lời câu hỏi: Kiến bị đã gặp tai nạn gì?  </a:t>
            </a:r>
          </a:p>
        </p:txBody>
      </p:sp>
      <p:pic>
        <p:nvPicPr>
          <p:cNvPr id="9" name="图片 1" descr="矢量智能">
            <a:extLst>
              <a:ext uri="{FF2B5EF4-FFF2-40B4-BE49-F238E27FC236}">
                <a16:creationId xmlns:a16="http://schemas.microsoft.com/office/drawing/2014/main" id="{70DE6AE3-AC99-45F6-979D-1361F09BD9C4}"/>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2" name="图片 2" descr="9ee5199484871c902f5b226d6e69cbee">
            <a:extLst>
              <a:ext uri="{FF2B5EF4-FFF2-40B4-BE49-F238E27FC236}">
                <a16:creationId xmlns:a16="http://schemas.microsoft.com/office/drawing/2014/main" id="{8A313E94-13D6-421C-A59D-6911745B7BD9}"/>
              </a:ext>
            </a:extLst>
          </p:cNvPr>
          <p:cNvPicPr/>
          <p:nvPr/>
        </p:nvPicPr>
        <p:blipFill>
          <a:blip r:embed="rId4"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4" name="图片 3" descr="e0f01d50e93b5be62aa78ca12bd19666">
            <a:hlinkClick r:id="rId5" action="ppaction://hlinksldjump"/>
            <a:extLst>
              <a:ext uri="{FF2B5EF4-FFF2-40B4-BE49-F238E27FC236}">
                <a16:creationId xmlns:a16="http://schemas.microsoft.com/office/drawing/2014/main" id="{52536370-95F2-40BB-9A7C-49E876368B5E}"/>
              </a:ext>
            </a:extLst>
          </p:cNvPr>
          <p:cNvPicPr/>
          <p:nvPr/>
        </p:nvPicPr>
        <p:blipFill>
          <a:blip r:embed="rId6" cstate="email">
            <a:extLst>
              <a:ext uri="{28A0092B-C50C-407E-A947-70E740481C1C}">
                <a14:useLocalDpi xmlns:a14="http://schemas.microsoft.com/office/drawing/2010/main"/>
              </a:ext>
            </a:extLst>
          </a:blip>
          <a:stretch>
            <a:fillRect/>
          </a:stretch>
        </p:blipFill>
        <p:spPr>
          <a:xfrm>
            <a:off x="5821768" y="5058091"/>
            <a:ext cx="2170430" cy="1573929"/>
          </a:xfrm>
          <a:prstGeom prst="rect">
            <a:avLst/>
          </a:prstGeom>
        </p:spPr>
      </p:pic>
    </p:spTree>
    <p:extLst>
      <p:ext uri="{BB962C8B-B14F-4D97-AF65-F5344CB8AC3E}">
        <p14:creationId xmlns:p14="http://schemas.microsoft.com/office/powerpoint/2010/main" val="49543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FBB3DB-E4D8-48F2-9D1C-80C98D5BFE61}"/>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1" descr="矢量智能">
            <a:extLst>
              <a:ext uri="{FF2B5EF4-FFF2-40B4-BE49-F238E27FC236}">
                <a16:creationId xmlns:a16="http://schemas.microsoft.com/office/drawing/2014/main" id="{3128A22E-7997-4A1E-8B99-360639C4946C}"/>
              </a:ext>
            </a:extLst>
          </p:cNvPr>
          <p:cNvPicPr/>
          <p:nvPr/>
        </p:nvPicPr>
        <p:blipFill>
          <a:blip r:embed="rId2" cstate="email">
            <a:extLst>
              <a:ext uri="{28A0092B-C50C-407E-A947-70E740481C1C}">
                <a14:useLocalDpi xmlns:a14="http://schemas.microsoft.com/office/drawing/2010/main"/>
              </a:ext>
            </a:extLst>
          </a:blip>
          <a:stretch>
            <a:fillRect/>
          </a:stretch>
        </p:blipFill>
        <p:spPr>
          <a:xfrm flipH="1">
            <a:off x="0" y="4210771"/>
            <a:ext cx="12192000" cy="2701204"/>
          </a:xfrm>
          <a:prstGeom prst="rect">
            <a:avLst/>
          </a:prstGeom>
        </p:spPr>
      </p:pic>
      <p:pic>
        <p:nvPicPr>
          <p:cNvPr id="11" name="图片 2" descr="9ee5199484871c902f5b226d6e69cbee">
            <a:extLst>
              <a:ext uri="{FF2B5EF4-FFF2-40B4-BE49-F238E27FC236}">
                <a16:creationId xmlns:a16="http://schemas.microsoft.com/office/drawing/2014/main" id="{1714D448-CE30-44CF-98FA-0E78470A8F60}"/>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7315200" y="4463415"/>
            <a:ext cx="2779395" cy="2394585"/>
          </a:xfrm>
          <a:prstGeom prst="rect">
            <a:avLst/>
          </a:prstGeom>
        </p:spPr>
      </p:pic>
      <p:pic>
        <p:nvPicPr>
          <p:cNvPr id="12" name="图片 3" descr="e0f01d50e93b5be62aa78ca12bd19666">
            <a:hlinkClick r:id="rId4" action="ppaction://hlinksldjump"/>
            <a:extLst>
              <a:ext uri="{FF2B5EF4-FFF2-40B4-BE49-F238E27FC236}">
                <a16:creationId xmlns:a16="http://schemas.microsoft.com/office/drawing/2014/main" id="{47422FAB-3008-412B-A8C8-03190E4785D6}"/>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sp>
        <p:nvSpPr>
          <p:cNvPr id="4" name="Rectangle: Rounded Corners 3">
            <a:extLst>
              <a:ext uri="{FF2B5EF4-FFF2-40B4-BE49-F238E27FC236}">
                <a16:creationId xmlns:a16="http://schemas.microsoft.com/office/drawing/2014/main" id="{9931015C-94C8-5499-1671-C178381A3600}"/>
              </a:ext>
            </a:extLst>
          </p:cNvPr>
          <p:cNvSpPr/>
          <p:nvPr/>
        </p:nvSpPr>
        <p:spPr>
          <a:xfrm>
            <a:off x="830624" y="682833"/>
            <a:ext cx="10477456" cy="201837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Font typeface="Wingdings" panose="05000000000000000000" pitchFamily="2" charset="2"/>
              <a:buChar char="Ø"/>
            </a:pPr>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 lời câu hỏi: Bồ câu đã làm gì để cứu kiến?  </a:t>
            </a:r>
          </a:p>
        </p:txBody>
      </p:sp>
    </p:spTree>
    <p:extLst>
      <p:ext uri="{BB962C8B-B14F-4D97-AF65-F5344CB8AC3E}">
        <p14:creationId xmlns:p14="http://schemas.microsoft.com/office/powerpoint/2010/main" val="409152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42BE-BE04-4C5F-8836-369EF8E385BA}"/>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descr="矢量智能">
            <a:extLst>
              <a:ext uri="{FF2B5EF4-FFF2-40B4-BE49-F238E27FC236}">
                <a16:creationId xmlns:a16="http://schemas.microsoft.com/office/drawing/2014/main" id="{E66F401F-357C-4D80-942E-AFC2094A99AD}"/>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4" name="图片 2" descr="9ee5199484871c902f5b226d6e69cbee">
            <a:extLst>
              <a:ext uri="{FF2B5EF4-FFF2-40B4-BE49-F238E27FC236}">
                <a16:creationId xmlns:a16="http://schemas.microsoft.com/office/drawing/2014/main" id="{949765FC-EFE3-4F22-92B2-17FDC9E1B5A0}"/>
              </a:ext>
            </a:extLst>
          </p:cNvPr>
          <p:cNvPicPr/>
          <p:nvPr/>
        </p:nvPicPr>
        <p:blipFill>
          <a:blip r:embed="rId3"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6" name="图片 3" descr="e0f01d50e93b5be62aa78ca12bd19666">
            <a:hlinkClick r:id="rId4" action="ppaction://hlinksldjump"/>
            <a:extLst>
              <a:ext uri="{FF2B5EF4-FFF2-40B4-BE49-F238E27FC236}">
                <a16:creationId xmlns:a16="http://schemas.microsoft.com/office/drawing/2014/main" id="{BDA91710-B0FF-4444-8BA9-226F351AE0D7}"/>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sp>
        <p:nvSpPr>
          <p:cNvPr id="4" name="Rectangle: Rounded Corners 3">
            <a:extLst>
              <a:ext uri="{FF2B5EF4-FFF2-40B4-BE49-F238E27FC236}">
                <a16:creationId xmlns:a16="http://schemas.microsoft.com/office/drawing/2014/main" id="{39D02160-4AAC-094E-507F-FF51E0CB4461}"/>
              </a:ext>
            </a:extLst>
          </p:cNvPr>
          <p:cNvSpPr/>
          <p:nvPr/>
        </p:nvSpPr>
        <p:spPr>
          <a:xfrm>
            <a:off x="830624" y="682833"/>
            <a:ext cx="10477456" cy="201837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Font typeface="Wingdings" panose="05000000000000000000" pitchFamily="2" charset="2"/>
              <a:buChar char="Ø"/>
            </a:pPr>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đoạn 2 bài “Kiến và chim bồ câu”</a:t>
            </a:r>
          </a:p>
          <a:p>
            <a:pPr marL="457200" indent="-457200" algn="ctr">
              <a:lnSpc>
                <a:spcPct val="150000"/>
              </a:lnSpc>
              <a:buFont typeface="Wingdings" panose="05000000000000000000" pitchFamily="2" charset="2"/>
              <a:buChar char="Ø"/>
            </a:pPr>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 lời câu hỏi: Kiến đã làm gì để cứu chim bồ câu?  </a:t>
            </a:r>
          </a:p>
        </p:txBody>
      </p:sp>
    </p:spTree>
    <p:extLst>
      <p:ext uri="{BB962C8B-B14F-4D97-AF65-F5344CB8AC3E}">
        <p14:creationId xmlns:p14="http://schemas.microsoft.com/office/powerpoint/2010/main" val="421889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339145-61D8-406D-B3AB-02118035F3B6}"/>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图片 1" descr="矢量智能">
            <a:extLst>
              <a:ext uri="{FF2B5EF4-FFF2-40B4-BE49-F238E27FC236}">
                <a16:creationId xmlns:a16="http://schemas.microsoft.com/office/drawing/2014/main" id="{4EE09B3F-38DD-449E-9474-53D8E282CE54}"/>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0" y="4156797"/>
            <a:ext cx="12192000" cy="2701204"/>
          </a:xfrm>
          <a:prstGeom prst="rect">
            <a:avLst/>
          </a:prstGeom>
        </p:spPr>
      </p:pic>
      <p:pic>
        <p:nvPicPr>
          <p:cNvPr id="23" name="图片 2" descr="9ee5199484871c902f5b226d6e69cbee">
            <a:extLst>
              <a:ext uri="{FF2B5EF4-FFF2-40B4-BE49-F238E27FC236}">
                <a16:creationId xmlns:a16="http://schemas.microsoft.com/office/drawing/2014/main" id="{371D7DEE-FDE3-40D7-A857-002AE3F70D49}"/>
              </a:ext>
            </a:extLst>
          </p:cNvPr>
          <p:cNvPicPr/>
          <p:nvPr/>
        </p:nvPicPr>
        <p:blipFill>
          <a:blip r:embed="rId4" cstate="email">
            <a:extLst>
              <a:ext uri="{28A0092B-C50C-407E-A947-70E740481C1C}">
                <a14:useLocalDpi xmlns:a14="http://schemas.microsoft.com/office/drawing/2010/main"/>
              </a:ext>
            </a:extLst>
          </a:blip>
          <a:stretch>
            <a:fillRect/>
          </a:stretch>
        </p:blipFill>
        <p:spPr>
          <a:xfrm flipH="1">
            <a:off x="7315200" y="4495252"/>
            <a:ext cx="2779395" cy="2394585"/>
          </a:xfrm>
          <a:prstGeom prst="rect">
            <a:avLst/>
          </a:prstGeom>
        </p:spPr>
      </p:pic>
      <p:pic>
        <p:nvPicPr>
          <p:cNvPr id="24" name="图片 3" descr="e0f01d50e93b5be62aa78ca12bd19666">
            <a:hlinkClick r:id="rId5" action="ppaction://hlinksldjump"/>
            <a:extLst>
              <a:ext uri="{FF2B5EF4-FFF2-40B4-BE49-F238E27FC236}">
                <a16:creationId xmlns:a16="http://schemas.microsoft.com/office/drawing/2014/main" id="{9ED1B2CE-6421-48F2-9962-F3303EFB50A1}"/>
              </a:ext>
            </a:extLst>
          </p:cNvPr>
          <p:cNvPicPr/>
          <p:nvPr/>
        </p:nvPicPr>
        <p:blipFill>
          <a:blip r:embed="rId6"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sp>
        <p:nvSpPr>
          <p:cNvPr id="3" name="Rectangle: Rounded Corners 2">
            <a:extLst>
              <a:ext uri="{FF2B5EF4-FFF2-40B4-BE49-F238E27FC236}">
                <a16:creationId xmlns:a16="http://schemas.microsoft.com/office/drawing/2014/main" id="{E1E77D48-FF57-35C6-D3DC-D8D352879BA8}"/>
              </a:ext>
            </a:extLst>
          </p:cNvPr>
          <p:cNvSpPr/>
          <p:nvPr/>
        </p:nvSpPr>
        <p:spPr>
          <a:xfrm>
            <a:off x="830624" y="682833"/>
            <a:ext cx="10477456" cy="201837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Font typeface="Wingdings" panose="05000000000000000000" pitchFamily="2" charset="2"/>
              <a:buChar char="Ø"/>
            </a:pPr>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 lời câu hỏi: Qua bài tập đọc, em học được điều gì?  </a:t>
            </a:r>
          </a:p>
        </p:txBody>
      </p:sp>
    </p:spTree>
    <p:extLst>
      <p:ext uri="{BB962C8B-B14F-4D97-AF65-F5344CB8AC3E}">
        <p14:creationId xmlns:p14="http://schemas.microsoft.com/office/powerpoint/2010/main" val="1926715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A3A0DA-E579-E731-B42D-314C5EBB9831}"/>
              </a:ext>
            </a:extLst>
          </p:cNvPr>
          <p:cNvPicPr>
            <a:picLocks noChangeAspect="1"/>
          </p:cNvPicPr>
          <p:nvPr/>
        </p:nvPicPr>
        <p:blipFill>
          <a:blip r:embed="rId2"/>
          <a:stretch>
            <a:fillRect/>
          </a:stretch>
        </p:blipFill>
        <p:spPr>
          <a:xfrm>
            <a:off x="3950505" y="1075175"/>
            <a:ext cx="6658606" cy="4764430"/>
          </a:xfrm>
          <a:prstGeom prst="rect">
            <a:avLst/>
          </a:prstGeom>
          <a:ln>
            <a:noFill/>
          </a:ln>
          <a:effectLst>
            <a:softEdge rad="112500"/>
          </a:effectLst>
        </p:spPr>
      </p:pic>
      <p:pic>
        <p:nvPicPr>
          <p:cNvPr id="2" name="Picture 1">
            <a:extLst>
              <a:ext uri="{FF2B5EF4-FFF2-40B4-BE49-F238E27FC236}">
                <a16:creationId xmlns:a16="http://schemas.microsoft.com/office/drawing/2014/main" id="{EB293247-13CA-DCEE-2822-59FE79092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7" name="1a">
            <a:hlinkClick r:id="rId4" action="ppaction://hlinksldjump"/>
            <a:extLst>
              <a:ext uri="{FF2B5EF4-FFF2-40B4-BE49-F238E27FC236}">
                <a16:creationId xmlns:a16="http://schemas.microsoft.com/office/drawing/2014/main" id="{07CFCF7E-B4A8-724B-490D-CBCFDE63C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7061" y="1075175"/>
            <a:ext cx="3212870" cy="2312293"/>
          </a:xfrm>
          <a:prstGeom prst="rect">
            <a:avLst/>
          </a:prstGeom>
        </p:spPr>
      </p:pic>
      <p:pic>
        <p:nvPicPr>
          <p:cNvPr id="8" name="2a">
            <a:hlinkClick r:id="rId6" action="ppaction://hlinksldjump"/>
            <a:extLst>
              <a:ext uri="{FF2B5EF4-FFF2-40B4-BE49-F238E27FC236}">
                <a16:creationId xmlns:a16="http://schemas.microsoft.com/office/drawing/2014/main" id="{FBFC3270-5517-F02D-654B-8D92F6C7FD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0739" y="1082397"/>
            <a:ext cx="3205203" cy="2305071"/>
          </a:xfrm>
          <a:prstGeom prst="rect">
            <a:avLst/>
          </a:prstGeom>
        </p:spPr>
      </p:pic>
      <p:pic>
        <p:nvPicPr>
          <p:cNvPr id="9" name="3a">
            <a:hlinkClick r:id="rId8" action="ppaction://hlinksldjump"/>
            <a:extLst>
              <a:ext uri="{FF2B5EF4-FFF2-40B4-BE49-F238E27FC236}">
                <a16:creationId xmlns:a16="http://schemas.microsoft.com/office/drawing/2014/main" id="{A469CB39-CD80-E06F-1A53-1669375352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7061" y="3467889"/>
            <a:ext cx="3176291" cy="2291294"/>
          </a:xfrm>
          <a:prstGeom prst="rect">
            <a:avLst/>
          </a:prstGeom>
        </p:spPr>
      </p:pic>
      <p:pic>
        <p:nvPicPr>
          <p:cNvPr id="10" name="4a">
            <a:hlinkClick r:id="rId10" action="ppaction://hlinksldjump"/>
            <a:extLst>
              <a:ext uri="{FF2B5EF4-FFF2-40B4-BE49-F238E27FC236}">
                <a16:creationId xmlns:a16="http://schemas.microsoft.com/office/drawing/2014/main" id="{58C2D53B-5F24-0BC0-41ED-48E1375543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0830" y="3428998"/>
            <a:ext cx="3173458" cy="2308524"/>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77954F0F-4EE0-F1B7-0A2C-111B1463E0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12" name="buom" descr="A insect on the ground&#10;&#10;Description generated with high confidence">
            <a:extLst>
              <a:ext uri="{FF2B5EF4-FFF2-40B4-BE49-F238E27FC236}">
                <a16:creationId xmlns:a16="http://schemas.microsoft.com/office/drawing/2014/main" id="{90E28F89-815B-67C8-5055-20548B0262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13" name="Picture 12">
            <a:extLst>
              <a:ext uri="{FF2B5EF4-FFF2-40B4-BE49-F238E27FC236}">
                <a16:creationId xmlns:a16="http://schemas.microsoft.com/office/drawing/2014/main" id="{C9421053-EAE3-224F-AC21-8B35F6F9BD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14" name="Picture 13">
            <a:extLst>
              <a:ext uri="{FF2B5EF4-FFF2-40B4-BE49-F238E27FC236}">
                <a16:creationId xmlns:a16="http://schemas.microsoft.com/office/drawing/2014/main" id="{241B1E3C-87AF-315D-7F2E-814C6DAF3B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15" name="Picture 14">
            <a:hlinkClick r:id="rId16" action="ppaction://hlinksldjump"/>
            <a:extLst>
              <a:ext uri="{FF2B5EF4-FFF2-40B4-BE49-F238E27FC236}">
                <a16:creationId xmlns:a16="http://schemas.microsoft.com/office/drawing/2014/main" id="{91F44DE4-54D6-01C6-7CD3-016CB10BF584}"/>
              </a:ext>
            </a:extLst>
          </p:cNvPr>
          <p:cNvPicPr>
            <a:picLocks noChangeAspect="1"/>
          </p:cNvPicPr>
          <p:nvPr/>
        </p:nvPicPr>
        <p:blipFill rotWithShape="1">
          <a:blip r:embed="rId17">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31785245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
                                        </p:tgtEl>
                                        <p:attrNameLst>
                                          <p:attrName>r</p:attrName>
                                        </p:attrNameLst>
                                      </p:cBhvr>
                                    </p:animRot>
                                    <p:animRot by="-240000">
                                      <p:cBhvr>
                                        <p:cTn id="41" dur="200" fill="hold">
                                          <p:stCondLst>
                                            <p:cond delay="200"/>
                                          </p:stCondLst>
                                        </p:cTn>
                                        <p:tgtEl>
                                          <p:spTgt spid="15"/>
                                        </p:tgtEl>
                                        <p:attrNameLst>
                                          <p:attrName>r</p:attrName>
                                        </p:attrNameLst>
                                      </p:cBhvr>
                                    </p:animRot>
                                    <p:animRot by="240000">
                                      <p:cBhvr>
                                        <p:cTn id="42" dur="200" fill="hold">
                                          <p:stCondLst>
                                            <p:cond delay="400"/>
                                          </p:stCondLst>
                                        </p:cTn>
                                        <p:tgtEl>
                                          <p:spTgt spid="15"/>
                                        </p:tgtEl>
                                        <p:attrNameLst>
                                          <p:attrName>r</p:attrName>
                                        </p:attrNameLst>
                                      </p:cBhvr>
                                    </p:animRot>
                                    <p:animRot by="-240000">
                                      <p:cBhvr>
                                        <p:cTn id="43" dur="200" fill="hold">
                                          <p:stCondLst>
                                            <p:cond delay="600"/>
                                          </p:stCondLst>
                                        </p:cTn>
                                        <p:tgtEl>
                                          <p:spTgt spid="15"/>
                                        </p:tgtEl>
                                        <p:attrNameLst>
                                          <p:attrName>r</p:attrName>
                                        </p:attrNameLst>
                                      </p:cBhvr>
                                    </p:animRot>
                                    <p:animRot by="120000">
                                      <p:cBhvr>
                                        <p:cTn id="44"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CE0225-DA2F-4F65-B7F5-0C79D247ACFA}"/>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3</a:t>
            </a:r>
          </a:p>
        </p:txBody>
      </p:sp>
    </p:spTree>
    <p:extLst>
      <p:ext uri="{BB962C8B-B14F-4D97-AF65-F5344CB8AC3E}">
        <p14:creationId xmlns:p14="http://schemas.microsoft.com/office/powerpoint/2010/main" val="4170458218"/>
      </p:ext>
    </p:extLst>
  </p:cSld>
  <p:clrMapOvr>
    <a:masterClrMapping/>
  </p:clrMapOvr>
  <p:transition spd="slow">
    <p:comb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1">
            <a:extLst>
              <a:ext uri="{FF2B5EF4-FFF2-40B4-BE49-F238E27FC236}">
                <a16:creationId xmlns:a16="http://schemas.microsoft.com/office/drawing/2014/main" id="{4688CA8A-E9DA-441F-9C63-4EAB65A50978}"/>
              </a:ext>
            </a:extLst>
          </p:cNvPr>
          <p:cNvSpPr/>
          <p:nvPr/>
        </p:nvSpPr>
        <p:spPr>
          <a:xfrm>
            <a:off x="0" y="1740310"/>
            <a:ext cx="12192000" cy="51176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60FBB7B-F0BE-4D0C-9B7A-6B60AD334BD4}"/>
              </a:ext>
            </a:extLst>
          </p:cNvPr>
          <p:cNvGrpSpPr/>
          <p:nvPr/>
        </p:nvGrpSpPr>
        <p:grpSpPr>
          <a:xfrm>
            <a:off x="121340" y="250658"/>
            <a:ext cx="863972" cy="1015663"/>
            <a:chOff x="426137" y="296838"/>
            <a:chExt cx="863972" cy="1015663"/>
          </a:xfrm>
        </p:grpSpPr>
        <p:sp>
          <p:nvSpPr>
            <p:cNvPr id="10" name="Oval 9">
              <a:extLst>
                <a:ext uri="{FF2B5EF4-FFF2-40B4-BE49-F238E27FC236}">
                  <a16:creationId xmlns:a16="http://schemas.microsoft.com/office/drawing/2014/main" id="{947364EB-EB47-46AA-BA91-1B58F018F435}"/>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11" name="Rectangle 10">
              <a:extLst>
                <a:ext uri="{FF2B5EF4-FFF2-40B4-BE49-F238E27FC236}">
                  <a16:creationId xmlns:a16="http://schemas.microsoft.com/office/drawing/2014/main" id="{FF8A88BD-2ED6-405C-AEE3-5FC5C9C7327A}"/>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12" name="8">
            <a:extLst>
              <a:ext uri="{FF2B5EF4-FFF2-40B4-BE49-F238E27FC236}">
                <a16:creationId xmlns:a16="http://schemas.microsoft.com/office/drawing/2014/main" id="{18495DFB-506E-46AE-B605-170A69248DE4}"/>
              </a:ext>
            </a:extLst>
          </p:cNvPr>
          <p:cNvSpPr/>
          <p:nvPr/>
        </p:nvSpPr>
        <p:spPr>
          <a:xfrm>
            <a:off x="1094338" y="250658"/>
            <a:ext cx="10867296" cy="1569660"/>
          </a:xfrm>
          <a:prstGeom prst="rect">
            <a:avLst/>
          </a:prstGeom>
        </p:spPr>
        <p:txBody>
          <a:bodyPr wrap="square">
            <a:spAutoFit/>
          </a:bodyPr>
          <a:lstStyle/>
          <a:p>
            <a:pPr algn="just"/>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804370CF-F8C0-4AC8-B08D-FCB3161E8199}"/>
              </a:ext>
            </a:extLst>
          </p:cNvPr>
          <p:cNvSpPr/>
          <p:nvPr/>
        </p:nvSpPr>
        <p:spPr>
          <a:xfrm>
            <a:off x="340662" y="2089278"/>
            <a:ext cx="11620972" cy="1193390"/>
          </a:xfrm>
          <a:prstGeom prst="rect">
            <a:avLst/>
          </a:prstGeom>
          <a:solidFill>
            <a:srgbClr val="9BE7FF"/>
          </a:solidFill>
          <a:ln>
            <a:noFill/>
          </a:ln>
          <a:effectLst>
            <a:glow rad="101600">
              <a:srgbClr val="00C0F0">
                <a:alpha val="60000"/>
              </a:srgb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CF83C74D-58F0-4F0F-B6AE-456ABF998CF1}"/>
              </a:ext>
            </a:extLst>
          </p:cNvPr>
          <p:cNvSpPr/>
          <p:nvPr/>
        </p:nvSpPr>
        <p:spPr>
          <a:xfrm>
            <a:off x="2795318" y="2258555"/>
            <a:ext cx="2207009"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trí</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2D0C96CC-9170-4CA9-A9DB-8259C9F86F08}"/>
              </a:ext>
            </a:extLst>
          </p:cNvPr>
          <p:cNvSpPr/>
          <p:nvPr/>
        </p:nvSpPr>
        <p:spPr>
          <a:xfrm>
            <a:off x="340662" y="2258555"/>
            <a:ext cx="23212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giật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mình</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8">
            <a:extLst>
              <a:ext uri="{FF2B5EF4-FFF2-40B4-BE49-F238E27FC236}">
                <a16:creationId xmlns:a16="http://schemas.microsoft.com/office/drawing/2014/main" id="{1F94F64A-0231-414E-A1BD-044F1326F6EB}"/>
              </a:ext>
            </a:extLst>
          </p:cNvPr>
          <p:cNvSpPr/>
          <p:nvPr/>
        </p:nvSpPr>
        <p:spPr>
          <a:xfrm>
            <a:off x="230365" y="3962411"/>
            <a:ext cx="11470021"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 Nam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nghĩ</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ngay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ra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giải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đố</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DC49612F-178A-4D2C-B9F7-4FC39664540F}"/>
              </a:ext>
            </a:extLst>
          </p:cNvPr>
          <p:cNvSpPr/>
          <p:nvPr/>
        </p:nvSpPr>
        <p:spPr>
          <a:xfrm>
            <a:off x="5218344" y="2258555"/>
            <a:ext cx="2421500"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cảm</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8">
            <a:extLst>
              <a:ext uri="{FF2B5EF4-FFF2-40B4-BE49-F238E27FC236}">
                <a16:creationId xmlns:a16="http://schemas.microsoft.com/office/drawing/2014/main" id="{47CC81E1-F224-4487-A0D8-1EAF7D46730E}"/>
              </a:ext>
            </a:extLst>
          </p:cNvPr>
          <p:cNvSpPr/>
          <p:nvPr/>
        </p:nvSpPr>
        <p:spPr>
          <a:xfrm>
            <a:off x="2490220" y="3962411"/>
            <a:ext cx="904240" cy="707886"/>
          </a:xfrm>
          <a:prstGeom prst="rect">
            <a:avLst/>
          </a:prstGeom>
        </p:spPr>
        <p:txBody>
          <a:bodyPr wrap="square">
            <a:spAutoFit/>
          </a:bodyPr>
          <a:lstStyle/>
          <a:p>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8">
            <a:extLst>
              <a:ext uri="{FF2B5EF4-FFF2-40B4-BE49-F238E27FC236}">
                <a16:creationId xmlns:a16="http://schemas.microsoft.com/office/drawing/2014/main" id="{B5D78DCE-936D-4C7D-B413-800F861AFD68}"/>
              </a:ext>
            </a:extLst>
          </p:cNvPr>
          <p:cNvSpPr/>
          <p:nvPr/>
        </p:nvSpPr>
        <p:spPr>
          <a:xfrm>
            <a:off x="7980732" y="2258555"/>
            <a:ext cx="2472934"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8">
            <a:extLst>
              <a:ext uri="{FF2B5EF4-FFF2-40B4-BE49-F238E27FC236}">
                <a16:creationId xmlns:a16="http://schemas.microsoft.com/office/drawing/2014/main" id="{BDF7BC2C-D294-4E8C-AEC3-2B204C75D581}"/>
              </a:ext>
            </a:extLst>
          </p:cNvPr>
          <p:cNvSpPr/>
          <p:nvPr/>
        </p:nvSpPr>
        <p:spPr>
          <a:xfrm>
            <a:off x="10794555" y="2258555"/>
            <a:ext cx="984491"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cứu</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5" name="8">
            <a:extLst>
              <a:ext uri="{FF2B5EF4-FFF2-40B4-BE49-F238E27FC236}">
                <a16:creationId xmlns:a16="http://schemas.microsoft.com/office/drawing/2014/main" id="{40E9CBB8-B44C-4661-A835-BDBD289B942C}"/>
              </a:ext>
            </a:extLst>
          </p:cNvPr>
          <p:cNvSpPr/>
          <p:nvPr/>
        </p:nvSpPr>
        <p:spPr>
          <a:xfrm>
            <a:off x="230365" y="4923224"/>
            <a:ext cx="11470021"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Ông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kể</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6" name="8">
            <a:extLst>
              <a:ext uri="{FF2B5EF4-FFF2-40B4-BE49-F238E27FC236}">
                <a16:creationId xmlns:a16="http://schemas.microsoft.com/office/drawing/2014/main" id="{18692135-3DAD-41C5-9BDE-0D33DE651FB4}"/>
              </a:ext>
            </a:extLst>
          </p:cNvPr>
          <p:cNvSpPr/>
          <p:nvPr/>
        </p:nvSpPr>
        <p:spPr>
          <a:xfrm>
            <a:off x="9453753" y="4923224"/>
            <a:ext cx="904240" cy="707886"/>
          </a:xfrm>
          <a:prstGeom prst="rect">
            <a:avLst/>
          </a:prstGeom>
        </p:spPr>
        <p:txBody>
          <a:bodyPr wrap="square">
            <a:spAutoFit/>
          </a:bodyPr>
          <a:lstStyle/>
          <a:p>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48016103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56" presetClass="path" presetSubtype="0" accel="50000" decel="50000" fill="hold" grpId="1" nodeType="afterEffect">
                                  <p:stCondLst>
                                    <p:cond delay="0"/>
                                  </p:stCondLst>
                                  <p:childTnLst>
                                    <p:animMotion origin="layout" path="M -0.00078 -0.00278 L -0.06354 0.24745 " pathEditMode="relative" rAng="0" ptsTypes="AA">
                                      <p:cBhvr>
                                        <p:cTn id="10" dur="2000" fill="hold"/>
                                        <p:tgtEl>
                                          <p:spTgt spid="14"/>
                                        </p:tgtEl>
                                        <p:attrNameLst>
                                          <p:attrName>ppt_x</p:attrName>
                                          <p:attrName>ppt_y</p:attrName>
                                        </p:attrNameLst>
                                      </p:cBhvr>
                                      <p:rCtr x="-3138" y="12500"/>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par>
                          <p:cTn id="16" fill="hold">
                            <p:stCondLst>
                              <p:cond delay="500"/>
                            </p:stCondLst>
                            <p:childTnLst>
                              <p:par>
                                <p:cTn id="17" presetID="56" presetClass="path" presetSubtype="0" accel="50000" decel="50000" fill="hold" grpId="1" nodeType="afterEffect">
                                  <p:stCondLst>
                                    <p:cond delay="250"/>
                                  </p:stCondLst>
                                  <p:childTnLst>
                                    <p:animMotion origin="layout" path="M 0.00313 -0.00278 L 0.29063 0.38819 " pathEditMode="relative" rAng="0" ptsTypes="AA">
                                      <p:cBhvr>
                                        <p:cTn id="18" dur="2000" fill="hold"/>
                                        <p:tgtEl>
                                          <p:spTgt spid="17"/>
                                        </p:tgtEl>
                                        <p:attrNameLst>
                                          <p:attrName>ppt_x</p:attrName>
                                          <p:attrName>ppt_y</p:attrName>
                                        </p:attrNameLst>
                                      </p:cBhvr>
                                      <p:rCtr x="14375"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7" grpId="1"/>
      <p:bldP spid="18" grpId="1"/>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AD6AE3-60FF-D27E-F5F6-4EF1462DE5F1}"/>
              </a:ext>
            </a:extLst>
          </p:cNvPr>
          <p:cNvSpPr/>
          <p:nvPr/>
        </p:nvSpPr>
        <p:spPr>
          <a:xfrm>
            <a:off x="272941" y="1052992"/>
            <a:ext cx="11646118" cy="580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30214D1-FEF9-EDF5-0524-045910ACA825}"/>
              </a:ext>
            </a:extLst>
          </p:cNvPr>
          <p:cNvGrpSpPr/>
          <p:nvPr/>
        </p:nvGrpSpPr>
        <p:grpSpPr>
          <a:xfrm>
            <a:off x="272941" y="1052992"/>
            <a:ext cx="11638402" cy="5805008"/>
            <a:chOff x="190500" y="133350"/>
            <a:chExt cx="8724900" cy="4351810"/>
          </a:xfrm>
        </p:grpSpPr>
        <p:pic>
          <p:nvPicPr>
            <p:cNvPr id="8" name="Picture 2">
              <a:extLst>
                <a:ext uri="{FF2B5EF4-FFF2-40B4-BE49-F238E27FC236}">
                  <a16:creationId xmlns:a16="http://schemas.microsoft.com/office/drawing/2014/main" id="{3812C796-094F-DDF5-4F5A-9F95D194590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F1A3B5D2-B989-F96C-090F-AAC34B9AED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53">
            <a:extLst>
              <a:ext uri="{FF2B5EF4-FFF2-40B4-BE49-F238E27FC236}">
                <a16:creationId xmlns:a16="http://schemas.microsoft.com/office/drawing/2014/main" id="{85274035-7FBC-48CF-A1E2-E6BECADE9BC4}"/>
              </a:ext>
            </a:extLst>
          </p:cNvPr>
          <p:cNvSpPr/>
          <p:nvPr/>
        </p:nvSpPr>
        <p:spPr>
          <a:xfrm rot="3274">
            <a:off x="496256" y="355808"/>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79BFB729-8E6D-472C-910F-F426F5E894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984" y="279228"/>
            <a:ext cx="863834" cy="863834"/>
          </a:xfrm>
          <a:prstGeom prst="rect">
            <a:avLst/>
          </a:prstGeom>
        </p:spPr>
      </p:pic>
      <p:sp>
        <p:nvSpPr>
          <p:cNvPr id="4" name="Rectangle 3">
            <a:extLst>
              <a:ext uri="{FF2B5EF4-FFF2-40B4-BE49-F238E27FC236}">
                <a16:creationId xmlns:a16="http://schemas.microsoft.com/office/drawing/2014/main" id="{D659323A-2497-4268-9E6F-DEF3DDFC3CBA}"/>
              </a:ext>
            </a:extLst>
          </p:cNvPr>
          <p:cNvSpPr/>
          <p:nvPr/>
        </p:nvSpPr>
        <p:spPr>
          <a:xfrm>
            <a:off x="230984" y="1420238"/>
            <a:ext cx="11722317" cy="277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DE67DC6A-BFEA-4265-BBEA-866ED6EB585E}"/>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42255" y="4470352"/>
            <a:ext cx="2772938" cy="27729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32F3D2F-B140-F7C1-B978-51BE13DA8A7C}"/>
              </a:ext>
            </a:extLst>
          </p:cNvPr>
          <p:cNvSpPr/>
          <p:nvPr/>
        </p:nvSpPr>
        <p:spPr>
          <a:xfrm>
            <a:off x="1122954" y="1682961"/>
            <a:ext cx="10596495" cy="830997"/>
          </a:xfrm>
          <a:prstGeom prst="rect">
            <a:avLst/>
          </a:prstGeom>
        </p:spPr>
        <p:txBody>
          <a:bodyPr wrap="square">
            <a:spAutoFit/>
          </a:bodyPr>
          <a:lstStyle/>
          <a:p>
            <a:pPr algn="just"/>
            <a:r>
              <a:rPr lang="en-US" sz="4800" b="1">
                <a:solidFill>
                  <a:srgbClr val="7030A0"/>
                </a:solidFill>
                <a:latin typeface="HP001 5 hàng" pitchFamily="34" charset="0"/>
              </a:rPr>
              <a:t>a. </a:t>
            </a:r>
            <a:r>
              <a:rPr lang="vi-VN" sz="4800" b="1">
                <a:solidFill>
                  <a:srgbClr val="7030A0"/>
                </a:solidFill>
                <a:latin typeface="HP001 5 hàng" pitchFamily="34" charset="0"/>
              </a:rPr>
              <a:t>Nam </a:t>
            </a:r>
            <a:r>
              <a:rPr lang="el-GR" sz="4800" b="1">
                <a:solidFill>
                  <a:srgbClr val="7030A0"/>
                </a:solidFill>
                <a:latin typeface="HP001 5 hàng" pitchFamily="34" charset="0"/>
              </a:rPr>
              <a:t>η</a:t>
            </a:r>
            <a:r>
              <a:rPr lang="vi-VN" sz="4800" b="1">
                <a:solidFill>
                  <a:srgbClr val="7030A0"/>
                </a:solidFill>
                <a:latin typeface="HP001 5 hàng" pitchFamily="34" charset="0"/>
              </a:rPr>
              <a:t>a</a:t>
            </a:r>
            <a:r>
              <a:rPr lang="el-GR" sz="4800" b="1">
                <a:solidFill>
                  <a:srgbClr val="7030A0"/>
                </a:solidFill>
                <a:latin typeface="HP001 5 hàng" pitchFamily="34" charset="0"/>
              </a:rPr>
              <a:t>ζ </a:t>
            </a:r>
            <a:r>
              <a:rPr lang="vi-VN" sz="4800" b="1">
                <a:solidFill>
                  <a:srgbClr val="7030A0"/>
                </a:solidFill>
                <a:latin typeface="HP001 5 hàng" pitchFamily="34" charset="0"/>
              </a:rPr>
              <a:t>Ǉrí w</a:t>
            </a:r>
            <a:r>
              <a:rPr lang="el-GR" sz="4800" b="1">
                <a:solidFill>
                  <a:srgbClr val="7030A0"/>
                </a:solidFill>
                <a:latin typeface="HP001 5 hàng" pitchFamily="34" charset="0"/>
              </a:rPr>
              <a:t>θ</a:t>
            </a:r>
            <a:r>
              <a:rPr lang="vi-VN" sz="4800" b="1">
                <a:solidFill>
                  <a:srgbClr val="7030A0"/>
                </a:solidFill>
                <a:latin typeface="HP001 5 hàng" pitchFamily="34" charset="0"/>
              </a:rPr>
              <a:t>ĩ wgay ǟa lƟ</a:t>
            </a:r>
            <a:endParaRPr lang="en-US" sz="4800" b="1">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815642CC-41F6-01CD-EE3F-6AC691103144}"/>
              </a:ext>
            </a:extLst>
          </p:cNvPr>
          <p:cNvSpPr/>
          <p:nvPr/>
        </p:nvSpPr>
        <p:spPr>
          <a:xfrm>
            <a:off x="189026" y="2634667"/>
            <a:ext cx="9067800" cy="830997"/>
          </a:xfrm>
          <a:prstGeom prst="rect">
            <a:avLst/>
          </a:prstGeom>
        </p:spPr>
        <p:txBody>
          <a:bodyPr wrap="square">
            <a:spAutoFit/>
          </a:bodyPr>
          <a:lstStyle/>
          <a:p>
            <a:pPr algn="just"/>
            <a:r>
              <a:rPr lang="vi-VN" sz="4800" b="1">
                <a:solidFill>
                  <a:srgbClr val="7030A0"/>
                </a:solidFill>
                <a:latin typeface="HP001 5 hàng" pitchFamily="34" charset="0"/>
              </a:rPr>
              <a:t>giải </a:t>
            </a:r>
            <a:r>
              <a:rPr lang="el-GR" sz="4800" b="1">
                <a:solidFill>
                  <a:srgbClr val="7030A0"/>
                </a:solidFill>
                <a:latin typeface="HP001 5 hàng" pitchFamily="34" charset="0"/>
              </a:rPr>
              <a:t>ε</a:t>
            </a:r>
            <a:r>
              <a:rPr lang="vi-VN" sz="4800" b="1">
                <a:solidFill>
                  <a:srgbClr val="7030A0"/>
                </a:solidFill>
                <a:latin typeface="HP001 5 hàng" pitchFamily="34" charset="0"/>
              </a:rPr>
              <a:t>o câu đố</a:t>
            </a:r>
            <a:r>
              <a:rPr lang="en-US" sz="4800" b="1">
                <a:solidFill>
                  <a:srgbClr val="7030A0"/>
                </a:solidFill>
                <a:latin typeface="HP001 5 hàng" pitchFamily="34" charset="0"/>
              </a:rPr>
              <a:t>.</a:t>
            </a:r>
            <a:endParaRPr lang="en-US" sz="4800" b="1">
              <a:solidFill>
                <a:srgbClr val="7030A0"/>
              </a:solidFill>
              <a:latin typeface="HP001 4 hàng" pitchFamily="34" charset="0"/>
            </a:endParaRPr>
          </a:p>
        </p:txBody>
      </p:sp>
      <p:sp>
        <p:nvSpPr>
          <p:cNvPr id="12" name="Rectangle 11">
            <a:extLst>
              <a:ext uri="{FF2B5EF4-FFF2-40B4-BE49-F238E27FC236}">
                <a16:creationId xmlns:a16="http://schemas.microsoft.com/office/drawing/2014/main" id="{4C24BE9F-66AA-5CCE-715C-B0086467A996}"/>
              </a:ext>
            </a:extLst>
          </p:cNvPr>
          <p:cNvSpPr/>
          <p:nvPr/>
        </p:nvSpPr>
        <p:spPr>
          <a:xfrm>
            <a:off x="1049455" y="3552488"/>
            <a:ext cx="11034703" cy="830997"/>
          </a:xfrm>
          <a:prstGeom prst="rect">
            <a:avLst/>
          </a:prstGeom>
        </p:spPr>
        <p:txBody>
          <a:bodyPr wrap="square">
            <a:spAutoFit/>
          </a:bodyPr>
          <a:lstStyle/>
          <a:p>
            <a:pPr algn="just"/>
            <a:r>
              <a:rPr lang="en-US" sz="4800" b="1">
                <a:solidFill>
                  <a:srgbClr val="7030A0"/>
                </a:solidFill>
                <a:latin typeface="HP001 5 hàng" pitchFamily="34" charset="0"/>
              </a:rPr>
              <a:t>b. </a:t>
            </a:r>
            <a:r>
              <a:rPr lang="vi-VN" sz="4800" b="1">
                <a:solidFill>
                  <a:srgbClr val="7030A0"/>
                </a:solidFill>
                <a:latin typeface="HP001 5 hàng" pitchFamily="34" charset="0"/>
              </a:rPr>
              <a:t>Ông </a:t>
            </a:r>
            <a:r>
              <a:rPr lang="el-GR" sz="4800" b="1">
                <a:solidFill>
                  <a:srgbClr val="7030A0"/>
                </a:solidFill>
                <a:latin typeface="HP001 5 hàng" pitchFamily="34" charset="0"/>
              </a:rPr>
              <a:t>ΓϜ ε</a:t>
            </a:r>
            <a:r>
              <a:rPr lang="vi-VN" sz="4800" b="1">
                <a:solidFill>
                  <a:srgbClr val="7030A0"/>
                </a:solidFill>
                <a:latin typeface="HP001 5 hàng" pitchFamily="34" charset="0"/>
              </a:rPr>
              <a:t>o em w</a:t>
            </a:r>
            <a:r>
              <a:rPr lang="el-GR" sz="4800" b="1">
                <a:solidFill>
                  <a:srgbClr val="7030A0"/>
                </a:solidFill>
                <a:latin typeface="HP001 5 hàng" pitchFamily="34" charset="0"/>
              </a:rPr>
              <a:t>Ή; </a:t>
            </a:r>
            <a:r>
              <a:rPr lang="vi-VN" sz="4800" b="1">
                <a:solidFill>
                  <a:srgbClr val="7030A0"/>
                </a:solidFill>
                <a:latin typeface="HP001 5 hàng" pitchFamily="34" charset="0"/>
              </a:rPr>
              <a:t>jŎ câu </a:t>
            </a:r>
            <a:r>
              <a:rPr lang="el-GR" sz="4800" b="1">
                <a:solidFill>
                  <a:srgbClr val="7030A0"/>
                </a:solidFill>
                <a:latin typeface="HP001 5 hàng" pitchFamily="34" charset="0"/>
              </a:rPr>
              <a:t>ε</a:t>
            </a:r>
            <a:r>
              <a:rPr lang="vi-VN" sz="4800" b="1">
                <a:solidFill>
                  <a:srgbClr val="7030A0"/>
                </a:solidFill>
                <a:latin typeface="HP001 5 hàng" pitchFamily="34" charset="0"/>
              </a:rPr>
              <a:t>u</a:t>
            </a:r>
            <a:r>
              <a:rPr lang="el-GR" sz="4800" b="1">
                <a:solidFill>
                  <a:srgbClr val="7030A0"/>
                </a:solidFill>
                <a:latin typeface="HP001 5 hàng" pitchFamily="34" charset="0"/>
              </a:rPr>
              <a:t>ΐ</a:t>
            </a:r>
            <a:r>
              <a:rPr lang="vi-VN" sz="4800" b="1">
                <a:solidFill>
                  <a:srgbClr val="7030A0"/>
                </a:solidFill>
                <a:latin typeface="HP001 5 hàng" pitchFamily="34" charset="0"/>
              </a:rPr>
              <a:t>İn</a:t>
            </a:r>
            <a:endParaRPr lang="en-US" sz="4800" b="1">
              <a:solidFill>
                <a:srgbClr val="7030A0"/>
              </a:solidFill>
              <a:latin typeface="HP001 4 hàng" pitchFamily="34" charset="0"/>
            </a:endParaRPr>
          </a:p>
        </p:txBody>
      </p:sp>
      <p:sp>
        <p:nvSpPr>
          <p:cNvPr id="13" name="Rectangle 12">
            <a:extLst>
              <a:ext uri="{FF2B5EF4-FFF2-40B4-BE49-F238E27FC236}">
                <a16:creationId xmlns:a16="http://schemas.microsoft.com/office/drawing/2014/main" id="{641491E6-8607-86F2-FB9C-8B29C944CF81}"/>
              </a:ext>
            </a:extLst>
          </p:cNvPr>
          <p:cNvSpPr/>
          <p:nvPr/>
        </p:nvSpPr>
        <p:spPr>
          <a:xfrm>
            <a:off x="230983" y="4462499"/>
            <a:ext cx="9067800" cy="830997"/>
          </a:xfrm>
          <a:prstGeom prst="rect">
            <a:avLst/>
          </a:prstGeom>
        </p:spPr>
        <p:txBody>
          <a:bodyPr wrap="square">
            <a:spAutoFit/>
          </a:bodyPr>
          <a:lstStyle/>
          <a:p>
            <a:pPr algn="just"/>
            <a:r>
              <a:rPr lang="vi-VN" sz="4800" b="1">
                <a:solidFill>
                  <a:srgbClr val="7030A0"/>
                </a:solidFill>
                <a:latin typeface="HP001 5 hàng" pitchFamily="34" charset="0"/>
              </a:rPr>
              <a:t>cảm đųg</a:t>
            </a:r>
            <a:r>
              <a:rPr lang="en-US" sz="4800" b="1">
                <a:solidFill>
                  <a:srgbClr val="7030A0"/>
                </a:solidFill>
                <a:latin typeface="HP001 5 hàng" pitchFamily="34" charset="0"/>
              </a:rPr>
              <a:t>.</a:t>
            </a:r>
            <a:endParaRPr lang="en-US" sz="4800" b="1">
              <a:solidFill>
                <a:srgbClr val="7030A0"/>
              </a:solidFill>
              <a:latin typeface="HP001 4 hàng" pitchFamily="34" charset="0"/>
            </a:endParaRPr>
          </a:p>
        </p:txBody>
      </p:sp>
      <p:cxnSp>
        <p:nvCxnSpPr>
          <p:cNvPr id="17" name="Straight Arrow Connector 16">
            <a:extLst>
              <a:ext uri="{FF2B5EF4-FFF2-40B4-BE49-F238E27FC236}">
                <a16:creationId xmlns:a16="http://schemas.microsoft.com/office/drawing/2014/main" id="{2B8158E6-672B-F549-23DC-0351D3E47C43}"/>
              </a:ext>
            </a:extLst>
          </p:cNvPr>
          <p:cNvCxnSpPr/>
          <p:nvPr/>
        </p:nvCxnSpPr>
        <p:spPr>
          <a:xfrm>
            <a:off x="230983" y="2447095"/>
            <a:ext cx="1073727"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3DA694E-1DE8-A2F7-5830-8083398F3FA1}"/>
              </a:ext>
            </a:extLst>
          </p:cNvPr>
          <p:cNvSpPr txBox="1"/>
          <p:nvPr/>
        </p:nvSpPr>
        <p:spPr>
          <a:xfrm>
            <a:off x="78593" y="1269712"/>
            <a:ext cx="1326004" cy="646331"/>
          </a:xfrm>
          <a:prstGeom prst="rect">
            <a:avLst/>
          </a:prstGeom>
          <a:noFill/>
        </p:spPr>
        <p:txBody>
          <a:bodyPr wrap="none" rtlCol="0">
            <a:spAutoFit/>
          </a:bodyPr>
          <a:lstStyle/>
          <a:p>
            <a:pPr defTabSz="13716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Lùi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ô</a:t>
            </a:r>
          </a:p>
        </p:txBody>
      </p:sp>
      <p:sp>
        <p:nvSpPr>
          <p:cNvPr id="19" name="Oval 18">
            <a:extLst>
              <a:ext uri="{FF2B5EF4-FFF2-40B4-BE49-F238E27FC236}">
                <a16:creationId xmlns:a16="http://schemas.microsoft.com/office/drawing/2014/main" id="{434ECA50-D538-892D-9D8B-722381B0B544}"/>
              </a:ext>
            </a:extLst>
          </p:cNvPr>
          <p:cNvSpPr/>
          <p:nvPr/>
        </p:nvSpPr>
        <p:spPr>
          <a:xfrm>
            <a:off x="2753372" y="4646208"/>
            <a:ext cx="569396" cy="4702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a:endParaRPr>
          </a:p>
        </p:txBody>
      </p:sp>
      <p:cxnSp>
        <p:nvCxnSpPr>
          <p:cNvPr id="20" name="Straight Connector 19">
            <a:extLst>
              <a:ext uri="{FF2B5EF4-FFF2-40B4-BE49-F238E27FC236}">
                <a16:creationId xmlns:a16="http://schemas.microsoft.com/office/drawing/2014/main" id="{7A74A78C-FE7F-A204-3D57-F1C1D4D0C678}"/>
              </a:ext>
            </a:extLst>
          </p:cNvPr>
          <p:cNvCxnSpPr>
            <a:cxnSpLocks/>
          </p:cNvCxnSpPr>
          <p:nvPr/>
        </p:nvCxnSpPr>
        <p:spPr>
          <a:xfrm>
            <a:off x="1873803" y="2447095"/>
            <a:ext cx="585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9780108-F9F7-0D69-3A62-7CE2B5DF25FD}"/>
              </a:ext>
            </a:extLst>
          </p:cNvPr>
          <p:cNvCxnSpPr/>
          <p:nvPr/>
        </p:nvCxnSpPr>
        <p:spPr>
          <a:xfrm>
            <a:off x="252517" y="4210134"/>
            <a:ext cx="1073727"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2B50BF28-05D3-D39F-B981-4FDBA5705C7C}"/>
              </a:ext>
            </a:extLst>
          </p:cNvPr>
          <p:cNvSpPr txBox="1"/>
          <p:nvPr/>
        </p:nvSpPr>
        <p:spPr>
          <a:xfrm>
            <a:off x="-21294" y="3378583"/>
            <a:ext cx="1326004" cy="646331"/>
          </a:xfrm>
          <a:prstGeom prst="rect">
            <a:avLst/>
          </a:prstGeom>
          <a:noFill/>
        </p:spPr>
        <p:txBody>
          <a:bodyPr wrap="none" rtlCol="0">
            <a:spAutoFit/>
          </a:bodyPr>
          <a:lstStyle/>
          <a:p>
            <a:pPr defTabSz="13716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Lùi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ô</a:t>
            </a:r>
          </a:p>
        </p:txBody>
      </p:sp>
      <p:cxnSp>
        <p:nvCxnSpPr>
          <p:cNvPr id="23" name="Straight Connector 22">
            <a:extLst>
              <a:ext uri="{FF2B5EF4-FFF2-40B4-BE49-F238E27FC236}">
                <a16:creationId xmlns:a16="http://schemas.microsoft.com/office/drawing/2014/main" id="{15730944-A132-F672-3010-E1E775B4FE79}"/>
              </a:ext>
            </a:extLst>
          </p:cNvPr>
          <p:cNvCxnSpPr>
            <a:cxnSpLocks/>
          </p:cNvCxnSpPr>
          <p:nvPr/>
        </p:nvCxnSpPr>
        <p:spPr>
          <a:xfrm>
            <a:off x="1819822" y="4210134"/>
            <a:ext cx="585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A9CD263-94C7-3EBC-2B35-9C63842D1DC4}"/>
              </a:ext>
            </a:extLst>
          </p:cNvPr>
          <p:cNvSpPr/>
          <p:nvPr/>
        </p:nvSpPr>
        <p:spPr>
          <a:xfrm>
            <a:off x="3929029" y="2863486"/>
            <a:ext cx="569396" cy="4702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a:endParaRPr>
          </a:p>
        </p:txBody>
      </p:sp>
    </p:spTree>
    <p:extLst>
      <p:ext uri="{BB962C8B-B14F-4D97-AF65-F5344CB8AC3E}">
        <p14:creationId xmlns:p14="http://schemas.microsoft.com/office/powerpoint/2010/main" val="75506740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p:bldP spid="19" grpId="0" animBg="1"/>
      <p:bldP spid="22"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15E51D-6BA1-4A40-9E53-FDDA412271D8}"/>
              </a:ext>
            </a:extLst>
          </p:cNvPr>
          <p:cNvGrpSpPr/>
          <p:nvPr/>
        </p:nvGrpSpPr>
        <p:grpSpPr>
          <a:xfrm>
            <a:off x="121340" y="250658"/>
            <a:ext cx="863972" cy="1015663"/>
            <a:chOff x="426137" y="296838"/>
            <a:chExt cx="863972" cy="1015663"/>
          </a:xfrm>
        </p:grpSpPr>
        <p:sp>
          <p:nvSpPr>
            <p:cNvPr id="7" name="Oval 6">
              <a:extLst>
                <a:ext uri="{FF2B5EF4-FFF2-40B4-BE49-F238E27FC236}">
                  <a16:creationId xmlns:a16="http://schemas.microsoft.com/office/drawing/2014/main" id="{22A2F225-2320-4F3A-AE4C-18612B46FB5E}"/>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10837750-3F91-452A-9549-A3CEE698654C}"/>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9" name="8">
            <a:extLst>
              <a:ext uri="{FF2B5EF4-FFF2-40B4-BE49-F238E27FC236}">
                <a16:creationId xmlns:a16="http://schemas.microsoft.com/office/drawing/2014/main" id="{E1E03FCC-5CAC-47FF-A062-9BA17245E918}"/>
              </a:ext>
            </a:extLst>
          </p:cNvPr>
          <p:cNvSpPr/>
          <p:nvPr/>
        </p:nvSpPr>
        <p:spPr>
          <a:xfrm>
            <a:off x="1094338" y="371237"/>
            <a:ext cx="10867296" cy="830997"/>
          </a:xfrm>
          <a:prstGeom prst="rect">
            <a:avLst/>
          </a:prstGeom>
        </p:spPr>
        <p:txBody>
          <a:bodyPr wrap="square">
            <a:spAutoFit/>
          </a:bodyPr>
          <a:lstStyle/>
          <a:p>
            <a:pPr algn="just"/>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Kể</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800"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Kiến</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bồ</a:t>
            </a:r>
            <a:r>
              <a:rPr lang="en-US" altLang="zh-CN"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i="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endParaRPr lang="zh-CN" altLang="en-US" sz="4800" b="1" i="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2" name="Picture 21">
            <a:extLst>
              <a:ext uri="{FF2B5EF4-FFF2-40B4-BE49-F238E27FC236}">
                <a16:creationId xmlns:a16="http://schemas.microsoft.com/office/drawing/2014/main" id="{98AE677A-E490-4BC1-B659-98BA163B1F22}"/>
              </a:ext>
            </a:extLst>
          </p:cNvPr>
          <p:cNvPicPr>
            <a:picLocks noChangeAspect="1"/>
          </p:cNvPicPr>
          <p:nvPr/>
        </p:nvPicPr>
        <p:blipFill>
          <a:blip r:embed="rId2"/>
          <a:srcRect l="2416" t="2612" r="54339" b="55411"/>
          <a:stretch>
            <a:fillRect/>
          </a:stretch>
        </p:blipFill>
        <p:spPr>
          <a:xfrm>
            <a:off x="230366"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1" name="Picture 20">
            <a:extLst>
              <a:ext uri="{FF2B5EF4-FFF2-40B4-BE49-F238E27FC236}">
                <a16:creationId xmlns:a16="http://schemas.microsoft.com/office/drawing/2014/main" id="{C75D9303-1E7B-4DF2-BA1C-C096A7FA8D9A}"/>
              </a:ext>
            </a:extLst>
          </p:cNvPr>
          <p:cNvPicPr>
            <a:picLocks noChangeAspect="1"/>
          </p:cNvPicPr>
          <p:nvPr/>
        </p:nvPicPr>
        <p:blipFill>
          <a:blip r:embed="rId2"/>
          <a:srcRect l="52125" t="2612" r="4630" b="55411"/>
          <a:stretch>
            <a:fillRect/>
          </a:stretch>
        </p:blipFill>
        <p:spPr>
          <a:xfrm>
            <a:off x="3260768" y="3322724"/>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0" name="Picture 19">
            <a:extLst>
              <a:ext uri="{FF2B5EF4-FFF2-40B4-BE49-F238E27FC236}">
                <a16:creationId xmlns:a16="http://schemas.microsoft.com/office/drawing/2014/main" id="{1FBB332F-44DE-4C5F-8461-EC803CA9AC3B}"/>
              </a:ext>
            </a:extLst>
          </p:cNvPr>
          <p:cNvPicPr>
            <a:picLocks noChangeAspect="1"/>
          </p:cNvPicPr>
          <p:nvPr/>
        </p:nvPicPr>
        <p:blipFill>
          <a:blip r:embed="rId2"/>
          <a:srcRect l="2416" t="56258" r="54339" b="1765"/>
          <a:stretch>
            <a:fillRect/>
          </a:stretch>
        </p:blipFill>
        <p:spPr>
          <a:xfrm>
            <a:off x="6291170"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19" name="Picture 18">
            <a:extLst>
              <a:ext uri="{FF2B5EF4-FFF2-40B4-BE49-F238E27FC236}">
                <a16:creationId xmlns:a16="http://schemas.microsoft.com/office/drawing/2014/main" id="{56544B62-82FA-4AA8-B532-1F61CEDCC25C}"/>
              </a:ext>
            </a:extLst>
          </p:cNvPr>
          <p:cNvPicPr>
            <a:picLocks noChangeAspect="1"/>
          </p:cNvPicPr>
          <p:nvPr/>
        </p:nvPicPr>
        <p:blipFill>
          <a:blip r:embed="rId2"/>
          <a:srcRect l="52125" t="56258" r="4630" b="1765"/>
          <a:stretch>
            <a:fillRect/>
          </a:stretch>
        </p:blipFill>
        <p:spPr>
          <a:xfrm>
            <a:off x="9321572" y="3322724"/>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2123537075"/>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75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14:presetBounceEnd="60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60000">
                                          <p:cBhvr additive="base">
                                            <p:cTn id="12" dur="75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3" dur="75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14:presetBounceEnd="6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0000">
                                          <p:cBhvr additive="base">
                                            <p:cTn id="17" dur="75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18" dur="75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2" fill="hold" nodeType="afterEffect" p14:presetBounceEnd="60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0000">
                                          <p:cBhvr additive="base">
                                            <p:cTn id="22" dur="75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23"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750" fill="hold"/>
                                            <p:tgtEl>
                                              <p:spTgt spid="21"/>
                                            </p:tgtEl>
                                            <p:attrNameLst>
                                              <p:attrName>ppt_x</p:attrName>
                                            </p:attrNameLst>
                                          </p:cBhvr>
                                          <p:tavLst>
                                            <p:tav tm="0">
                                              <p:val>
                                                <p:strVal val="1+#ppt_w/2"/>
                                              </p:val>
                                            </p:tav>
                                            <p:tav tm="100000">
                                              <p:val>
                                                <p:strVal val="#ppt_x"/>
                                              </p:val>
                                            </p:tav>
                                          </p:tavLst>
                                        </p:anim>
                                        <p:anim calcmode="lin" valueType="num">
                                          <p:cBhvr additive="base">
                                            <p:cTn id="13" dur="75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750" fill="hold"/>
                                            <p:tgtEl>
                                              <p:spTgt spid="20"/>
                                            </p:tgtEl>
                                            <p:attrNameLst>
                                              <p:attrName>ppt_x</p:attrName>
                                            </p:attrNameLst>
                                          </p:cBhvr>
                                          <p:tavLst>
                                            <p:tav tm="0">
                                              <p:val>
                                                <p:strVal val="1+#ppt_w/2"/>
                                              </p:val>
                                            </p:tav>
                                            <p:tav tm="100000">
                                              <p:val>
                                                <p:strVal val="#ppt_x"/>
                                              </p:val>
                                            </p:tav>
                                          </p:tavLst>
                                        </p:anim>
                                        <p:anim calcmode="lin" valueType="num">
                                          <p:cBhvr additive="base">
                                            <p:cTn id="18" dur="75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2"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750" fill="hold"/>
                                            <p:tgtEl>
                                              <p:spTgt spid="19"/>
                                            </p:tgtEl>
                                            <p:attrNameLst>
                                              <p:attrName>ppt_x</p:attrName>
                                            </p:attrNameLst>
                                          </p:cBhvr>
                                          <p:tavLst>
                                            <p:tav tm="0">
                                              <p:val>
                                                <p:strVal val="1+#ppt_w/2"/>
                                              </p:val>
                                            </p:tav>
                                            <p:tav tm="100000">
                                              <p:val>
                                                <p:strVal val="#ppt_x"/>
                                              </p:val>
                                            </p:tav>
                                          </p:tavLst>
                                        </p:anim>
                                        <p:anim calcmode="lin" valueType="num">
                                          <p:cBhvr additive="base">
                                            <p:cTn id="23"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PHẠM DUYÊN">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r>
                <a:rPr lang="en-US" altLang="zh-CN"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rPr>
                <a:t>TRANH 1</a:t>
              </a:r>
              <a:endParaRPr lang="zh-CN" altLang="en-US"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268320" y="5137510"/>
              <a:ext cx="2402443" cy="43080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Một</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con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kiến</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endParaRPr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5EBF089-AAE7-4931-B915-086D7414479D}"/>
              </a:ext>
            </a:extLst>
          </p:cNvPr>
          <p:cNvPicPr>
            <a:picLocks noChangeAspect="1"/>
          </p:cNvPicPr>
          <p:nvPr/>
        </p:nvPicPr>
        <p:blipFill>
          <a:blip r:embed="rId3"/>
          <a:srcRect l="2416" t="2612" r="54339" b="55411"/>
          <a:stretch>
            <a:fillRect/>
          </a:stretch>
        </p:blipFill>
        <p:spPr>
          <a:xfrm>
            <a:off x="7229434" y="1192311"/>
            <a:ext cx="4378381" cy="4473377"/>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4137624372"/>
      </p:ext>
    </p:extLst>
  </p:cSld>
  <p:clrMapOvr>
    <a:masterClrMapping/>
  </p:clrMapOvr>
  <p:transition spd="slow">
    <p:comb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74">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r>
                <a:rPr lang="en-US" altLang="zh-CN"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rPr>
                <a:t>TRANH 2</a:t>
              </a:r>
              <a:endParaRPr lang="zh-CN" altLang="en-US" sz="4000" b="1" dirty="0">
                <a:solidFill>
                  <a:srgbClr val="08CDE2"/>
                </a:solidFill>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83969" y="5035947"/>
              <a:ext cx="2694917" cy="80541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Nghe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tiếng</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kêu</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cứu</a:t>
              </a:r>
              <a:r>
                <a:rPr kumimoji="1"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endParaRPr lang="en-US" altLang="zh-C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09B72F4-1873-41C6-961F-0C25A80E4E4D}"/>
              </a:ext>
            </a:extLst>
          </p:cNvPr>
          <p:cNvPicPr>
            <a:picLocks noChangeAspect="1"/>
          </p:cNvPicPr>
          <p:nvPr/>
        </p:nvPicPr>
        <p:blipFill>
          <a:blip r:embed="rId3"/>
          <a:srcRect l="52125" t="2612" r="4630" b="55411"/>
          <a:stretch>
            <a:fillRect/>
          </a:stretch>
        </p:blipFill>
        <p:spPr>
          <a:xfrm>
            <a:off x="7229434" y="1090659"/>
            <a:ext cx="4590335" cy="4689930"/>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4270520386"/>
      </p:ext>
    </p:extLst>
  </p:cSld>
  <p:clrMapOvr>
    <a:masterClrMapping/>
  </p:clrMapOvr>
  <p:transition spd="slow">
    <p:comb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245</TotalTime>
  <Words>820</Words>
  <Application>Microsoft Office PowerPoint</Application>
  <PresentationFormat>Widescreen</PresentationFormat>
  <Paragraphs>111</Paragraphs>
  <Slides>27</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.VnArial</vt:lpstr>
      <vt:lpstr>Times New Roman</vt:lpstr>
      <vt:lpstr>HP001 5 hàng</vt:lpstr>
      <vt:lpstr>Calibri Light</vt:lpstr>
      <vt:lpstr>Calibri</vt:lpstr>
      <vt:lpstr>Arial-Rounded</vt:lpstr>
      <vt:lpstr>#9Slide01 Noi dung ngan</vt:lpstr>
      <vt:lpstr>HP001 4 hàng</vt:lpstr>
      <vt:lpstr>Arial</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178</cp:revision>
  <dcterms:created xsi:type="dcterms:W3CDTF">2021-08-21T07:02:17Z</dcterms:created>
  <dcterms:modified xsi:type="dcterms:W3CDTF">2023-03-20T14:43:06Z</dcterms:modified>
  <cp:category>9Slide.vn</cp:category>
</cp:coreProperties>
</file>