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77" r:id="rId2"/>
    <p:sldId id="259" r:id="rId3"/>
    <p:sldId id="454" r:id="rId4"/>
    <p:sldId id="260" r:id="rId5"/>
    <p:sldId id="257" r:id="rId6"/>
    <p:sldId id="456" r:id="rId7"/>
    <p:sldId id="262" r:id="rId8"/>
    <p:sldId id="263" r:id="rId9"/>
    <p:sldId id="268" r:id="rId10"/>
    <p:sldId id="455" r:id="rId11"/>
    <p:sldId id="266" r:id="rId12"/>
    <p:sldId id="269" r:id="rId13"/>
    <p:sldId id="271" r:id="rId14"/>
    <p:sldId id="261" r:id="rId15"/>
    <p:sldId id="272" r:id="rId16"/>
    <p:sldId id="276" r:id="rId17"/>
    <p:sldId id="264" r:id="rId18"/>
    <p:sldId id="270" r:id="rId19"/>
    <p:sldId id="273" r:id="rId20"/>
    <p:sldId id="274" r:id="rId21"/>
    <p:sldId id="265" r:id="rId22"/>
    <p:sldId id="275" r:id="rId23"/>
    <p:sldId id="267" r:id="rId24"/>
    <p:sldId id="450" r:id="rId25"/>
    <p:sldId id="451" r:id="rId26"/>
    <p:sldId id="452" r:id="rId27"/>
    <p:sldId id="453" r:id="rId28"/>
  </p:sldIdLst>
  <p:sldSz cx="12192000" cy="6858000"/>
  <p:notesSz cx="6858000" cy="9144000"/>
  <p:embeddedFontLst>
    <p:embeddedFont>
      <p:font typeface="#9Slide01 Noi dung ngan" panose="020B0604020202020204" charset="0"/>
      <p:regular r:id="rId30"/>
    </p:embeddedFont>
    <p:embeddedFont>
      <p:font typeface=".VnArial" panose="020B7200000000000000" pitchFamily="34" charset="0"/>
      <p:regular r:id="rId31"/>
      <p:bold r:id="rId32"/>
      <p:italic r:id="rId33"/>
      <p:boldItalic r:id="rId34"/>
    </p:embeddedFont>
    <p:embeddedFont>
      <p:font typeface="Arial-Rounded" panose="020B0500000000000000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L Hoctro" panose="02000000000000000000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353"/>
    <a:srgbClr val="F2701F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k chữ, chỉ có âm thanh</a:t>
            </a:r>
          </a:p>
          <a:p>
            <a:r>
              <a:rPr lang="en-US"/>
              <a:t>Hình ảnh. Âm thanh đồng bộ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7E72B-C1ED-4439-AA21-03EF050C7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170" y="2853949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044EE-2AFB-4D30-828F-8C50287F2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07" y="664228"/>
            <a:ext cx="1902117" cy="4261473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F5C7C28-79E0-4018-8C96-B5BF998478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9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1.gif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16.png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CD1ED-46F1-86D0-DEB2-7377157A3314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HỌC PHÚC LỢI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4CAAE-8D0C-315B-EA24-A407942615FB}"/>
              </a:ext>
            </a:extLst>
          </p:cNvPr>
          <p:cNvSpPr txBox="1"/>
          <p:nvPr/>
        </p:nvSpPr>
        <p:spPr>
          <a:xfrm>
            <a:off x="1438003" y="2428779"/>
            <a:ext cx="9443355" cy="238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302209403"/>
      </p:ext>
    </p:extLst>
  </p:cSld>
  <p:clrMapOvr>
    <a:masterClrMapping/>
  </p:clrMapOvr>
  <p:transition spd="slow"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 Nó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Kiến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Người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 Bồ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5473903-0ED6-5CEA-66B8-3876162B461F}"/>
              </a:ext>
            </a:extLst>
          </p:cNvPr>
          <p:cNvSpPr/>
          <p:nvPr/>
        </p:nvSpPr>
        <p:spPr>
          <a:xfrm>
            <a:off x="268499" y="1260205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D05C35-096A-16DA-76D1-7F66AF177AB4}"/>
              </a:ext>
            </a:extLst>
          </p:cNvPr>
          <p:cNvSpPr/>
          <p:nvPr/>
        </p:nvSpPr>
        <p:spPr>
          <a:xfrm>
            <a:off x="7058602" y="1230511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C15F2D-76E3-FEA2-F929-54692ECD249C}"/>
              </a:ext>
            </a:extLst>
          </p:cNvPr>
          <p:cNvSpPr/>
          <p:nvPr/>
        </p:nvSpPr>
        <p:spPr>
          <a:xfrm>
            <a:off x="268498" y="1625084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7D573B-3262-2E5E-C096-5215A0CD8C0D}"/>
              </a:ext>
            </a:extLst>
          </p:cNvPr>
          <p:cNvSpPr/>
          <p:nvPr/>
        </p:nvSpPr>
        <p:spPr>
          <a:xfrm>
            <a:off x="268498" y="2065434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CE60C-68E6-167B-5F06-8238F81CA3DC}"/>
              </a:ext>
            </a:extLst>
          </p:cNvPr>
          <p:cNvSpPr/>
          <p:nvPr/>
        </p:nvSpPr>
        <p:spPr>
          <a:xfrm>
            <a:off x="1003781" y="2517651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6714E5C-DD29-D9B5-9DBD-3229FB0AF8F2}"/>
              </a:ext>
            </a:extLst>
          </p:cNvPr>
          <p:cNvSpPr/>
          <p:nvPr/>
        </p:nvSpPr>
        <p:spPr>
          <a:xfrm>
            <a:off x="268498" y="2930257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3A2DB0-7039-B270-A8AB-8FA8B0F0533D}"/>
              </a:ext>
            </a:extLst>
          </p:cNvPr>
          <p:cNvSpPr/>
          <p:nvPr/>
        </p:nvSpPr>
        <p:spPr>
          <a:xfrm>
            <a:off x="9580138" y="2930257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6E6A1-6373-4894-BC3A-0B3A811127C6}"/>
              </a:ext>
            </a:extLst>
          </p:cNvPr>
          <p:cNvSpPr/>
          <p:nvPr/>
        </p:nvSpPr>
        <p:spPr>
          <a:xfrm>
            <a:off x="5317544" y="3374054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EC1D10-835A-842E-80AD-811533535F37}"/>
              </a:ext>
            </a:extLst>
          </p:cNvPr>
          <p:cNvSpPr/>
          <p:nvPr/>
        </p:nvSpPr>
        <p:spPr>
          <a:xfrm>
            <a:off x="9580138" y="3382327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048246-F9F4-CDC5-DB91-E435FF3ED0F0}"/>
              </a:ext>
            </a:extLst>
          </p:cNvPr>
          <p:cNvGrpSpPr/>
          <p:nvPr/>
        </p:nvGrpSpPr>
        <p:grpSpPr>
          <a:xfrm>
            <a:off x="268497" y="4230742"/>
            <a:ext cx="426722" cy="376034"/>
            <a:chOff x="268497" y="4230742"/>
            <a:chExt cx="426722" cy="37603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2A2AE5-481B-F337-9BCF-4EDA67204689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DD585A-9682-C8A4-1F69-A9F337856CA2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37B917-E552-E800-DB12-C036D672753D}"/>
              </a:ext>
            </a:extLst>
          </p:cNvPr>
          <p:cNvGrpSpPr/>
          <p:nvPr/>
        </p:nvGrpSpPr>
        <p:grpSpPr>
          <a:xfrm>
            <a:off x="268497" y="4673319"/>
            <a:ext cx="426722" cy="376034"/>
            <a:chOff x="268497" y="4230742"/>
            <a:chExt cx="426722" cy="37603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8C64DA-8F8E-3440-271A-1F17797AC663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749C0-CC66-F58C-0125-6ACA8713D901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A8C85F-D3C9-79A0-4575-F0425FDB5F68}"/>
              </a:ext>
            </a:extLst>
          </p:cNvPr>
          <p:cNvGrpSpPr/>
          <p:nvPr/>
        </p:nvGrpSpPr>
        <p:grpSpPr>
          <a:xfrm>
            <a:off x="268497" y="5082424"/>
            <a:ext cx="426722" cy="376034"/>
            <a:chOff x="268497" y="4230742"/>
            <a:chExt cx="426722" cy="3760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F3A4F9-8317-329D-872E-7AF93FF2C55A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443DC7-28A1-E00D-169F-3AA12F02F095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8B3922-8D77-DC1E-E9E2-07C7DF3AB879}"/>
              </a:ext>
            </a:extLst>
          </p:cNvPr>
          <p:cNvGrpSpPr/>
          <p:nvPr/>
        </p:nvGrpSpPr>
        <p:grpSpPr>
          <a:xfrm>
            <a:off x="268497" y="5511618"/>
            <a:ext cx="426722" cy="376034"/>
            <a:chOff x="268497" y="4230742"/>
            <a:chExt cx="426722" cy="37603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90CB08-D805-3862-934E-3E34259FF69C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EE4EA9-8C68-7BB3-CA43-7E84602C81C3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0639FE-7388-225E-98CB-42D1A8E84D81}"/>
              </a:ext>
            </a:extLst>
          </p:cNvPr>
          <p:cNvGrpSpPr/>
          <p:nvPr/>
        </p:nvGrpSpPr>
        <p:grpSpPr>
          <a:xfrm>
            <a:off x="268497" y="5966061"/>
            <a:ext cx="426722" cy="376034"/>
            <a:chOff x="268497" y="4230742"/>
            <a:chExt cx="426722" cy="37603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DBC69B-3CA1-533E-2CB6-245E299706E0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40AE8D-F616-CBB5-49EA-81C1E27FE56A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42153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505B6-8978-4745-958E-F437C1355E14}"/>
              </a:ext>
            </a:extLst>
          </p:cNvPr>
          <p:cNvSpPr txBox="1"/>
          <p:nvPr/>
        </p:nvSpPr>
        <p:spPr>
          <a:xfrm>
            <a:off x="526086" y="4253340"/>
            <a:ext cx="11139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lập tức, nó bò đến cắn vào chân anh ta.</a:t>
            </a:r>
            <a:endParaRPr lang="zh-CN" alt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F68E1-AE3F-453F-9F25-A3CD01F69C94}"/>
              </a:ext>
            </a:extLst>
          </p:cNvPr>
          <p:cNvSpPr txBox="1"/>
          <p:nvPr/>
        </p:nvSpPr>
        <p:spPr>
          <a:xfrm>
            <a:off x="526086" y="1322722"/>
            <a:ext cx="111398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 của kiến, bồ câu nhanh trí nhặt một chiếc lá thả xuống n</a:t>
            </a:r>
            <a:r>
              <a:rPr lang="en-US" sz="5400" b="1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54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zh-CN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303EA-8D3D-4EAF-9A51-1F80366B8FA4}"/>
              </a:ext>
            </a:extLst>
          </p:cNvPr>
          <p:cNvCxnSpPr/>
          <p:nvPr/>
        </p:nvCxnSpPr>
        <p:spPr>
          <a:xfrm flipH="1">
            <a:off x="3218339" y="2338100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8ADD856-431F-45E4-A491-8B52A28EFE4F}"/>
              </a:ext>
            </a:extLst>
          </p:cNvPr>
          <p:cNvGrpSpPr/>
          <p:nvPr/>
        </p:nvGrpSpPr>
        <p:grpSpPr>
          <a:xfrm>
            <a:off x="2361990" y="3163163"/>
            <a:ext cx="249979" cy="628593"/>
            <a:chOff x="3075709" y="1064527"/>
            <a:chExt cx="324390" cy="82661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B44EBB-F3F7-4B16-9DF9-4245FF7320D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28C149-A322-49E8-913D-6B9F76B3E1EF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47909-9B40-4145-9B44-CFF47C5A992C}"/>
              </a:ext>
            </a:extLst>
          </p:cNvPr>
          <p:cNvCxnSpPr/>
          <p:nvPr/>
        </p:nvCxnSpPr>
        <p:spPr>
          <a:xfrm flipH="1">
            <a:off x="9251033" y="1489365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3485C3-6012-484F-9703-C8CC5B38E468}"/>
              </a:ext>
            </a:extLst>
          </p:cNvPr>
          <p:cNvCxnSpPr/>
          <p:nvPr/>
        </p:nvCxnSpPr>
        <p:spPr>
          <a:xfrm flipH="1">
            <a:off x="4373297" y="444649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F7C056-0224-4C5F-83DB-E6A6EC650799}"/>
              </a:ext>
            </a:extLst>
          </p:cNvPr>
          <p:cNvCxnSpPr/>
          <p:nvPr/>
        </p:nvCxnSpPr>
        <p:spPr>
          <a:xfrm flipH="1">
            <a:off x="7556604" y="444649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A92E0-2AAC-4666-BC71-053F40AD9DA0}"/>
              </a:ext>
            </a:extLst>
          </p:cNvPr>
          <p:cNvGrpSpPr/>
          <p:nvPr/>
        </p:nvGrpSpPr>
        <p:grpSpPr>
          <a:xfrm>
            <a:off x="2611969" y="5296717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0BAE27-F7E1-417D-9411-7F191E126EF7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EE0B60-E0B0-41D4-AC61-DDFA9F4A29EC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DB0F6F2-8277-4365-8CA3-185A91F63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30" y="120195"/>
            <a:ext cx="7149652" cy="13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43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3954D-5777-470A-A4AE-3A46DF965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48428" y="113673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69021-2B5D-4B1A-9810-E4D2282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39809" y="2880649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2D6126-6AC2-4714-93ED-18EF50B01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85366" y="4102876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41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29D2E524-97FC-4966-AB69-0986B50B791B}"/>
              </a:ext>
            </a:extLst>
          </p:cNvPr>
          <p:cNvGrpSpPr/>
          <p:nvPr/>
        </p:nvGrpSpPr>
        <p:grpSpPr>
          <a:xfrm>
            <a:off x="276138" y="4222806"/>
            <a:ext cx="6012874" cy="2110729"/>
            <a:chOff x="276138" y="4222806"/>
            <a:chExt cx="6012874" cy="2110729"/>
          </a:xfrm>
        </p:grpSpPr>
        <p:grpSp>
          <p:nvGrpSpPr>
            <p:cNvPr id="35" name="79">
              <a:extLst>
                <a:ext uri="{FF2B5EF4-FFF2-40B4-BE49-F238E27FC236}">
                  <a16:creationId xmlns:a16="http://schemas.microsoft.com/office/drawing/2014/main" id="{6D5F08C5-FC56-4D82-AC46-88C1C092D8B7}"/>
                </a:ext>
              </a:extLst>
            </p:cNvPr>
            <p:cNvGrpSpPr/>
            <p:nvPr/>
          </p:nvGrpSpPr>
          <p:grpSpPr>
            <a:xfrm>
              <a:off x="276138" y="4222806"/>
              <a:ext cx="6012874" cy="2110729"/>
              <a:chOff x="2149476" y="3248025"/>
              <a:chExt cx="4049713" cy="739775"/>
            </a:xfrm>
          </p:grpSpPr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6E9D672E-D74A-4639-B10B-C4F35D09A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251" y="3487738"/>
                <a:ext cx="261938" cy="261938"/>
              </a:xfrm>
              <a:prstGeom prst="ellipse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79EC72D6-6A27-41F1-AC25-C71E9BB60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001" y="3519488"/>
                <a:ext cx="198438" cy="1968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Oval 19">
                <a:extLst>
                  <a:ext uri="{FF2B5EF4-FFF2-40B4-BE49-F238E27FC236}">
                    <a16:creationId xmlns:a16="http://schemas.microsoft.com/office/drawing/2014/main" id="{3EB3461A-C485-47C7-B0A0-7F0D6E879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6" y="3554413"/>
                <a:ext cx="128588" cy="128588"/>
              </a:xfrm>
              <a:prstGeom prst="ellipse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78C499BF-2951-4FF5-8326-F405F5A07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8788" y="3608388"/>
                <a:ext cx="415925" cy="19050"/>
              </a:xfrm>
              <a:prstGeom prst="rect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C601B79F-F528-45CD-8040-36919F2FF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333750"/>
                <a:ext cx="522288" cy="568325"/>
              </a:xfrm>
              <a:custGeom>
                <a:avLst/>
                <a:gdLst>
                  <a:gd name="T0" fmla="*/ 97 w 212"/>
                  <a:gd name="T1" fmla="*/ 0 h 230"/>
                  <a:gd name="T2" fmla="*/ 0 w 212"/>
                  <a:gd name="T3" fmla="*/ 0 h 230"/>
                  <a:gd name="T4" fmla="*/ 0 w 212"/>
                  <a:gd name="T5" fmla="*/ 230 h 230"/>
                  <a:gd name="T6" fmla="*/ 97 w 212"/>
                  <a:gd name="T7" fmla="*/ 230 h 230"/>
                  <a:gd name="T8" fmla="*/ 212 w 212"/>
                  <a:gd name="T9" fmla="*/ 115 h 230"/>
                  <a:gd name="T10" fmla="*/ 97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9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61" y="230"/>
                      <a:pt x="212" y="179"/>
                      <a:pt x="212" y="115"/>
                    </a:cubicBezTo>
                    <a:cubicBezTo>
                      <a:pt x="212" y="52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7C27E9B2-3135-439D-A0DE-C549BF28D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248025"/>
                <a:ext cx="69850" cy="85725"/>
              </a:xfrm>
              <a:custGeom>
                <a:avLst/>
                <a:gdLst>
                  <a:gd name="T0" fmla="*/ 44 w 44"/>
                  <a:gd name="T1" fmla="*/ 54 h 54"/>
                  <a:gd name="T2" fmla="*/ 0 w 44"/>
                  <a:gd name="T3" fmla="*/ 54 h 54"/>
                  <a:gd name="T4" fmla="*/ 0 w 44"/>
                  <a:gd name="T5" fmla="*/ 0 h 54"/>
                  <a:gd name="T6" fmla="*/ 44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44" y="54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DC798C70-E3DC-4C44-9FD7-B320170CE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902075"/>
                <a:ext cx="69850" cy="85725"/>
              </a:xfrm>
              <a:custGeom>
                <a:avLst/>
                <a:gdLst>
                  <a:gd name="T0" fmla="*/ 44 w 44"/>
                  <a:gd name="T1" fmla="*/ 0 h 54"/>
                  <a:gd name="T2" fmla="*/ 0 w 44"/>
                  <a:gd name="T3" fmla="*/ 0 h 54"/>
                  <a:gd name="T4" fmla="*/ 0 w 44"/>
                  <a:gd name="T5" fmla="*/ 54 h 54"/>
                  <a:gd name="T6" fmla="*/ 44 w 4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018B1F35-B3DA-4C40-8812-EE49DEA71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476" y="3333750"/>
                <a:ext cx="525463" cy="568325"/>
              </a:xfrm>
              <a:custGeom>
                <a:avLst/>
                <a:gdLst>
                  <a:gd name="T0" fmla="*/ 115 w 213"/>
                  <a:gd name="T1" fmla="*/ 0 h 230"/>
                  <a:gd name="T2" fmla="*/ 213 w 213"/>
                  <a:gd name="T3" fmla="*/ 0 h 230"/>
                  <a:gd name="T4" fmla="*/ 213 w 213"/>
                  <a:gd name="T5" fmla="*/ 230 h 230"/>
                  <a:gd name="T6" fmla="*/ 115 w 213"/>
                  <a:gd name="T7" fmla="*/ 230 h 230"/>
                  <a:gd name="T8" fmla="*/ 0 w 213"/>
                  <a:gd name="T9" fmla="*/ 115 h 230"/>
                  <a:gd name="T10" fmla="*/ 115 w 213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3" h="230">
                    <a:moveTo>
                      <a:pt x="115" y="0"/>
                    </a:moveTo>
                    <a:cubicBezTo>
                      <a:pt x="213" y="0"/>
                      <a:pt x="213" y="0"/>
                      <a:pt x="213" y="0"/>
                    </a:cubicBezTo>
                    <a:cubicBezTo>
                      <a:pt x="213" y="230"/>
                      <a:pt x="213" y="230"/>
                      <a:pt x="213" y="230"/>
                    </a:cubicBezTo>
                    <a:cubicBezTo>
                      <a:pt x="115" y="230"/>
                      <a:pt x="115" y="230"/>
                      <a:pt x="115" y="230"/>
                    </a:cubicBezTo>
                    <a:cubicBezTo>
                      <a:pt x="52" y="230"/>
                      <a:pt x="0" y="179"/>
                      <a:pt x="0" y="115"/>
                    </a:cubicBezTo>
                    <a:cubicBezTo>
                      <a:pt x="0" y="52"/>
                      <a:pt x="52" y="0"/>
                      <a:pt x="115" y="0"/>
                    </a:cubicBez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8583C507-CAA3-4E25-A565-81A515AFB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501" y="3248025"/>
                <a:ext cx="71438" cy="85725"/>
              </a:xfrm>
              <a:custGeom>
                <a:avLst/>
                <a:gdLst>
                  <a:gd name="T0" fmla="*/ 0 w 45"/>
                  <a:gd name="T1" fmla="*/ 54 h 54"/>
                  <a:gd name="T2" fmla="*/ 45 w 45"/>
                  <a:gd name="T3" fmla="*/ 54 h 54"/>
                  <a:gd name="T4" fmla="*/ 45 w 45"/>
                  <a:gd name="T5" fmla="*/ 0 h 54"/>
                  <a:gd name="T6" fmla="*/ 0 w 45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0" y="54"/>
                    </a:moveTo>
                    <a:lnTo>
                      <a:pt x="45" y="54"/>
                    </a:lnTo>
                    <a:lnTo>
                      <a:pt x="45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7033A545-022A-48FF-8284-718C55DE5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501" y="3902075"/>
                <a:ext cx="71438" cy="85725"/>
              </a:xfrm>
              <a:custGeom>
                <a:avLst/>
                <a:gdLst>
                  <a:gd name="T0" fmla="*/ 0 w 45"/>
                  <a:gd name="T1" fmla="*/ 0 h 54"/>
                  <a:gd name="T2" fmla="*/ 45 w 45"/>
                  <a:gd name="T3" fmla="*/ 0 h 54"/>
                  <a:gd name="T4" fmla="*/ 45 w 45"/>
                  <a:gd name="T5" fmla="*/ 54 h 54"/>
                  <a:gd name="T6" fmla="*/ 0 w 45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0" y="0"/>
                    </a:moveTo>
                    <a:lnTo>
                      <a:pt x="45" y="0"/>
                    </a:lnTo>
                    <a:lnTo>
                      <a:pt x="45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A1E0397A-7338-4CBE-8387-742D68B9B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938" y="3248025"/>
                <a:ext cx="2454275" cy="739775"/>
              </a:xfrm>
              <a:prstGeom prst="rect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44EE996-B833-4A0B-8B7B-A8EEC0DB6C59}"/>
                </a:ext>
              </a:extLst>
            </p:cNvPr>
            <p:cNvSpPr txBox="1"/>
            <p:nvPr/>
          </p:nvSpPr>
          <p:spPr>
            <a:xfrm>
              <a:off x="4693717" y="4643629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2566AF-BCC5-43FD-82FF-21A59F61622C}"/>
              </a:ext>
            </a:extLst>
          </p:cNvPr>
          <p:cNvGrpSpPr/>
          <p:nvPr/>
        </p:nvGrpSpPr>
        <p:grpSpPr>
          <a:xfrm>
            <a:off x="276138" y="1293208"/>
            <a:ext cx="6015233" cy="2119787"/>
            <a:chOff x="276138" y="1293208"/>
            <a:chExt cx="6015233" cy="2119787"/>
          </a:xfrm>
        </p:grpSpPr>
        <p:grpSp>
          <p:nvGrpSpPr>
            <p:cNvPr id="9" name="81">
              <a:extLst>
                <a:ext uri="{FF2B5EF4-FFF2-40B4-BE49-F238E27FC236}">
                  <a16:creationId xmlns:a16="http://schemas.microsoft.com/office/drawing/2014/main" id="{71BE9735-894A-4FC2-BC72-1C05280D12BA}"/>
                </a:ext>
              </a:extLst>
            </p:cNvPr>
            <p:cNvGrpSpPr/>
            <p:nvPr/>
          </p:nvGrpSpPr>
          <p:grpSpPr>
            <a:xfrm>
              <a:off x="276138" y="1293208"/>
              <a:ext cx="6015233" cy="2119787"/>
              <a:chOff x="2147888" y="1771650"/>
              <a:chExt cx="4051301" cy="74295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C3152D7-69C2-40A9-B51C-8F4080862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251" y="2012950"/>
                <a:ext cx="261938" cy="26193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198305-95DD-471A-B94F-2769ADB93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001" y="2043113"/>
                <a:ext cx="198438" cy="200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74817E01-96B3-40AF-B7BC-B5E9BC9AC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6" y="2079625"/>
                <a:ext cx="128588" cy="12858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38E7F769-4281-43F5-A5D6-8CD4C6E79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8788" y="2132013"/>
                <a:ext cx="415925" cy="22225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AC55FC98-22A4-42A3-8D16-AD577601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860550"/>
                <a:ext cx="525463" cy="568954"/>
              </a:xfrm>
              <a:custGeom>
                <a:avLst/>
                <a:gdLst>
                  <a:gd name="T0" fmla="*/ 98 w 213"/>
                  <a:gd name="T1" fmla="*/ 0 h 229"/>
                  <a:gd name="T2" fmla="*/ 0 w 213"/>
                  <a:gd name="T3" fmla="*/ 0 h 229"/>
                  <a:gd name="T4" fmla="*/ 0 w 213"/>
                  <a:gd name="T5" fmla="*/ 229 h 229"/>
                  <a:gd name="T6" fmla="*/ 98 w 213"/>
                  <a:gd name="T7" fmla="*/ 229 h 229"/>
                  <a:gd name="T8" fmla="*/ 213 w 213"/>
                  <a:gd name="T9" fmla="*/ 114 h 229"/>
                  <a:gd name="T10" fmla="*/ 98 w 213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3" h="229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98" y="229"/>
                      <a:pt x="98" y="229"/>
                      <a:pt x="98" y="229"/>
                    </a:cubicBezTo>
                    <a:cubicBezTo>
                      <a:pt x="161" y="229"/>
                      <a:pt x="213" y="178"/>
                      <a:pt x="213" y="114"/>
                    </a:cubicBezTo>
                    <a:cubicBezTo>
                      <a:pt x="213" y="51"/>
                      <a:pt x="161" y="0"/>
                      <a:pt x="98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9AADF79-337B-41F0-9CE3-B2FE8229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771650"/>
                <a:ext cx="71438" cy="88900"/>
              </a:xfrm>
              <a:custGeom>
                <a:avLst/>
                <a:gdLst>
                  <a:gd name="T0" fmla="*/ 45 w 45"/>
                  <a:gd name="T1" fmla="*/ 56 h 56"/>
                  <a:gd name="T2" fmla="*/ 0 w 45"/>
                  <a:gd name="T3" fmla="*/ 56 h 56"/>
                  <a:gd name="T4" fmla="*/ 0 w 45"/>
                  <a:gd name="T5" fmla="*/ 0 h 56"/>
                  <a:gd name="T6" fmla="*/ 45 w 45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45" y="56"/>
                    </a:moveTo>
                    <a:lnTo>
                      <a:pt x="0" y="56"/>
                    </a:lnTo>
                    <a:lnTo>
                      <a:pt x="0" y="0"/>
                    </a:lnTo>
                    <a:lnTo>
                      <a:pt x="45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200985F0-9465-49F8-8F74-59AFEE99A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2428875"/>
                <a:ext cx="71438" cy="85725"/>
              </a:xfrm>
              <a:custGeom>
                <a:avLst/>
                <a:gdLst>
                  <a:gd name="T0" fmla="*/ 45 w 45"/>
                  <a:gd name="T1" fmla="*/ 0 h 54"/>
                  <a:gd name="T2" fmla="*/ 0 w 45"/>
                  <a:gd name="T3" fmla="*/ 0 h 54"/>
                  <a:gd name="T4" fmla="*/ 0 w 45"/>
                  <a:gd name="T5" fmla="*/ 54 h 54"/>
                  <a:gd name="T6" fmla="*/ 45 w 45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45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1141869D-0BE1-479A-9C9B-5CAA77A70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860550"/>
                <a:ext cx="522288" cy="565150"/>
              </a:xfrm>
              <a:custGeom>
                <a:avLst/>
                <a:gdLst>
                  <a:gd name="T0" fmla="*/ 115 w 212"/>
                  <a:gd name="T1" fmla="*/ 0 h 229"/>
                  <a:gd name="T2" fmla="*/ 212 w 212"/>
                  <a:gd name="T3" fmla="*/ 0 h 229"/>
                  <a:gd name="T4" fmla="*/ 212 w 212"/>
                  <a:gd name="T5" fmla="*/ 229 h 229"/>
                  <a:gd name="T6" fmla="*/ 115 w 212"/>
                  <a:gd name="T7" fmla="*/ 229 h 229"/>
                  <a:gd name="T8" fmla="*/ 0 w 212"/>
                  <a:gd name="T9" fmla="*/ 114 h 229"/>
                  <a:gd name="T10" fmla="*/ 115 w 212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29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29"/>
                      <a:pt x="212" y="229"/>
                      <a:pt x="212" y="229"/>
                    </a:cubicBezTo>
                    <a:cubicBezTo>
                      <a:pt x="115" y="229"/>
                      <a:pt x="115" y="229"/>
                      <a:pt x="115" y="229"/>
                    </a:cubicBezTo>
                    <a:cubicBezTo>
                      <a:pt x="51" y="229"/>
                      <a:pt x="0" y="178"/>
                      <a:pt x="0" y="114"/>
                    </a:cubicBezTo>
                    <a:cubicBezTo>
                      <a:pt x="0" y="51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EF0FF848-6040-4CF0-A50F-A42432EBC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326" y="1771650"/>
                <a:ext cx="69850" cy="88900"/>
              </a:xfrm>
              <a:custGeom>
                <a:avLst/>
                <a:gdLst>
                  <a:gd name="T0" fmla="*/ 0 w 44"/>
                  <a:gd name="T1" fmla="*/ 56 h 56"/>
                  <a:gd name="T2" fmla="*/ 44 w 44"/>
                  <a:gd name="T3" fmla="*/ 56 h 56"/>
                  <a:gd name="T4" fmla="*/ 44 w 44"/>
                  <a:gd name="T5" fmla="*/ 0 h 56"/>
                  <a:gd name="T6" fmla="*/ 0 w 44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lnTo>
                      <a:pt x="44" y="56"/>
                    </a:lnTo>
                    <a:lnTo>
                      <a:pt x="44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41E6A784-FF57-43A0-B990-ED994120D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738" y="2425700"/>
                <a:ext cx="71438" cy="88900"/>
              </a:xfrm>
              <a:custGeom>
                <a:avLst/>
                <a:gdLst>
                  <a:gd name="T0" fmla="*/ 0 w 45"/>
                  <a:gd name="T1" fmla="*/ 0 h 56"/>
                  <a:gd name="T2" fmla="*/ 45 w 45"/>
                  <a:gd name="T3" fmla="*/ 0 h 56"/>
                  <a:gd name="T4" fmla="*/ 45 w 45"/>
                  <a:gd name="T5" fmla="*/ 56 h 56"/>
                  <a:gd name="T6" fmla="*/ 0 w 4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0" y="0"/>
                    </a:moveTo>
                    <a:lnTo>
                      <a:pt x="45" y="0"/>
                    </a:lnTo>
                    <a:lnTo>
                      <a:pt x="45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C42858FD-1858-45C1-88EC-A3200311A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176" y="1771650"/>
                <a:ext cx="2454275" cy="742950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89E2B3-5679-4FC5-8887-6680994C79B7}"/>
                </a:ext>
              </a:extLst>
            </p:cNvPr>
            <p:cNvSpPr txBox="1"/>
            <p:nvPr/>
          </p:nvSpPr>
          <p:spPr>
            <a:xfrm>
              <a:off x="4722656" y="1588391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8" name="TextBox 7">
            <a:extLst>
              <a:ext uri="{FF2B5EF4-FFF2-40B4-BE49-F238E27FC236}">
                <a16:creationId xmlns:a16="http://schemas.microsoft.com/office/drawing/2014/main" id="{BCB44647-748A-45B6-802A-01FCC463779F}"/>
              </a:ext>
            </a:extLst>
          </p:cNvPr>
          <p:cNvSpPr txBox="1"/>
          <p:nvPr/>
        </p:nvSpPr>
        <p:spPr bwMode="auto">
          <a:xfrm>
            <a:off x="937731" y="1254436"/>
            <a:ext cx="3854161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 vẫy:</a:t>
            </a:r>
            <a:r>
              <a: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liên tiếp để thoát khỏi một tình trạng nào đó</a:t>
            </a:r>
            <a:endParaRPr lang="zh-CN" alt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8A3257-F47F-4974-813A-EB32C8BC5FBC}"/>
              </a:ext>
            </a:extLst>
          </p:cNvPr>
          <p:cNvGrpSpPr/>
          <p:nvPr/>
        </p:nvGrpSpPr>
        <p:grpSpPr>
          <a:xfrm>
            <a:off x="5902454" y="2844096"/>
            <a:ext cx="6013408" cy="2119787"/>
            <a:chOff x="5902454" y="2844096"/>
            <a:chExt cx="6013408" cy="2119787"/>
          </a:xfrm>
        </p:grpSpPr>
        <p:grpSp>
          <p:nvGrpSpPr>
            <p:cNvPr id="22" name="80">
              <a:extLst>
                <a:ext uri="{FF2B5EF4-FFF2-40B4-BE49-F238E27FC236}">
                  <a16:creationId xmlns:a16="http://schemas.microsoft.com/office/drawing/2014/main" id="{4C0A116A-F26D-439F-B5B2-25C2C4B61623}"/>
                </a:ext>
              </a:extLst>
            </p:cNvPr>
            <p:cNvGrpSpPr/>
            <p:nvPr/>
          </p:nvGrpSpPr>
          <p:grpSpPr>
            <a:xfrm>
              <a:off x="5902454" y="2844096"/>
              <a:ext cx="6013408" cy="2119787"/>
              <a:chOff x="5935663" y="2509838"/>
              <a:chExt cx="3724275" cy="742950"/>
            </a:xfrm>
          </p:grpSpPr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AF4FEEFB-7703-466E-B228-B8924F061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5663" y="2749550"/>
                <a:ext cx="260350" cy="26193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Oval 40">
                <a:extLst>
                  <a:ext uri="{FF2B5EF4-FFF2-40B4-BE49-F238E27FC236}">
                    <a16:creationId xmlns:a16="http://schemas.microsoft.com/office/drawing/2014/main" id="{E068CFD8-A9F0-4ECF-9D5A-56FCCFD3A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7413" y="2781300"/>
                <a:ext cx="200025" cy="1968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44A79EA3-69B3-452A-B9A0-9FF64B0E0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2338" y="2816225"/>
                <a:ext cx="127000" cy="12858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2">
                <a:extLst>
                  <a:ext uri="{FF2B5EF4-FFF2-40B4-BE49-F238E27FC236}">
                    <a16:creationId xmlns:a16="http://schemas.microsoft.com/office/drawing/2014/main" id="{B54504F8-55A5-4A2B-8766-75E93C6A5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8551" y="2870200"/>
                <a:ext cx="417513" cy="190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78DBF9F2-5927-4FD7-889B-620224415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763" y="2595563"/>
                <a:ext cx="523875" cy="568325"/>
              </a:xfrm>
              <a:custGeom>
                <a:avLst/>
                <a:gdLst>
                  <a:gd name="T0" fmla="*/ 115 w 212"/>
                  <a:gd name="T1" fmla="*/ 0 h 230"/>
                  <a:gd name="T2" fmla="*/ 212 w 212"/>
                  <a:gd name="T3" fmla="*/ 0 h 230"/>
                  <a:gd name="T4" fmla="*/ 212 w 212"/>
                  <a:gd name="T5" fmla="*/ 230 h 230"/>
                  <a:gd name="T6" fmla="*/ 115 w 212"/>
                  <a:gd name="T7" fmla="*/ 230 h 230"/>
                  <a:gd name="T8" fmla="*/ 0 w 212"/>
                  <a:gd name="T9" fmla="*/ 115 h 230"/>
                  <a:gd name="T10" fmla="*/ 115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30"/>
                      <a:pt x="212" y="230"/>
                      <a:pt x="212" y="230"/>
                    </a:cubicBezTo>
                    <a:cubicBezTo>
                      <a:pt x="115" y="230"/>
                      <a:pt x="115" y="230"/>
                      <a:pt x="115" y="230"/>
                    </a:cubicBezTo>
                    <a:cubicBezTo>
                      <a:pt x="51" y="230"/>
                      <a:pt x="0" y="179"/>
                      <a:pt x="0" y="115"/>
                    </a:cubicBezTo>
                    <a:cubicBezTo>
                      <a:pt x="0" y="52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0D7A407D-4680-475D-825C-EE30C8F2E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2509838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44 w 44"/>
                  <a:gd name="T3" fmla="*/ 54 h 54"/>
                  <a:gd name="T4" fmla="*/ 44 w 44"/>
                  <a:gd name="T5" fmla="*/ 0 h 54"/>
                  <a:gd name="T6" fmla="*/ 0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44" y="54"/>
                    </a:lnTo>
                    <a:lnTo>
                      <a:pt x="44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9A3D6FDC-C5B0-477E-8C9A-5338191D6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3163888"/>
                <a:ext cx="69850" cy="88900"/>
              </a:xfrm>
              <a:custGeom>
                <a:avLst/>
                <a:gdLst>
                  <a:gd name="T0" fmla="*/ 0 w 44"/>
                  <a:gd name="T1" fmla="*/ 0 h 56"/>
                  <a:gd name="T2" fmla="*/ 44 w 44"/>
                  <a:gd name="T3" fmla="*/ 0 h 56"/>
                  <a:gd name="T4" fmla="*/ 44 w 44"/>
                  <a:gd name="T5" fmla="*/ 56 h 56"/>
                  <a:gd name="T6" fmla="*/ 0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0"/>
                    </a:moveTo>
                    <a:lnTo>
                      <a:pt x="44" y="0"/>
                    </a:lnTo>
                    <a:lnTo>
                      <a:pt x="44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85377320-966E-49D1-A6D5-BA25051D9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95563"/>
                <a:ext cx="523875" cy="568325"/>
              </a:xfrm>
              <a:custGeom>
                <a:avLst/>
                <a:gdLst>
                  <a:gd name="T0" fmla="*/ 97 w 212"/>
                  <a:gd name="T1" fmla="*/ 0 h 230"/>
                  <a:gd name="T2" fmla="*/ 0 w 212"/>
                  <a:gd name="T3" fmla="*/ 0 h 230"/>
                  <a:gd name="T4" fmla="*/ 0 w 212"/>
                  <a:gd name="T5" fmla="*/ 230 h 230"/>
                  <a:gd name="T6" fmla="*/ 97 w 212"/>
                  <a:gd name="T7" fmla="*/ 230 h 230"/>
                  <a:gd name="T8" fmla="*/ 212 w 212"/>
                  <a:gd name="T9" fmla="*/ 115 h 230"/>
                  <a:gd name="T10" fmla="*/ 97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9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61" y="230"/>
                      <a:pt x="212" y="179"/>
                      <a:pt x="212" y="115"/>
                    </a:cubicBezTo>
                    <a:cubicBezTo>
                      <a:pt x="212" y="52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8E4F619B-E8C1-48FA-B92F-51CAFA7E4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09838"/>
                <a:ext cx="69850" cy="85725"/>
              </a:xfrm>
              <a:custGeom>
                <a:avLst/>
                <a:gdLst>
                  <a:gd name="T0" fmla="*/ 44 w 44"/>
                  <a:gd name="T1" fmla="*/ 54 h 54"/>
                  <a:gd name="T2" fmla="*/ 0 w 44"/>
                  <a:gd name="T3" fmla="*/ 54 h 54"/>
                  <a:gd name="T4" fmla="*/ 0 w 44"/>
                  <a:gd name="T5" fmla="*/ 0 h 54"/>
                  <a:gd name="T6" fmla="*/ 44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44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97FE087C-CAA7-4356-9C9C-6D18BA839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3163888"/>
                <a:ext cx="69850" cy="88900"/>
              </a:xfrm>
              <a:custGeom>
                <a:avLst/>
                <a:gdLst>
                  <a:gd name="T0" fmla="*/ 44 w 44"/>
                  <a:gd name="T1" fmla="*/ 0 h 56"/>
                  <a:gd name="T2" fmla="*/ 0 w 44"/>
                  <a:gd name="T3" fmla="*/ 0 h 56"/>
                  <a:gd name="T4" fmla="*/ 0 w 44"/>
                  <a:gd name="T5" fmla="*/ 56 h 56"/>
                  <a:gd name="T6" fmla="*/ 44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44" y="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16E6C72A-78BE-473C-84A9-F8881EC85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5638" y="2509838"/>
                <a:ext cx="2130425" cy="7429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0E1F87-B3EA-4024-AD87-1FADF5BCD8C2}"/>
                </a:ext>
              </a:extLst>
            </p:cNvPr>
            <p:cNvSpPr txBox="1"/>
            <p:nvPr/>
          </p:nvSpPr>
          <p:spPr>
            <a:xfrm>
              <a:off x="6924160" y="3138446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53" name="TextBox 7">
            <a:extLst>
              <a:ext uri="{FF2B5EF4-FFF2-40B4-BE49-F238E27FC236}">
                <a16:creationId xmlns:a16="http://schemas.microsoft.com/office/drawing/2014/main" id="{692281A7-A7CE-4801-AACD-4DBF43244AEA}"/>
              </a:ext>
            </a:extLst>
          </p:cNvPr>
          <p:cNvSpPr txBox="1"/>
          <p:nvPr/>
        </p:nvSpPr>
        <p:spPr bwMode="auto">
          <a:xfrm>
            <a:off x="7630090" y="3033372"/>
            <a:ext cx="3439895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 trí: 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nhanh, ứng phó nhanh</a:t>
            </a:r>
            <a:endParaRPr lang="zh-CN" alt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9CFD9820-A690-473A-AE08-AC9083D7E96A}"/>
              </a:ext>
            </a:extLst>
          </p:cNvPr>
          <p:cNvSpPr txBox="1"/>
          <p:nvPr/>
        </p:nvSpPr>
        <p:spPr bwMode="auto">
          <a:xfrm>
            <a:off x="1079649" y="4154295"/>
            <a:ext cx="3439895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 săn: </a:t>
            </a:r>
            <a:endParaRPr lang="en-US" sz="3600" b="1" dirty="0">
              <a:solidFill>
                <a:srgbClr val="231F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chuyên làm nghể săn bắt thú rừng và chim</a:t>
            </a:r>
            <a:endParaRPr lang="zh-CN" alt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516941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iến và chim bồ câu">
            <a:hlinkClick r:id="" action="ppaction://media"/>
            <a:extLst>
              <a:ext uri="{FF2B5EF4-FFF2-40B4-BE49-F238E27FC236}">
                <a16:creationId xmlns:a16="http://schemas.microsoft.com/office/drawing/2014/main" id="{FAE78A0B-4FB0-45DF-8C7E-A1E1A46692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4" end="551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7313"/>
            <a:ext cx="12192000" cy="61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2157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3954D-5777-470A-A4AE-3A46DF965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48428" y="113673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69021-2B5D-4B1A-9810-E4D2282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39809" y="2880649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2D6126-6AC2-4714-93ED-18EF50B01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85366" y="4102876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5885"/>
      </p:ext>
    </p:extLst>
  </p:cSld>
  <p:clrMapOvr>
    <a:masterClrMapping/>
  </p:clrMapOvr>
  <p:transition spd="slow">
    <p:comb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p:transition spd="slow">
    <p:comb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03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92912-53FE-4EB9-ADD1-1B8D1A29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3" y="3576209"/>
            <a:ext cx="808859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0820"/>
      </p:ext>
    </p:extLst>
  </p:cSld>
  <p:clrMapOvr>
    <a:masterClrMapping/>
  </p:clrMapOvr>
  <p:transition spd="slow"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Bồ câu đã làm gì để cứu kiến?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145579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nhanh trí nhặt một chiếc lá thả xuống nư</a:t>
            </a:r>
            <a:r>
              <a:rPr lang="en-US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</a:t>
            </a:r>
            <a:r>
              <a:rPr lang="vi-VN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để cứu kiến</a:t>
            </a:r>
            <a:r>
              <a:rPr lang="en-US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915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C071D1-8183-4FAA-A16F-A6B15093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31" y="3815681"/>
            <a:ext cx="5690937" cy="268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Kiến đã làm gì để cứu bồ câu?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229803"/>
            <a:ext cx="10725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bò đến chỗ người thợ săn và cắn vào chân của anh ta.</a:t>
            </a:r>
            <a:endParaRPr lang="vi-VN" sz="11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87768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86B9A-8D5D-44EE-94EA-A8C6A481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843" y="3799462"/>
            <a:ext cx="6010314" cy="265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88281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F0183-064F-C6F4-F15E-6462044D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grpSp>
        <p:nvGrpSpPr>
          <p:cNvPr id="3" name="7">
            <a:extLst>
              <a:ext uri="{FF2B5EF4-FFF2-40B4-BE49-F238E27FC236}">
                <a16:creationId xmlns:a16="http://schemas.microsoft.com/office/drawing/2014/main" id="{2D1C4298-2475-4E2D-BD04-258B964353DE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FFF1C446-ACF6-06DB-9BE0-EE18907B27A4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DCADDF53-34D1-0B1F-CD13-D61C2F6CA724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57F11945-3255-39D0-F4E5-5068720EC9DB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01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9799D740-E21A-68A2-8052-63475692479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p:transition spd="slow">
    <p:comb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78537"/>
            <a:ext cx="11327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c*. Em học được điều gì từ câu chuyện này?</a:t>
            </a:r>
            <a:endParaRPr lang="en-US" sz="4800" b="1" dirty="0">
              <a:solidFill>
                <a:srgbClr val="E313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037303"/>
            <a:ext cx="10725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cuộc sống c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giúp đỡ nhau, nhất là khi người khác gặp hoạn nạn,...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8323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15BD6-31D2-4160-9F20-3C439604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17" y="3671487"/>
            <a:ext cx="5955632" cy="276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6264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04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A2A15-AECD-42AE-AC55-88742F11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33" y="3767784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7413"/>
      </p:ext>
    </p:extLst>
  </p:cSld>
  <p:clrMapOvr>
    <a:masterClrMapping/>
  </p:clrMapOvr>
  <p:transition spd="slow"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747BF096-6FDF-4899-A303-934DBB000CB8}"/>
              </a:ext>
            </a:extLst>
          </p:cNvPr>
          <p:cNvSpPr/>
          <p:nvPr/>
        </p:nvSpPr>
        <p:spPr>
          <a:xfrm>
            <a:off x="1707954" y="4631934"/>
            <a:ext cx="8687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Kiến đã làm gì để cứu bồ câu?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9CDE-402B-4524-82A7-B5B771C5AFED}"/>
              </a:ext>
            </a:extLst>
          </p:cNvPr>
          <p:cNvGrpSpPr/>
          <p:nvPr/>
        </p:nvGrpSpPr>
        <p:grpSpPr>
          <a:xfrm>
            <a:off x="677430" y="4385989"/>
            <a:ext cx="10861964" cy="1814550"/>
            <a:chOff x="1690050" y="6066960"/>
            <a:chExt cx="8737600" cy="18145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21023F-F962-40AD-ACD3-83C127BB07C2}"/>
                </a:ext>
              </a:extLst>
            </p:cNvPr>
            <p:cNvSpPr/>
            <p:nvPr/>
          </p:nvSpPr>
          <p:spPr>
            <a:xfrm>
              <a:off x="1690050" y="6066960"/>
              <a:ext cx="8737600" cy="1814550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8">
              <a:extLst>
                <a:ext uri="{FF2B5EF4-FFF2-40B4-BE49-F238E27FC236}">
                  <a16:creationId xmlns:a16="http://schemas.microsoft.com/office/drawing/2014/main" id="{8F13F829-76FC-4FEF-AC31-85BE365D364D}"/>
                </a:ext>
              </a:extLst>
            </p:cNvPr>
            <p:cNvSpPr/>
            <p:nvPr/>
          </p:nvSpPr>
          <p:spPr>
            <a:xfrm>
              <a:off x="1818113" y="6168519"/>
              <a:ext cx="85533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7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 vào chân của anh ta.</a:t>
              </a:r>
              <a:endParaRPr lang="en-US" sz="47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30CFD-5188-4E9B-AB91-7C10FED40FC2}"/>
              </a:ext>
            </a:extLst>
          </p:cNvPr>
          <p:cNvSpPr/>
          <p:nvPr/>
        </p:nvSpPr>
        <p:spPr>
          <a:xfrm>
            <a:off x="9262341" y="4487022"/>
            <a:ext cx="2129126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D87E86-D6A2-4846-9607-328D06513C0F}"/>
              </a:ext>
            </a:extLst>
          </p:cNvPr>
          <p:cNvSpPr/>
          <p:nvPr/>
        </p:nvSpPr>
        <p:spPr>
          <a:xfrm>
            <a:off x="926057" y="5344044"/>
            <a:ext cx="4211427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2701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0ADB44-1947-43D6-9E0F-5335B79E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32" y="1875723"/>
            <a:ext cx="5461536" cy="242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17629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4" grpId="0" animBg="1"/>
      <p:bldP spid="14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p:transition spd="slow">
    <p:comb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D1574B-2E05-4EAA-90D9-78A3D251876E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“Đèn giao thông”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Đèn giao thông có mấy màu?  </a:t>
            </a:r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31015C-94C8-5499-1671-C178381A3600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Mỗi đèn giao thông báo hiệu điều gì?  </a:t>
            </a:r>
          </a:p>
        </p:txBody>
      </p: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D02160-4AAC-094E-507F-FF51E0CB4461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“Đèn giao thông”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Nếu không có đèn giao thông thì việc đi lại ở các đường phố sẽ như thế nào?  </a:t>
            </a:r>
          </a:p>
        </p:txBody>
      </p: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95252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E77D48-FF57-35C6-D3DC-D8D352879BA8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Qua bài tập đọc, em học được điều gì?  </a:t>
            </a:r>
          </a:p>
        </p:txBody>
      </p: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A3A0DA-E579-E731-B42D-314C5EBB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05" y="1075175"/>
            <a:ext cx="6658606" cy="476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93247-13CA-DCEE-2822-59FE7909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7" name="1a">
            <a:hlinkClick r:id="rId4" action="ppaction://hlinksldjump"/>
            <a:extLst>
              <a:ext uri="{FF2B5EF4-FFF2-40B4-BE49-F238E27FC236}">
                <a16:creationId xmlns:a16="http://schemas.microsoft.com/office/drawing/2014/main" id="{07CFCF7E-B4A8-724B-490D-CBCFDE63C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61" y="1075175"/>
            <a:ext cx="3212870" cy="2312293"/>
          </a:xfrm>
          <a:prstGeom prst="rect">
            <a:avLst/>
          </a:prstGeom>
        </p:spPr>
      </p:pic>
      <p:pic>
        <p:nvPicPr>
          <p:cNvPr id="8" name="2a">
            <a:hlinkClick r:id="rId6" action="ppaction://hlinksldjump"/>
            <a:extLst>
              <a:ext uri="{FF2B5EF4-FFF2-40B4-BE49-F238E27FC236}">
                <a16:creationId xmlns:a16="http://schemas.microsoft.com/office/drawing/2014/main" id="{FBFC3270-5517-F02D-654B-8D92F6C7F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39" y="1082397"/>
            <a:ext cx="3205203" cy="2305071"/>
          </a:xfrm>
          <a:prstGeom prst="rect">
            <a:avLst/>
          </a:prstGeom>
        </p:spPr>
      </p:pic>
      <p:pic>
        <p:nvPicPr>
          <p:cNvPr id="9" name="3a">
            <a:hlinkClick r:id="rId8" action="ppaction://hlinksldjump"/>
            <a:extLst>
              <a:ext uri="{FF2B5EF4-FFF2-40B4-BE49-F238E27FC236}">
                <a16:creationId xmlns:a16="http://schemas.microsoft.com/office/drawing/2014/main" id="{A469CB39-CD80-E06F-1A53-166937535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61" y="3467889"/>
            <a:ext cx="3176291" cy="2291294"/>
          </a:xfrm>
          <a:prstGeom prst="rect">
            <a:avLst/>
          </a:prstGeom>
        </p:spPr>
      </p:pic>
      <p:pic>
        <p:nvPicPr>
          <p:cNvPr id="10" name="4a">
            <a:hlinkClick r:id="rId10" action="ppaction://hlinksldjump"/>
            <a:extLst>
              <a:ext uri="{FF2B5EF4-FFF2-40B4-BE49-F238E27FC236}">
                <a16:creationId xmlns:a16="http://schemas.microsoft.com/office/drawing/2014/main" id="{58C2D53B-5F24-0BC0-41ED-48E137554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30" y="3428998"/>
            <a:ext cx="3173458" cy="2308524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954F0F-4EE0-F1B7-0A2C-111B1463E0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2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90E28F89-815B-67C8-5055-20548B0262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21053-EAE3-224F-AC21-8B35F6F9BD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B1E3C-87AF-315D-7F2E-814C6DAF3B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91F44DE4-54D6-01C6-7CD3-016CB10BF5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5245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22044" y="296838"/>
            <a:ext cx="106733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27B61B-2DD5-4E69-8840-462B3F642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3389"/>
            <a:ext cx="12192000" cy="476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992779"/>
      </p:ext>
    </p:extLst>
  </p:cSld>
  <p:clrMapOvr>
    <a:masterClrMapping/>
  </p:clrMapOvr>
  <p:transition spd="slow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02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D88F3-26BE-48D4-A71F-41CD4DB8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7327"/>
      </p:ext>
    </p:extLst>
  </p:cSld>
  <p:clrMapOvr>
    <a:masterClrMapping/>
  </p:clrMapOvr>
  <p:transition spd="slow"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567309426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6570076"/>
      </p:ext>
    </p:extLst>
  </p:cSld>
  <p:clrMapOvr>
    <a:masterClrMapping/>
  </p:clrMapOvr>
  <p:transition spd="slow">
    <p:comb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215</TotalTime>
  <Words>1151</Words>
  <Application>Microsoft Office PowerPoint</Application>
  <PresentationFormat>Widescreen</PresentationFormat>
  <Paragraphs>129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Wingdings</vt:lpstr>
      <vt:lpstr>HL Hoctro</vt:lpstr>
      <vt:lpstr>.VnArial</vt:lpstr>
      <vt:lpstr>Arial-Rounded</vt:lpstr>
      <vt:lpstr>Calibri Light</vt:lpstr>
      <vt:lpstr>#9Slide01 Noi dung ngan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102</cp:revision>
  <dcterms:created xsi:type="dcterms:W3CDTF">2021-08-21T07:02:17Z</dcterms:created>
  <dcterms:modified xsi:type="dcterms:W3CDTF">2023-03-19T16:53:16Z</dcterms:modified>
  <cp:category>9Slide.vn</cp:category>
</cp:coreProperties>
</file>