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handoutMasterIdLst>
    <p:handoutMasterId r:id="rId14"/>
  </p:handoutMasterIdLst>
  <p:sldIdLst>
    <p:sldId id="336" r:id="rId2"/>
    <p:sldId id="257" r:id="rId3"/>
    <p:sldId id="258" r:id="rId4"/>
    <p:sldId id="323" r:id="rId5"/>
    <p:sldId id="324" r:id="rId6"/>
    <p:sldId id="320" r:id="rId7"/>
    <p:sldId id="330" r:id="rId8"/>
    <p:sldId id="331" r:id="rId9"/>
    <p:sldId id="303" r:id="rId10"/>
    <p:sldId id="335" r:id="rId11"/>
    <p:sldId id="297" r:id="rId12"/>
  </p:sldIdLst>
  <p:sldSz cx="12192000" cy="6858000"/>
  <p:notesSz cx="6858000" cy="9144000"/>
  <p:embeddedFontLst>
    <p:embeddedFont>
      <p:font typeface="Calibri Light" panose="020F0302020204030204" pitchFamily="34" charset="0"/>
      <p:regular r:id="rId15"/>
      <p:italic r:id="rId16"/>
    </p:embeddedFont>
    <p:embeddedFont>
      <p:font typeface=".VnArial" panose="020B7200000000000000" pitchFamily="34" charset="0"/>
      <p:regular r:id="rId17"/>
      <p:bold r:id="rId18"/>
      <p:italic r:id="rId19"/>
      <p:boldItalic r:id="rId20"/>
    </p:embeddedFont>
    <p:embeddedFont>
      <p:font typeface="Calibri" panose="020F0502020204030204" pitchFamily="34" charset="0"/>
      <p:regular r:id="rId21"/>
      <p:bold r:id="rId22"/>
      <p:italic r:id="rId23"/>
      <p:boldItalic r:id="rId24"/>
    </p:embeddedFont>
    <p:embeddedFont>
      <p:font typeface="Arial-Rounded" panose="020B0500000000000000" charset="0"/>
      <p:regular r:id="rId25"/>
    </p:embeddedFont>
    <p:embeddedFont>
      <p:font typeface="Arial Black" panose="020B0A04020102020204" pitchFamily="34" charset="0"/>
      <p:bold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701F"/>
    <a:srgbClr val="009BC0"/>
    <a:srgbClr val="D42429"/>
    <a:srgbClr val="00C0F0"/>
    <a:srgbClr val="9BE7FF"/>
    <a:srgbClr val="00809E"/>
    <a:srgbClr val="F77A08"/>
    <a:srgbClr val="E5A901"/>
    <a:srgbClr val="00A8D0"/>
    <a:srgbClr val="FEBF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3196" autoAdjust="0"/>
  </p:normalViewPr>
  <p:slideViewPr>
    <p:cSldViewPr snapToGrid="0" showGuides="1">
      <p:cViewPr varScale="1">
        <p:scale>
          <a:sx n="70" d="100"/>
          <a:sy n="70" d="100"/>
        </p:scale>
        <p:origin x="714" y="72"/>
      </p:cViewPr>
      <p:guideLst>
        <p:guide orient="horz" pos="2160"/>
        <p:guide pos="3840"/>
      </p:guideLst>
    </p:cSldViewPr>
  </p:slideViewPr>
  <p:notesTextViewPr>
    <p:cViewPr>
      <p:scale>
        <a:sx n="1" d="1"/>
        <a:sy n="1" d="1"/>
      </p:scale>
      <p:origin x="0" y="0"/>
    </p:cViewPr>
  </p:notesText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A1E3257-CF78-42EB-9FB6-97B9C29E48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E6C56EB-1E43-4CA6-9BF3-F8F0F10FAD8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71165F-AEEB-428E-BDEB-BD7922541F63}" type="datetimeFigureOut">
              <a:rPr lang="en-US" smtClean="0"/>
              <a:t>09-03-23</a:t>
            </a:fld>
            <a:endParaRPr lang="en-US"/>
          </a:p>
        </p:txBody>
      </p:sp>
      <p:sp>
        <p:nvSpPr>
          <p:cNvPr id="4" name="Footer Placeholder 3">
            <a:extLst>
              <a:ext uri="{FF2B5EF4-FFF2-40B4-BE49-F238E27FC236}">
                <a16:creationId xmlns:a16="http://schemas.microsoft.com/office/drawing/2014/main" id="{54CE7DE9-989F-4BC5-9175-63E903C252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F0DBA75-FF7C-436A-B7A1-2DE89391C0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BD8A17-E13D-4296-8964-44065295489D}" type="slidenum">
              <a:rPr lang="en-US" smtClean="0"/>
              <a:t>‹#›</a:t>
            </a:fld>
            <a:endParaRPr lang="en-US"/>
          </a:p>
        </p:txBody>
      </p:sp>
    </p:spTree>
    <p:extLst>
      <p:ext uri="{BB962C8B-B14F-4D97-AF65-F5344CB8AC3E}">
        <p14:creationId xmlns:p14="http://schemas.microsoft.com/office/powerpoint/2010/main" val="35361052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DE3A16-27BC-4050-8857-0E97E180DFB2}" type="datetimeFigureOut">
              <a:rPr lang="en-US" smtClean="0"/>
              <a:t>09-03-23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33685-F379-4FDE-82CF-D4C99BA5B9CC}" type="slidenum">
              <a:rPr lang="en-US" smtClean="0"/>
              <a:t>‹#›</a:t>
            </a:fld>
            <a:endParaRPr lang="en-US"/>
          </a:p>
        </p:txBody>
      </p:sp>
    </p:spTree>
    <p:extLst>
      <p:ext uri="{BB962C8B-B14F-4D97-AF65-F5344CB8AC3E}">
        <p14:creationId xmlns:p14="http://schemas.microsoft.com/office/powerpoint/2010/main" val="2115952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vi-VN"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7F33685-F379-4FDE-82CF-D4C99BA5B9CC}" type="slidenum">
              <a:rPr lang="en-US" smtClean="0"/>
              <a:t>3</a:t>
            </a:fld>
            <a:endParaRPr lang="en-US"/>
          </a:p>
        </p:txBody>
      </p:sp>
    </p:spTree>
    <p:extLst>
      <p:ext uri="{BB962C8B-B14F-4D97-AF65-F5344CB8AC3E}">
        <p14:creationId xmlns:p14="http://schemas.microsoft.com/office/powerpoint/2010/main" val="344109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Arial" panose="020B0604020202020204" pitchFamily="34" charset="0"/>
              <a:buChar char="•"/>
            </a:pPr>
            <a:r>
              <a:rPr lang="vi-VN" b="0" i="0" dirty="0">
                <a:effectLst/>
                <a:latin typeface="Arial" panose="020B0604020202020204" pitchFamily="34" charset="0"/>
              </a:rPr>
              <a:t>Khi có đèn xanh thì chúng ta đi bộ qua đường. Còn khi có đèn đỏ thì không được đi bộ qua đường, vì làm như vậy sẽ rất nguy hiểm.</a:t>
            </a:r>
            <a:endParaRPr lang="en-US" dirty="0"/>
          </a:p>
        </p:txBody>
      </p:sp>
      <p:sp>
        <p:nvSpPr>
          <p:cNvPr id="4" name="Slide Number Placeholder 3"/>
          <p:cNvSpPr>
            <a:spLocks noGrp="1"/>
          </p:cNvSpPr>
          <p:nvPr>
            <p:ph type="sldNum" sz="quarter" idx="5"/>
          </p:nvPr>
        </p:nvSpPr>
        <p:spPr/>
        <p:txBody>
          <a:bodyPr/>
          <a:lstStyle/>
          <a:p>
            <a:fld id="{17F33685-F379-4FDE-82CF-D4C99BA5B9CC}" type="slidenum">
              <a:rPr lang="en-US" smtClean="0"/>
              <a:t>5</a:t>
            </a:fld>
            <a:endParaRPr lang="en-US"/>
          </a:p>
        </p:txBody>
      </p:sp>
    </p:spTree>
    <p:extLst>
      <p:ext uri="{BB962C8B-B14F-4D97-AF65-F5344CB8AC3E}">
        <p14:creationId xmlns:p14="http://schemas.microsoft.com/office/powerpoint/2010/main" val="565096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buFont typeface="Arial" panose="020B0604020202020204" pitchFamily="34" charset="0"/>
              <a:buChar char="•"/>
            </a:pPr>
            <a:endParaRPr lang="vi-VN" b="0" i="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7F33685-F379-4FDE-82CF-D4C99BA5B9CC}" type="slidenum">
              <a:rPr lang="en-US" smtClean="0"/>
              <a:t>10</a:t>
            </a:fld>
            <a:endParaRPr lang="en-US"/>
          </a:p>
        </p:txBody>
      </p:sp>
    </p:spTree>
    <p:extLst>
      <p:ext uri="{BB962C8B-B14F-4D97-AF65-F5344CB8AC3E}">
        <p14:creationId xmlns:p14="http://schemas.microsoft.com/office/powerpoint/2010/main" val="2928927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6E1C3B-89B7-4C15-BF11-7AF1F838B349}"/>
              </a:ext>
            </a:extLst>
          </p:cNvPr>
          <p:cNvPicPr>
            <a:picLocks noChangeAspect="1"/>
          </p:cNvPicPr>
          <p:nvPr userDrawn="1"/>
        </p:nvPicPr>
        <p:blipFill>
          <a:blip r:embed="rId2"/>
          <a:stretch>
            <a:fillRect/>
          </a:stretch>
        </p:blipFill>
        <p:spPr>
          <a:xfrm>
            <a:off x="10817" y="0"/>
            <a:ext cx="12170365" cy="6858000"/>
          </a:xfrm>
          <a:prstGeom prst="rect">
            <a:avLst/>
          </a:prstGeom>
        </p:spPr>
      </p:pic>
    </p:spTree>
    <p:extLst>
      <p:ext uri="{BB962C8B-B14F-4D97-AF65-F5344CB8AC3E}">
        <p14:creationId xmlns:p14="http://schemas.microsoft.com/office/powerpoint/2010/main" val="158312372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0E48-3D4A-43D6-8DAC-5A24E3B62C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72AAC4-4310-4BB5-B7E1-6E17D1F0E9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B5A36AC-FC4E-4CFF-8E71-E50F1D7EF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A23F8-3A81-4F12-B105-3F027FFA53F2}"/>
              </a:ext>
            </a:extLst>
          </p:cNvPr>
          <p:cNvSpPr>
            <a:spLocks noGrp="1"/>
          </p:cNvSpPr>
          <p:nvPr>
            <p:ph type="dt" sz="half" idx="10"/>
          </p:nvPr>
        </p:nvSpPr>
        <p:spPr/>
        <p:txBody>
          <a:bodyPr/>
          <a:lstStyle/>
          <a:p>
            <a:fld id="{4CED93CF-66C7-4B69-BFAC-C1A86CE7C431}" type="datetimeFigureOut">
              <a:rPr lang="en-US" smtClean="0"/>
              <a:t>09-03-23</a:t>
            </a:fld>
            <a:endParaRPr lang="en-US"/>
          </a:p>
        </p:txBody>
      </p:sp>
      <p:sp>
        <p:nvSpPr>
          <p:cNvPr id="6" name="Footer Placeholder 5">
            <a:extLst>
              <a:ext uri="{FF2B5EF4-FFF2-40B4-BE49-F238E27FC236}">
                <a16:creationId xmlns:a16="http://schemas.microsoft.com/office/drawing/2014/main" id="{AF1CCBD6-9853-4855-B0A2-880087613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2C2187-A556-487C-BC53-D84B486C317B}"/>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0405820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E30A4-2B3E-475D-A0CD-A03A7941EE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A7F4D8-B6F1-4DED-88D2-E7927CDD2F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8918D9-BF94-4771-AF32-BFE15841F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391AB6-C93B-4BD1-9F50-DC9ADAEBB140}"/>
              </a:ext>
            </a:extLst>
          </p:cNvPr>
          <p:cNvSpPr>
            <a:spLocks noGrp="1"/>
          </p:cNvSpPr>
          <p:nvPr>
            <p:ph type="dt" sz="half" idx="10"/>
          </p:nvPr>
        </p:nvSpPr>
        <p:spPr/>
        <p:txBody>
          <a:bodyPr/>
          <a:lstStyle/>
          <a:p>
            <a:fld id="{4CED93CF-66C7-4B69-BFAC-C1A86CE7C431}" type="datetimeFigureOut">
              <a:rPr lang="en-US" smtClean="0"/>
              <a:t>09-03-23</a:t>
            </a:fld>
            <a:endParaRPr lang="en-US"/>
          </a:p>
        </p:txBody>
      </p:sp>
      <p:sp>
        <p:nvSpPr>
          <p:cNvPr id="6" name="Footer Placeholder 5">
            <a:extLst>
              <a:ext uri="{FF2B5EF4-FFF2-40B4-BE49-F238E27FC236}">
                <a16:creationId xmlns:a16="http://schemas.microsoft.com/office/drawing/2014/main" id="{9F016278-3F81-4B91-82E9-577E66966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921CCD-74D7-456E-8EA1-A1FAD2550DAF}"/>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88627349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0771E-DF4F-44F6-90A8-F6E03EAEDE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E56AAF-DFD4-4D69-84C2-F479F70472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6E6180-221B-4E81-96AB-05C2C8A8EC46}"/>
              </a:ext>
            </a:extLst>
          </p:cNvPr>
          <p:cNvSpPr>
            <a:spLocks noGrp="1"/>
          </p:cNvSpPr>
          <p:nvPr>
            <p:ph type="dt" sz="half" idx="10"/>
          </p:nvPr>
        </p:nvSpPr>
        <p:spPr/>
        <p:txBody>
          <a:bodyPr/>
          <a:lstStyle/>
          <a:p>
            <a:fld id="{4CED93CF-66C7-4B69-BFAC-C1A86CE7C431}" type="datetimeFigureOut">
              <a:rPr lang="en-US" smtClean="0"/>
              <a:t>09-03-23</a:t>
            </a:fld>
            <a:endParaRPr lang="en-US"/>
          </a:p>
        </p:txBody>
      </p:sp>
      <p:sp>
        <p:nvSpPr>
          <p:cNvPr id="5" name="Footer Placeholder 4">
            <a:extLst>
              <a:ext uri="{FF2B5EF4-FFF2-40B4-BE49-F238E27FC236}">
                <a16:creationId xmlns:a16="http://schemas.microsoft.com/office/drawing/2014/main" id="{4B3B0D81-C5FE-4DD0-805A-24671D25E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71A0CA-F93A-420E-8155-6DED759C0D18}"/>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307674212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379813-CD61-49F4-BFF0-3C63C842C8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3F1833-3F81-4ED6-8EE2-4ABFBB412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8A4F62-E4D1-41AC-9794-3D2C827E9E1D}"/>
              </a:ext>
            </a:extLst>
          </p:cNvPr>
          <p:cNvSpPr>
            <a:spLocks noGrp="1"/>
          </p:cNvSpPr>
          <p:nvPr>
            <p:ph type="dt" sz="half" idx="10"/>
          </p:nvPr>
        </p:nvSpPr>
        <p:spPr/>
        <p:txBody>
          <a:bodyPr/>
          <a:lstStyle/>
          <a:p>
            <a:fld id="{4CED93CF-66C7-4B69-BFAC-C1A86CE7C431}" type="datetimeFigureOut">
              <a:rPr lang="en-US" smtClean="0"/>
              <a:t>09-03-23</a:t>
            </a:fld>
            <a:endParaRPr lang="en-US"/>
          </a:p>
        </p:txBody>
      </p:sp>
      <p:sp>
        <p:nvSpPr>
          <p:cNvPr id="5" name="Footer Placeholder 4">
            <a:extLst>
              <a:ext uri="{FF2B5EF4-FFF2-40B4-BE49-F238E27FC236}">
                <a16:creationId xmlns:a16="http://schemas.microsoft.com/office/drawing/2014/main" id="{1F483C68-C4BA-44B4-ABB2-1293B77CF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2DFDE9-3A92-4161-9A65-AF91A07B571D}"/>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60358929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364F66-B330-45D9-9FF3-FECDD316C39E}"/>
              </a:ext>
            </a:extLst>
          </p:cNvPr>
          <p:cNvPicPr>
            <a:picLocks noChangeAspect="1"/>
          </p:cNvPicPr>
          <p:nvPr userDrawn="1"/>
        </p:nvPicPr>
        <p:blipFill>
          <a:blip r:embed="rId3"/>
          <a:stretch>
            <a:fillRect/>
          </a:stretch>
        </p:blipFill>
        <p:spPr>
          <a:xfrm>
            <a:off x="10817" y="0"/>
            <a:ext cx="12170365" cy="6858000"/>
          </a:xfrm>
          <a:prstGeom prst="rect">
            <a:avLst/>
          </a:prstGeom>
        </p:spPr>
      </p:pic>
    </p:spTree>
    <p:extLst>
      <p:ext uri="{BB962C8B-B14F-4D97-AF65-F5344CB8AC3E}">
        <p14:creationId xmlns:p14="http://schemas.microsoft.com/office/powerpoint/2010/main" val="100229803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DAA0B-7DB3-43F4-A7E7-8E92AB067301}"/>
              </a:ext>
            </a:extLst>
          </p:cNvPr>
          <p:cNvPicPr>
            <a:picLocks noChangeAspect="1"/>
          </p:cNvPicPr>
          <p:nvPr userDrawn="1"/>
        </p:nvPicPr>
        <p:blipFill>
          <a:blip r:embed="rId2"/>
          <a:stretch>
            <a:fillRect/>
          </a:stretch>
        </p:blipFill>
        <p:spPr>
          <a:xfrm>
            <a:off x="10817" y="0"/>
            <a:ext cx="12170365" cy="6858000"/>
          </a:xfrm>
          <a:prstGeom prst="rect">
            <a:avLst/>
          </a:prstGeom>
        </p:spPr>
      </p:pic>
      <p:pic>
        <p:nvPicPr>
          <p:cNvPr id="7" name="Picture 6">
            <a:extLst>
              <a:ext uri="{FF2B5EF4-FFF2-40B4-BE49-F238E27FC236}">
                <a16:creationId xmlns:a16="http://schemas.microsoft.com/office/drawing/2014/main" id="{0328239F-9A2E-4432-ABD8-8BBC2D7CDA61}"/>
              </a:ext>
            </a:extLst>
          </p:cNvPr>
          <p:cNvPicPr>
            <a:picLocks noChangeAspect="1"/>
          </p:cNvPicPr>
          <p:nvPr userDrawn="1"/>
        </p:nvPicPr>
        <p:blipFill>
          <a:blip r:embed="rId3"/>
          <a:stretch>
            <a:fillRect/>
          </a:stretch>
        </p:blipFill>
        <p:spPr>
          <a:xfrm>
            <a:off x="915069" y="1612600"/>
            <a:ext cx="10687214" cy="3145809"/>
          </a:xfrm>
          <a:prstGeom prst="rect">
            <a:avLst/>
          </a:prstGeom>
        </p:spPr>
      </p:pic>
      <p:grpSp>
        <p:nvGrpSpPr>
          <p:cNvPr id="4" name="1">
            <a:extLst>
              <a:ext uri="{FF2B5EF4-FFF2-40B4-BE49-F238E27FC236}">
                <a16:creationId xmlns:a16="http://schemas.microsoft.com/office/drawing/2014/main" id="{32EED100-FCC6-4FF3-B782-F0723724E4CB}"/>
              </a:ext>
            </a:extLst>
          </p:cNvPr>
          <p:cNvGrpSpPr/>
          <p:nvPr userDrawn="1"/>
        </p:nvGrpSpPr>
        <p:grpSpPr>
          <a:xfrm>
            <a:off x="563668" y="827091"/>
            <a:ext cx="5329624" cy="5203817"/>
            <a:chOff x="-1024350" y="370345"/>
            <a:chExt cx="6644500" cy="6487655"/>
          </a:xfrm>
        </p:grpSpPr>
        <p:sp>
          <p:nvSpPr>
            <p:cNvPr id="5" name="Oval 4">
              <a:extLst>
                <a:ext uri="{FF2B5EF4-FFF2-40B4-BE49-F238E27FC236}">
                  <a16:creationId xmlns:a16="http://schemas.microsoft.com/office/drawing/2014/main" id="{F42DC279-21C3-4C8D-B540-BA1C90C60C29}"/>
                </a:ext>
              </a:extLst>
            </p:cNvPr>
            <p:cNvSpPr/>
            <p:nvPr/>
          </p:nvSpPr>
          <p:spPr>
            <a:xfrm>
              <a:off x="-608980" y="370345"/>
              <a:ext cx="5873432" cy="5873432"/>
            </a:xfrm>
            <a:prstGeom prst="ellipse">
              <a:avLst/>
            </a:prstGeom>
            <a:solidFill>
              <a:srgbClr val="00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6" name="Oval 5">
              <a:extLst>
                <a:ext uri="{FF2B5EF4-FFF2-40B4-BE49-F238E27FC236}">
                  <a16:creationId xmlns:a16="http://schemas.microsoft.com/office/drawing/2014/main" id="{72D4366E-9B56-49D6-8C4D-2FB1781AA199}"/>
                </a:ext>
              </a:extLst>
            </p:cNvPr>
            <p:cNvSpPr/>
            <p:nvPr/>
          </p:nvSpPr>
          <p:spPr>
            <a:xfrm>
              <a:off x="-1024350" y="984568"/>
              <a:ext cx="5873432" cy="5873432"/>
            </a:xfrm>
            <a:prstGeom prst="ellipse">
              <a:avLst/>
            </a:prstGeom>
            <a:noFill/>
            <a:ln>
              <a:solidFill>
                <a:srgbClr val="FEBF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8" name="Oval 5">
              <a:extLst>
                <a:ext uri="{FF2B5EF4-FFF2-40B4-BE49-F238E27FC236}">
                  <a16:creationId xmlns:a16="http://schemas.microsoft.com/office/drawing/2014/main" id="{C0A319D8-B0E1-4168-AA46-E5855F2729AE}"/>
                </a:ext>
              </a:extLst>
            </p:cNvPr>
            <p:cNvSpPr/>
            <p:nvPr/>
          </p:nvSpPr>
          <p:spPr>
            <a:xfrm>
              <a:off x="-253282" y="711399"/>
              <a:ext cx="5162036" cy="5162034"/>
            </a:xfrm>
            <a:prstGeom prst="ellipse">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9" name="Oval 8">
              <a:extLst>
                <a:ext uri="{FF2B5EF4-FFF2-40B4-BE49-F238E27FC236}">
                  <a16:creationId xmlns:a16="http://schemas.microsoft.com/office/drawing/2014/main" id="{659231DD-1322-4C93-B8E0-30AEF5250C36}"/>
                </a:ext>
              </a:extLst>
            </p:cNvPr>
            <p:cNvSpPr/>
            <p:nvPr/>
          </p:nvSpPr>
          <p:spPr>
            <a:xfrm>
              <a:off x="3564590" y="3689816"/>
              <a:ext cx="2055560" cy="2055559"/>
            </a:xfrm>
            <a:prstGeom prst="ellipse">
              <a:avLst/>
            </a:prstGeom>
            <a:solidFill>
              <a:srgbClr val="FEBF07">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pic>
        <p:nvPicPr>
          <p:cNvPr id="10" name="Picture 9" descr="Graphical user interface&#10;&#10;Description automatically generated with medium confidence">
            <a:extLst>
              <a:ext uri="{FF2B5EF4-FFF2-40B4-BE49-F238E27FC236}">
                <a16:creationId xmlns:a16="http://schemas.microsoft.com/office/drawing/2014/main" id="{131D23D2-C33F-4192-B67D-C5CC590D6E9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6491" r="16130" b="16160"/>
          <a:stretch/>
        </p:blipFill>
        <p:spPr>
          <a:xfrm>
            <a:off x="1827225" y="1788385"/>
            <a:ext cx="2903678" cy="2553196"/>
          </a:xfrm>
          <a:prstGeom prst="rect">
            <a:avLst/>
          </a:prstGeom>
        </p:spPr>
      </p:pic>
    </p:spTree>
    <p:extLst>
      <p:ext uri="{BB962C8B-B14F-4D97-AF65-F5344CB8AC3E}">
        <p14:creationId xmlns:p14="http://schemas.microsoft.com/office/powerpoint/2010/main" val="308573384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BF0339-F33C-49D4-828C-34D29CC68D76}"/>
              </a:ext>
            </a:extLst>
          </p:cNvPr>
          <p:cNvPicPr>
            <a:picLocks noChangeAspect="1"/>
          </p:cNvPicPr>
          <p:nvPr userDrawn="1"/>
        </p:nvPicPr>
        <p:blipFill>
          <a:blip r:embed="rId2"/>
          <a:stretch>
            <a:fillRect/>
          </a:stretch>
        </p:blipFill>
        <p:spPr>
          <a:xfrm>
            <a:off x="10817" y="0"/>
            <a:ext cx="12170365" cy="6858000"/>
          </a:xfrm>
          <a:prstGeom prst="rect">
            <a:avLst/>
          </a:prstGeom>
        </p:spPr>
      </p:pic>
      <p:sp>
        <p:nvSpPr>
          <p:cNvPr id="7" name="9">
            <a:extLst>
              <a:ext uri="{FF2B5EF4-FFF2-40B4-BE49-F238E27FC236}">
                <a16:creationId xmlns:a16="http://schemas.microsoft.com/office/drawing/2014/main" id="{BAA50BD4-55AC-4F33-890A-729EE2AD2467}"/>
              </a:ext>
            </a:extLst>
          </p:cNvPr>
          <p:cNvSpPr/>
          <p:nvPr userDrawn="1"/>
        </p:nvSpPr>
        <p:spPr>
          <a:xfrm>
            <a:off x="495300" y="782291"/>
            <a:ext cx="11201400" cy="227194"/>
          </a:xfrm>
          <a:prstGeom prst="trapezoid">
            <a:avLst>
              <a:gd name="adj" fmla="val 47920"/>
            </a:avLst>
          </a:prstGeom>
          <a:solidFill>
            <a:srgbClr val="B8CCD5"/>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9491F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DF75B021-21CA-43A5-992E-B0FE6EC9CD55}"/>
              </a:ext>
            </a:extLst>
          </p:cNvPr>
          <p:cNvPicPr>
            <a:picLocks noChangeAspect="1"/>
          </p:cNvPicPr>
          <p:nvPr userDrawn="1"/>
        </p:nvPicPr>
        <p:blipFill>
          <a:blip r:embed="rId3"/>
          <a:stretch>
            <a:fillRect/>
          </a:stretch>
        </p:blipFill>
        <p:spPr>
          <a:xfrm>
            <a:off x="495300" y="100484"/>
            <a:ext cx="4087210" cy="1064767"/>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id="{630F5037-A932-4E1F-AB48-DF361F8F13E4}"/>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6491" r="16130" b="16160"/>
          <a:stretch/>
        </p:blipFill>
        <p:spPr>
          <a:xfrm>
            <a:off x="10671349" y="239257"/>
            <a:ext cx="875959" cy="770228"/>
          </a:xfrm>
          <a:prstGeom prst="rect">
            <a:avLst/>
          </a:prstGeom>
        </p:spPr>
      </p:pic>
    </p:spTree>
    <p:extLst>
      <p:ext uri="{BB962C8B-B14F-4D97-AF65-F5344CB8AC3E}">
        <p14:creationId xmlns:p14="http://schemas.microsoft.com/office/powerpoint/2010/main" val="343964277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647A8FF8-2265-4541-9D9F-3532D202FDA3}"/>
              </a:ext>
            </a:extLst>
          </p:cNvPr>
          <p:cNvPicPr>
            <a:picLocks noChangeAspect="1"/>
          </p:cNvPicPr>
          <p:nvPr userDrawn="1"/>
        </p:nvPicPr>
        <p:blipFill>
          <a:blip r:embed="rId2"/>
          <a:stretch>
            <a:fillRect/>
          </a:stretch>
        </p:blipFill>
        <p:spPr>
          <a:xfrm>
            <a:off x="10817" y="0"/>
            <a:ext cx="12170365" cy="6858000"/>
          </a:xfrm>
          <a:prstGeom prst="rect">
            <a:avLst/>
          </a:prstGeom>
        </p:spPr>
      </p:pic>
      <p:pic>
        <p:nvPicPr>
          <p:cNvPr id="10" name="7">
            <a:extLst>
              <a:ext uri="{FF2B5EF4-FFF2-40B4-BE49-F238E27FC236}">
                <a16:creationId xmlns:a16="http://schemas.microsoft.com/office/drawing/2014/main" id="{358239B8-CE8F-4A4C-8C44-35AFAB606D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965223" y="-1135278"/>
            <a:ext cx="4892974" cy="8475468"/>
          </a:xfrm>
          <a:prstGeom prst="rect">
            <a:avLst/>
          </a:prstGeom>
        </p:spPr>
      </p:pic>
      <p:pic>
        <p:nvPicPr>
          <p:cNvPr id="13" name="16">
            <a:extLst>
              <a:ext uri="{FF2B5EF4-FFF2-40B4-BE49-F238E27FC236}">
                <a16:creationId xmlns:a16="http://schemas.microsoft.com/office/drawing/2014/main" id="{B5E3A6F7-1407-4660-90BD-15DDD79EE4A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2584" t="51206" r="68211" b="25883"/>
          <a:stretch>
            <a:fillRect/>
          </a:stretch>
        </p:blipFill>
        <p:spPr>
          <a:xfrm>
            <a:off x="7509398" y="4720549"/>
            <a:ext cx="960199" cy="1521353"/>
          </a:xfrm>
          <a:prstGeom prst="rect">
            <a:avLst/>
          </a:prstGeom>
        </p:spPr>
      </p:pic>
      <p:grpSp>
        <p:nvGrpSpPr>
          <p:cNvPr id="20" name="14">
            <a:extLst>
              <a:ext uri="{FF2B5EF4-FFF2-40B4-BE49-F238E27FC236}">
                <a16:creationId xmlns:a16="http://schemas.microsoft.com/office/drawing/2014/main" id="{3FB0C1CF-7722-4EE9-88D5-0554AB2234A4}"/>
              </a:ext>
            </a:extLst>
          </p:cNvPr>
          <p:cNvGrpSpPr/>
          <p:nvPr userDrawn="1"/>
        </p:nvGrpSpPr>
        <p:grpSpPr>
          <a:xfrm>
            <a:off x="8186569" y="3700632"/>
            <a:ext cx="4010210" cy="3234230"/>
            <a:chOff x="7335072" y="2956015"/>
            <a:chExt cx="5111893" cy="3993291"/>
          </a:xfrm>
        </p:grpSpPr>
        <p:pic>
          <p:nvPicPr>
            <p:cNvPr id="21" name="11">
              <a:extLst>
                <a:ext uri="{FF2B5EF4-FFF2-40B4-BE49-F238E27FC236}">
                  <a16:creationId xmlns:a16="http://schemas.microsoft.com/office/drawing/2014/main" id="{CA046368-1D54-499C-A767-3B5E5CA65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22" name="12">
              <a:extLst>
                <a:ext uri="{FF2B5EF4-FFF2-40B4-BE49-F238E27FC236}">
                  <a16:creationId xmlns:a16="http://schemas.microsoft.com/office/drawing/2014/main" id="{6F00A50D-3E0B-49A4-B1F3-5367ED8105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23" name="Picture 22">
            <a:extLst>
              <a:ext uri="{FF2B5EF4-FFF2-40B4-BE49-F238E27FC236}">
                <a16:creationId xmlns:a16="http://schemas.microsoft.com/office/drawing/2014/main" id="{82550BAD-09AF-4A98-9F1A-CC1974D7128D}"/>
              </a:ext>
            </a:extLst>
          </p:cNvPr>
          <p:cNvPicPr>
            <a:picLocks noChangeAspect="1"/>
          </p:cNvPicPr>
          <p:nvPr userDrawn="1"/>
        </p:nvPicPr>
        <p:blipFill>
          <a:blip r:embed="rId7"/>
          <a:stretch>
            <a:fillRect/>
          </a:stretch>
        </p:blipFill>
        <p:spPr>
          <a:xfrm>
            <a:off x="3635507" y="1387152"/>
            <a:ext cx="5492972" cy="3535986"/>
          </a:xfrm>
          <a:prstGeom prst="rect">
            <a:avLst/>
          </a:prstGeom>
        </p:spPr>
      </p:pic>
      <p:grpSp>
        <p:nvGrpSpPr>
          <p:cNvPr id="11" name="1">
            <a:extLst>
              <a:ext uri="{FF2B5EF4-FFF2-40B4-BE49-F238E27FC236}">
                <a16:creationId xmlns:a16="http://schemas.microsoft.com/office/drawing/2014/main" id="{6A619278-F56B-4404-AFB3-33902E058097}"/>
              </a:ext>
            </a:extLst>
          </p:cNvPr>
          <p:cNvGrpSpPr/>
          <p:nvPr userDrawn="1"/>
        </p:nvGrpSpPr>
        <p:grpSpPr>
          <a:xfrm>
            <a:off x="68422" y="3111177"/>
            <a:ext cx="3312420" cy="3234230"/>
            <a:chOff x="-1024350" y="370345"/>
            <a:chExt cx="6644500" cy="6487655"/>
          </a:xfrm>
        </p:grpSpPr>
        <p:sp>
          <p:nvSpPr>
            <p:cNvPr id="14" name="Oval 13">
              <a:extLst>
                <a:ext uri="{FF2B5EF4-FFF2-40B4-BE49-F238E27FC236}">
                  <a16:creationId xmlns:a16="http://schemas.microsoft.com/office/drawing/2014/main" id="{3D584962-958E-4711-81C6-6C940F1AE0C7}"/>
                </a:ext>
              </a:extLst>
            </p:cNvPr>
            <p:cNvSpPr/>
            <p:nvPr/>
          </p:nvSpPr>
          <p:spPr>
            <a:xfrm>
              <a:off x="-608980" y="370345"/>
              <a:ext cx="5873432" cy="5873432"/>
            </a:xfrm>
            <a:prstGeom prst="ellipse">
              <a:avLst/>
            </a:prstGeom>
            <a:solidFill>
              <a:srgbClr val="00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5" name="Oval 14">
              <a:extLst>
                <a:ext uri="{FF2B5EF4-FFF2-40B4-BE49-F238E27FC236}">
                  <a16:creationId xmlns:a16="http://schemas.microsoft.com/office/drawing/2014/main" id="{FC9AF3C2-604C-4863-9F3A-8EB24E4BD866}"/>
                </a:ext>
              </a:extLst>
            </p:cNvPr>
            <p:cNvSpPr/>
            <p:nvPr/>
          </p:nvSpPr>
          <p:spPr>
            <a:xfrm>
              <a:off x="-1024350" y="984568"/>
              <a:ext cx="5873432" cy="5873432"/>
            </a:xfrm>
            <a:prstGeom prst="ellipse">
              <a:avLst/>
            </a:prstGeom>
            <a:noFill/>
            <a:ln>
              <a:solidFill>
                <a:srgbClr val="FEBF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6" name="Oval 5">
              <a:extLst>
                <a:ext uri="{FF2B5EF4-FFF2-40B4-BE49-F238E27FC236}">
                  <a16:creationId xmlns:a16="http://schemas.microsoft.com/office/drawing/2014/main" id="{E8C502C4-FF05-4039-8A96-2F03DC1A327B}"/>
                </a:ext>
              </a:extLst>
            </p:cNvPr>
            <p:cNvSpPr/>
            <p:nvPr/>
          </p:nvSpPr>
          <p:spPr>
            <a:xfrm>
              <a:off x="-253282" y="711399"/>
              <a:ext cx="5162036" cy="5162034"/>
            </a:xfrm>
            <a:prstGeom prst="ellipse">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7" name="Oval 16">
              <a:extLst>
                <a:ext uri="{FF2B5EF4-FFF2-40B4-BE49-F238E27FC236}">
                  <a16:creationId xmlns:a16="http://schemas.microsoft.com/office/drawing/2014/main" id="{83639142-197E-475E-9192-6020E3F70CC2}"/>
                </a:ext>
              </a:extLst>
            </p:cNvPr>
            <p:cNvSpPr/>
            <p:nvPr/>
          </p:nvSpPr>
          <p:spPr>
            <a:xfrm>
              <a:off x="3564590" y="3689816"/>
              <a:ext cx="2055560" cy="2055559"/>
            </a:xfrm>
            <a:prstGeom prst="ellipse">
              <a:avLst/>
            </a:prstGeom>
            <a:solidFill>
              <a:srgbClr val="FEBF07">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sp>
        <p:nvSpPr>
          <p:cNvPr id="19" name="Rectangle: Rounded Corners 18">
            <a:extLst>
              <a:ext uri="{FF2B5EF4-FFF2-40B4-BE49-F238E27FC236}">
                <a16:creationId xmlns:a16="http://schemas.microsoft.com/office/drawing/2014/main" id="{A2B250AD-2C34-45B4-8489-CB265BA63F27}"/>
              </a:ext>
            </a:extLst>
          </p:cNvPr>
          <p:cNvSpPr/>
          <p:nvPr userDrawn="1"/>
        </p:nvSpPr>
        <p:spPr>
          <a:xfrm>
            <a:off x="1269204" y="3670521"/>
            <a:ext cx="926363" cy="1844799"/>
          </a:xfrm>
          <a:prstGeom prst="roundRect">
            <a:avLst>
              <a:gd name="adj" fmla="val 11959"/>
            </a:avLst>
          </a:prstGeom>
          <a:blipFill dpi="0" rotWithShape="1">
            <a:blip r:embed="rId8"/>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278156822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1000" fill="hold"/>
                                        <p:tgtEl>
                                          <p:spTgt spid="19"/>
                                        </p:tgtEl>
                                        <p:attrNameLst>
                                          <p:attrName>ppt_w</p:attrName>
                                        </p:attrNameLst>
                                      </p:cBhvr>
                                      <p:tavLst>
                                        <p:tav tm="0">
                                          <p:val>
                                            <p:fltVal val="0"/>
                                          </p:val>
                                        </p:tav>
                                        <p:tav tm="100000">
                                          <p:val>
                                            <p:strVal val="#ppt_w"/>
                                          </p:val>
                                        </p:tav>
                                      </p:tavLst>
                                    </p:anim>
                                    <p:anim calcmode="lin" valueType="num">
                                      <p:cBhvr>
                                        <p:cTn id="15" dur="1000" fill="hold"/>
                                        <p:tgtEl>
                                          <p:spTgt spid="19"/>
                                        </p:tgtEl>
                                        <p:attrNameLst>
                                          <p:attrName>ppt_h</p:attrName>
                                        </p:attrNameLst>
                                      </p:cBhvr>
                                      <p:tavLst>
                                        <p:tav tm="0">
                                          <p:val>
                                            <p:fltVal val="0"/>
                                          </p:val>
                                        </p:tav>
                                        <p:tav tm="100000">
                                          <p:val>
                                            <p:strVal val="#ppt_h"/>
                                          </p:val>
                                        </p:tav>
                                      </p:tavLst>
                                    </p:anim>
                                    <p:anim calcmode="lin" valueType="num">
                                      <p:cBhvr>
                                        <p:cTn id="16" dur="1000" fill="hold"/>
                                        <p:tgtEl>
                                          <p:spTgt spid="19"/>
                                        </p:tgtEl>
                                        <p:attrNameLst>
                                          <p:attrName>style.rotation</p:attrName>
                                        </p:attrNameLst>
                                      </p:cBhvr>
                                      <p:tavLst>
                                        <p:tav tm="0">
                                          <p:val>
                                            <p:fltVal val="90"/>
                                          </p:val>
                                        </p:tav>
                                        <p:tav tm="100000">
                                          <p:val>
                                            <p:fltVal val="0"/>
                                          </p:val>
                                        </p:tav>
                                      </p:tavLst>
                                    </p:anim>
                                    <p:animEffect transition="in" filter="fade">
                                      <p:cBhvr>
                                        <p:cTn id="17" dur="1000"/>
                                        <p:tgtEl>
                                          <p:spTgt spid="19"/>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B5277-0913-4E22-BF69-DFB670297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B99F15-4472-4C05-BF88-8C3E45CF1D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CC6E53-80F2-416D-9D76-303D99104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EB1877-9670-4B98-8F45-C06D93D7EBB5}"/>
              </a:ext>
            </a:extLst>
          </p:cNvPr>
          <p:cNvSpPr>
            <a:spLocks noGrp="1"/>
          </p:cNvSpPr>
          <p:nvPr>
            <p:ph type="dt" sz="half" idx="10"/>
          </p:nvPr>
        </p:nvSpPr>
        <p:spPr/>
        <p:txBody>
          <a:bodyPr/>
          <a:lstStyle/>
          <a:p>
            <a:fld id="{4CED93CF-66C7-4B69-BFAC-C1A86CE7C431}" type="datetimeFigureOut">
              <a:rPr lang="en-US" smtClean="0"/>
              <a:t>09-03-23</a:t>
            </a:fld>
            <a:endParaRPr lang="en-US"/>
          </a:p>
        </p:txBody>
      </p:sp>
      <p:sp>
        <p:nvSpPr>
          <p:cNvPr id="6" name="Footer Placeholder 5">
            <a:extLst>
              <a:ext uri="{FF2B5EF4-FFF2-40B4-BE49-F238E27FC236}">
                <a16:creationId xmlns:a16="http://schemas.microsoft.com/office/drawing/2014/main" id="{761B4186-5D89-4C01-809A-028FA445B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F414A-2B78-4B9B-88E1-E18B6CC402D0}"/>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294256554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8FE65-4DBC-4BF0-948D-6E32F4FDB6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F1C3F01-F8BE-4CFA-8628-776C93875F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1B7A86-6F9C-449C-B693-961B5EA76B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0513A1-129F-4A29-B049-476D997D1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F92F04-27C6-4555-A413-7778E92D0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FF8D3A-404C-4A81-9457-CD57B3952C75}"/>
              </a:ext>
            </a:extLst>
          </p:cNvPr>
          <p:cNvSpPr>
            <a:spLocks noGrp="1"/>
          </p:cNvSpPr>
          <p:nvPr>
            <p:ph type="dt" sz="half" idx="10"/>
          </p:nvPr>
        </p:nvSpPr>
        <p:spPr/>
        <p:txBody>
          <a:bodyPr/>
          <a:lstStyle/>
          <a:p>
            <a:fld id="{4CED93CF-66C7-4B69-BFAC-C1A86CE7C431}" type="datetimeFigureOut">
              <a:rPr lang="en-US" smtClean="0"/>
              <a:t>09-03-23</a:t>
            </a:fld>
            <a:endParaRPr lang="en-US"/>
          </a:p>
        </p:txBody>
      </p:sp>
      <p:sp>
        <p:nvSpPr>
          <p:cNvPr id="8" name="Footer Placeholder 7">
            <a:extLst>
              <a:ext uri="{FF2B5EF4-FFF2-40B4-BE49-F238E27FC236}">
                <a16:creationId xmlns:a16="http://schemas.microsoft.com/office/drawing/2014/main" id="{4620E779-D9C4-4D84-829C-D91B5B70CB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D714FD-134C-4405-A774-0B08835321AB}"/>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80784306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E906-8F02-4AF8-B2C9-21CEC89CF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AA262DA-AF32-4491-8F90-863EC92884E9}"/>
              </a:ext>
            </a:extLst>
          </p:cNvPr>
          <p:cNvSpPr>
            <a:spLocks noGrp="1"/>
          </p:cNvSpPr>
          <p:nvPr>
            <p:ph type="dt" sz="half" idx="10"/>
          </p:nvPr>
        </p:nvSpPr>
        <p:spPr/>
        <p:txBody>
          <a:bodyPr/>
          <a:lstStyle/>
          <a:p>
            <a:fld id="{4CED93CF-66C7-4B69-BFAC-C1A86CE7C431}" type="datetimeFigureOut">
              <a:rPr lang="en-US" smtClean="0"/>
              <a:t>09-03-23</a:t>
            </a:fld>
            <a:endParaRPr lang="en-US"/>
          </a:p>
        </p:txBody>
      </p:sp>
      <p:sp>
        <p:nvSpPr>
          <p:cNvPr id="4" name="Footer Placeholder 3">
            <a:extLst>
              <a:ext uri="{FF2B5EF4-FFF2-40B4-BE49-F238E27FC236}">
                <a16:creationId xmlns:a16="http://schemas.microsoft.com/office/drawing/2014/main" id="{6DFEAB1B-7B10-415C-BEC1-E721736016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73A762-B09F-4642-9261-D5D49FBABEB6}"/>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9582402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543B34-B178-45D2-A8EE-CC517E5F881A}"/>
              </a:ext>
            </a:extLst>
          </p:cNvPr>
          <p:cNvSpPr>
            <a:spLocks noGrp="1"/>
          </p:cNvSpPr>
          <p:nvPr>
            <p:ph type="dt" sz="half" idx="10"/>
          </p:nvPr>
        </p:nvSpPr>
        <p:spPr/>
        <p:txBody>
          <a:bodyPr/>
          <a:lstStyle/>
          <a:p>
            <a:fld id="{4CED93CF-66C7-4B69-BFAC-C1A86CE7C431}" type="datetimeFigureOut">
              <a:rPr lang="en-US" smtClean="0"/>
              <a:t>09-03-23</a:t>
            </a:fld>
            <a:endParaRPr lang="en-US"/>
          </a:p>
        </p:txBody>
      </p:sp>
      <p:sp>
        <p:nvSpPr>
          <p:cNvPr id="3" name="Footer Placeholder 2">
            <a:extLst>
              <a:ext uri="{FF2B5EF4-FFF2-40B4-BE49-F238E27FC236}">
                <a16:creationId xmlns:a16="http://schemas.microsoft.com/office/drawing/2014/main" id="{3A34ED64-4CF5-4B71-9D96-954E7AD298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0AE3E5-29BA-4677-8663-6128D264B5F2}"/>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06591304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4E9C4F65-84E5-4B61-9575-4DACBE45704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1B5F133-E5E1-4166-AF99-F112B34B7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602EA4-815E-41F4-BF4B-D1046D0970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E6FFFF-7436-4617-90BC-7376A52BE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D93CF-66C7-4B69-BFAC-C1A86CE7C431}" type="datetimeFigureOut">
              <a:rPr lang="en-US" smtClean="0"/>
              <a:t>09-03-23</a:t>
            </a:fld>
            <a:endParaRPr lang="en-US"/>
          </a:p>
        </p:txBody>
      </p:sp>
      <p:sp>
        <p:nvSpPr>
          <p:cNvPr id="5" name="Footer Placeholder 4">
            <a:extLst>
              <a:ext uri="{FF2B5EF4-FFF2-40B4-BE49-F238E27FC236}">
                <a16:creationId xmlns:a16="http://schemas.microsoft.com/office/drawing/2014/main" id="{6AE4FAAB-1E60-4717-A080-CF2D01BF33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F8FD08-CD4F-4A2B-8439-E8172AAE35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06616-E817-4FAC-A19B-73C1F5BE08F2}" type="slidenum">
              <a:rPr lang="en-US" smtClean="0"/>
              <a:t>‹#›</a:t>
            </a:fld>
            <a:endParaRPr lang="en-US"/>
          </a:p>
        </p:txBody>
      </p:sp>
      <p:pic>
        <p:nvPicPr>
          <p:cNvPr id="7" name="Picture 6">
            <a:extLst>
              <a:ext uri="{FF2B5EF4-FFF2-40B4-BE49-F238E27FC236}">
                <a16:creationId xmlns:a16="http://schemas.microsoft.com/office/drawing/2014/main" id="{7E41046C-0EA5-431E-B783-D8D8DEBC86D2}"/>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id="{C1818B08-3E26-4350-9848-7C5951A8E15F}"/>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id="{BBF47B7B-BCA2-4E31-A253-420F3D349FA2}"/>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id="{F74560EF-B19B-44B9-9E2F-7962B55870FC}"/>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90486101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freepngimg.com/png/67243-leaf-green-cartoon-transparent-free-photo-png" TargetMode="Externa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hyperlink" Target="https://creativecommons.org/licenses/by-nc/3.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1">
            <a:extLst>
              <a:ext uri="{FF2B5EF4-FFF2-40B4-BE49-F238E27FC236}">
                <a16:creationId xmlns:a16="http://schemas.microsoft.com/office/drawing/2014/main" id="{0126A5F8-D626-4C98-BEFF-600A7EAEC7DC}"/>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239656" y="5717781"/>
            <a:ext cx="3712688" cy="951512"/>
          </a:xfrm>
          <a:prstGeom prst="rect">
            <a:avLst/>
          </a:prstGeom>
        </p:spPr>
      </p:pic>
      <p:sp>
        <p:nvSpPr>
          <p:cNvPr id="6" name="TextBox 5">
            <a:extLst>
              <a:ext uri="{FF2B5EF4-FFF2-40B4-BE49-F238E27FC236}">
                <a16:creationId xmlns:a16="http://schemas.microsoft.com/office/drawing/2014/main" id="{3AC020E3-6ECA-56A4-C858-4D237A9FD39C}"/>
              </a:ext>
            </a:extLst>
          </p:cNvPr>
          <p:cNvSpPr txBox="1"/>
          <p:nvPr/>
        </p:nvSpPr>
        <p:spPr>
          <a:xfrm>
            <a:off x="2269461" y="278802"/>
            <a:ext cx="8193244" cy="1200329"/>
          </a:xfrm>
          <a:prstGeom prst="rect">
            <a:avLst/>
          </a:prstGeom>
          <a:noFill/>
        </p:spPr>
        <p:txBody>
          <a:bodyPr wrap="square" rtlCol="0">
            <a:spAutoFit/>
          </a:bodyPr>
          <a:lstStyle/>
          <a:p>
            <a:pPr algn="ctr">
              <a:lnSpc>
                <a:spcPct val="150000"/>
              </a:lnSpc>
              <a:buClr>
                <a:srgbClr val="000000"/>
              </a:buClr>
              <a:buFont typeface="Arial"/>
              <a:buNone/>
            </a:pPr>
            <a:r>
              <a:rPr lang="en-US" sz="4800" b="1" kern="0" dirty="0">
                <a:solidFill>
                  <a:schemeClr val="bg1"/>
                </a:solidFill>
                <a:cs typeface="Arial"/>
                <a:sym typeface="Arial"/>
              </a:rPr>
              <a:t>TRƯỜNG TIỂU HỌC PHÚC LỢI</a:t>
            </a:r>
          </a:p>
        </p:txBody>
      </p:sp>
      <p:sp>
        <p:nvSpPr>
          <p:cNvPr id="8" name="TextBox 7">
            <a:extLst>
              <a:ext uri="{FF2B5EF4-FFF2-40B4-BE49-F238E27FC236}">
                <a16:creationId xmlns:a16="http://schemas.microsoft.com/office/drawing/2014/main" id="{1E9C7424-815F-4223-1B65-CD1D5BCAB3DC}"/>
              </a:ext>
            </a:extLst>
          </p:cNvPr>
          <p:cNvSpPr txBox="1"/>
          <p:nvPr/>
        </p:nvSpPr>
        <p:spPr>
          <a:xfrm>
            <a:off x="1438005" y="2063019"/>
            <a:ext cx="9443355" cy="3277820"/>
          </a:xfrm>
          <a:prstGeom prst="rect">
            <a:avLst/>
          </a:prstGeom>
          <a:noFill/>
        </p:spPr>
        <p:txBody>
          <a:bodyPr wrap="square" rtlCol="0">
            <a:spAutoFit/>
          </a:bodyPr>
          <a:lstStyle/>
          <a:p>
            <a:pPr algn="ctr">
              <a:lnSpc>
                <a:spcPct val="150000"/>
              </a:lnSpc>
              <a:buClr>
                <a:srgbClr val="000000"/>
              </a:buClr>
              <a:buFont typeface="Arial"/>
              <a:buNone/>
            </a:pPr>
            <a:r>
              <a:rPr lang="en-US" sz="13800" b="1" kern="0" dirty="0">
                <a:solidFill>
                  <a:srgbClr val="FF0000"/>
                </a:solidFill>
                <a:cs typeface="Arial"/>
                <a:sym typeface="Arial"/>
              </a:rPr>
              <a:t>TIẾNG VIỆT </a:t>
            </a:r>
          </a:p>
        </p:txBody>
      </p:sp>
    </p:spTree>
    <p:extLst>
      <p:ext uri="{BB962C8B-B14F-4D97-AF65-F5344CB8AC3E}">
        <p14:creationId xmlns:p14="http://schemas.microsoft.com/office/powerpoint/2010/main" val="290346976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BCC81E-D886-4A6D-8A24-F62664BCF7EA}"/>
              </a:ext>
            </a:extLst>
          </p:cNvPr>
          <p:cNvGrpSpPr/>
          <p:nvPr/>
        </p:nvGrpSpPr>
        <p:grpSpPr>
          <a:xfrm>
            <a:off x="279184" y="138719"/>
            <a:ext cx="863972" cy="1015663"/>
            <a:chOff x="412456" y="98253"/>
            <a:chExt cx="863972" cy="1015663"/>
          </a:xfrm>
        </p:grpSpPr>
        <p:sp>
          <p:nvSpPr>
            <p:cNvPr id="3" name="Oval 2">
              <a:extLst>
                <a:ext uri="{FF2B5EF4-FFF2-40B4-BE49-F238E27FC236}">
                  <a16:creationId xmlns:a16="http://schemas.microsoft.com/office/drawing/2014/main" id="{1BAEC798-1EA3-4694-9759-EE2485002E15}"/>
                </a:ext>
              </a:extLst>
            </p:cNvPr>
            <p:cNvSpPr/>
            <p:nvPr/>
          </p:nvSpPr>
          <p:spPr>
            <a:xfrm>
              <a:off x="412456" y="214418"/>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47608F77-F7EB-48D6-9102-38BA72D9F306}"/>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9</a:t>
              </a:r>
            </a:p>
          </p:txBody>
        </p:sp>
      </p:grpSp>
      <p:sp>
        <p:nvSpPr>
          <p:cNvPr id="8" name="8">
            <a:extLst>
              <a:ext uri="{FF2B5EF4-FFF2-40B4-BE49-F238E27FC236}">
                <a16:creationId xmlns:a16="http://schemas.microsoft.com/office/drawing/2014/main" id="{90F6AC1D-78D6-4B7E-8F6A-9BBA1BC32B2C}"/>
              </a:ext>
            </a:extLst>
          </p:cNvPr>
          <p:cNvSpPr/>
          <p:nvPr/>
        </p:nvSpPr>
        <p:spPr>
          <a:xfrm>
            <a:off x="1143157" y="1090698"/>
            <a:ext cx="6339192" cy="754053"/>
          </a:xfrm>
          <a:prstGeom prst="rect">
            <a:avLst/>
          </a:prstGeom>
        </p:spPr>
        <p:txBody>
          <a:bodyPr wrap="square">
            <a:spAutoFit/>
          </a:bodyPr>
          <a:lstStyle/>
          <a:p>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Nhận</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biết</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biển</a:t>
            </a:r>
            <a:r>
              <a:rPr lang="en-US" altLang="zh-CN" sz="43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300" dirty="0" err="1">
                <a:latin typeface="Arial-Rounded" panose="020B0500000000000000" pitchFamily="34" charset="-93"/>
                <a:ea typeface="Arial-Rounded" panose="020B0500000000000000" pitchFamily="34" charset="-93"/>
                <a:cs typeface="Arial-Rounded" panose="020B0500000000000000" pitchFamily="34" charset="-93"/>
                <a:sym typeface="+mn-lt"/>
              </a:rPr>
              <a:t>báo</a:t>
            </a:r>
            <a:endParaRPr lang="zh-CN" altLang="en-US" sz="43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9" name="Picture 8" descr="Graphical user interface&#10;&#10;Description automatically generated with low confidence">
            <a:extLst>
              <a:ext uri="{FF2B5EF4-FFF2-40B4-BE49-F238E27FC236}">
                <a16:creationId xmlns:a16="http://schemas.microsoft.com/office/drawing/2014/main" id="{82880A5D-7DA7-43F5-BE42-1721A16F97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9688" y="44569"/>
            <a:ext cx="4145639" cy="1542422"/>
          </a:xfrm>
          <a:prstGeom prst="rect">
            <a:avLst/>
          </a:prstGeom>
        </p:spPr>
      </p:pic>
      <p:sp>
        <p:nvSpPr>
          <p:cNvPr id="17" name="8">
            <a:extLst>
              <a:ext uri="{FF2B5EF4-FFF2-40B4-BE49-F238E27FC236}">
                <a16:creationId xmlns:a16="http://schemas.microsoft.com/office/drawing/2014/main" id="{912AE887-07D5-4FC5-8E8D-1F6F1D98C72E}"/>
              </a:ext>
            </a:extLst>
          </p:cNvPr>
          <p:cNvSpPr/>
          <p:nvPr/>
        </p:nvSpPr>
        <p:spPr>
          <a:xfrm>
            <a:off x="528075" y="4645785"/>
            <a:ext cx="3608312" cy="1077218"/>
          </a:xfrm>
          <a:prstGeom prst="rect">
            <a:avLst/>
          </a:prstGeom>
        </p:spPr>
        <p:txBody>
          <a:bodyPr wrap="square">
            <a:spAutoFit/>
          </a:bodyP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p>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Bệnh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viện</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Biển Chỉ Dẫn 425 Bệnh Viện | Biển Báo Hiệu Đường Bộ | Bảng Báo Hiệu Giao  Thông | Biển Chỉ Dẫn | Bảng Tên Đường">
            <a:extLst>
              <a:ext uri="{FF2B5EF4-FFF2-40B4-BE49-F238E27FC236}">
                <a16:creationId xmlns:a16="http://schemas.microsoft.com/office/drawing/2014/main" id="{6EAD42DA-0F75-4E30-9C33-FD199D57CC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878" y="1995043"/>
            <a:ext cx="2691838" cy="26918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ển báo Chợ">
            <a:extLst>
              <a:ext uri="{FF2B5EF4-FFF2-40B4-BE49-F238E27FC236}">
                <a16:creationId xmlns:a16="http://schemas.microsoft.com/office/drawing/2014/main" id="{59E43B2B-16D2-4625-94C1-7E997274EB1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2938" y="1995043"/>
            <a:ext cx="2691838" cy="26918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ển báo Đường người đi bộ sang ngang, biển báo 423b">
            <a:extLst>
              <a:ext uri="{FF2B5EF4-FFF2-40B4-BE49-F238E27FC236}">
                <a16:creationId xmlns:a16="http://schemas.microsoft.com/office/drawing/2014/main" id="{E226F175-1771-4283-93F9-A5257EC94B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1908" y="1995043"/>
            <a:ext cx="2691838" cy="2691838"/>
          </a:xfrm>
          <a:prstGeom prst="rect">
            <a:avLst/>
          </a:prstGeom>
          <a:noFill/>
          <a:extLst>
            <a:ext uri="{909E8E84-426E-40DD-AFC4-6F175D3DCCD1}">
              <a14:hiddenFill xmlns:a14="http://schemas.microsoft.com/office/drawing/2010/main">
                <a:solidFill>
                  <a:srgbClr val="FFFFFF"/>
                </a:solidFill>
              </a14:hiddenFill>
            </a:ext>
          </a:extLst>
        </p:spPr>
      </p:pic>
      <p:sp>
        <p:nvSpPr>
          <p:cNvPr id="15" name="8">
            <a:extLst>
              <a:ext uri="{FF2B5EF4-FFF2-40B4-BE49-F238E27FC236}">
                <a16:creationId xmlns:a16="http://schemas.microsoft.com/office/drawing/2014/main" id="{F4CBE339-84C9-4552-AA80-FC67B6C98884}"/>
              </a:ext>
            </a:extLst>
          </p:cNvPr>
          <p:cNvSpPr/>
          <p:nvPr/>
        </p:nvSpPr>
        <p:spPr>
          <a:xfrm>
            <a:off x="4532261" y="4645785"/>
            <a:ext cx="2950088" cy="1569660"/>
          </a:xfrm>
          <a:prstGeom prst="rect">
            <a:avLst/>
          </a:prstGeom>
        </p:spPr>
        <p:txBody>
          <a:bodyPr wrap="square">
            <a:spAutoFit/>
          </a:bodyPr>
          <a:lstStyle/>
          <a:p>
            <a:pPr algn="ctr"/>
            <a:r>
              <a:rPr lang="vi-VN" sz="3200" dirty="0">
                <a:latin typeface="Arial-Rounded" panose="020B0500000000000000" pitchFamily="34" charset="0"/>
                <a:ea typeface="Arial-Rounded" panose="020B0500000000000000" pitchFamily="34" charset="0"/>
                <a:cs typeface="Arial-Rounded" panose="020B0500000000000000" pitchFamily="34" charset="0"/>
              </a:rPr>
              <a:t>Biển báo Đường người đi bộ sang ngang</a:t>
            </a:r>
          </a:p>
        </p:txBody>
      </p:sp>
      <p:sp>
        <p:nvSpPr>
          <p:cNvPr id="16" name="8">
            <a:extLst>
              <a:ext uri="{FF2B5EF4-FFF2-40B4-BE49-F238E27FC236}">
                <a16:creationId xmlns:a16="http://schemas.microsoft.com/office/drawing/2014/main" id="{B6911E6F-745B-453A-A87B-5548CB5D0818}"/>
              </a:ext>
            </a:extLst>
          </p:cNvPr>
          <p:cNvSpPr/>
          <p:nvPr/>
        </p:nvSpPr>
        <p:spPr>
          <a:xfrm>
            <a:off x="7920258" y="4645785"/>
            <a:ext cx="3608312" cy="584775"/>
          </a:xfrm>
          <a:prstGeom prst="rect">
            <a:avLst/>
          </a:prstGeom>
        </p:spPr>
        <p:txBody>
          <a:bodyPr wrap="square">
            <a:spAutoFit/>
          </a:bodyPr>
          <a:lstStyle/>
          <a:p>
            <a:pPr algn="ct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báo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chợ</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7572918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500" fill="hold"/>
                                        <p:tgtEl>
                                          <p:spTgt spid="1026"/>
                                        </p:tgtEl>
                                        <p:attrNameLst>
                                          <p:attrName>ppt_x</p:attrName>
                                        </p:attrNameLst>
                                      </p:cBhvr>
                                      <p:tavLst>
                                        <p:tav tm="0">
                                          <p:val>
                                            <p:strVal val="#ppt_x"/>
                                          </p:val>
                                        </p:tav>
                                        <p:tav tm="100000">
                                          <p:val>
                                            <p:strVal val="#ppt_x"/>
                                          </p:val>
                                        </p:tav>
                                      </p:tavLst>
                                    </p:anim>
                                    <p:anim calcmode="lin" valueType="num">
                                      <p:cBhvr additive="base">
                                        <p:cTn id="17" dur="500" fill="hold"/>
                                        <p:tgtEl>
                                          <p:spTgt spid="1026"/>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1030"/>
                                        </p:tgtEl>
                                        <p:attrNameLst>
                                          <p:attrName>style.visibility</p:attrName>
                                        </p:attrNameLst>
                                      </p:cBhvr>
                                      <p:to>
                                        <p:strVal val="visible"/>
                                      </p:to>
                                    </p:set>
                                    <p:anim calcmode="lin" valueType="num">
                                      <p:cBhvr additive="base">
                                        <p:cTn id="21" dur="500" fill="hold"/>
                                        <p:tgtEl>
                                          <p:spTgt spid="1030"/>
                                        </p:tgtEl>
                                        <p:attrNameLst>
                                          <p:attrName>ppt_x</p:attrName>
                                        </p:attrNameLst>
                                      </p:cBhvr>
                                      <p:tavLst>
                                        <p:tav tm="0">
                                          <p:val>
                                            <p:strVal val="#ppt_x"/>
                                          </p:val>
                                        </p:tav>
                                        <p:tav tm="100000">
                                          <p:val>
                                            <p:strVal val="#ppt_x"/>
                                          </p:val>
                                        </p:tav>
                                      </p:tavLst>
                                    </p:anim>
                                    <p:anim calcmode="lin" valueType="num">
                                      <p:cBhvr additive="base">
                                        <p:cTn id="22" dur="500" fill="hold"/>
                                        <p:tgtEl>
                                          <p:spTgt spid="1030"/>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additive="base">
                                        <p:cTn id="26" dur="500" fill="hold"/>
                                        <p:tgtEl>
                                          <p:spTgt spid="1028"/>
                                        </p:tgtEl>
                                        <p:attrNameLst>
                                          <p:attrName>ppt_x</p:attrName>
                                        </p:attrNameLst>
                                      </p:cBhvr>
                                      <p:tavLst>
                                        <p:tav tm="0">
                                          <p:val>
                                            <p:strVal val="#ppt_x"/>
                                          </p:val>
                                        </p:tav>
                                        <p:tav tm="100000">
                                          <p:val>
                                            <p:strVal val="#ppt_x"/>
                                          </p:val>
                                        </p:tav>
                                      </p:tavLst>
                                    </p:anim>
                                    <p:anim calcmode="lin" valueType="num">
                                      <p:cBhvr additive="base">
                                        <p:cTn id="27"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10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70348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C3246FF-4731-4338-A4E0-ADF620136402}"/>
              </a:ext>
            </a:extLst>
          </p:cNvPr>
          <p:cNvSpPr/>
          <p:nvPr/>
        </p:nvSpPr>
        <p:spPr>
          <a:xfrm>
            <a:off x="5173092" y="4377742"/>
            <a:ext cx="168507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Tiết</a:t>
            </a:r>
            <a:r>
              <a:rPr lang="en-US" sz="5400" b="1" cap="none" spc="0" dirty="0">
                <a:ln/>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dirty="0">
                <a:ln/>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endParaRPr lang="en-US" sz="5400" b="1" cap="none" spc="0" dirty="0">
              <a:ln/>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79F45394-D3FA-48AC-BCBC-9CB7CE4B2900}"/>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ln>
                  <a:solidFill>
                    <a:schemeClr val="bg1"/>
                  </a:solidFill>
                </a:ln>
                <a:solidFill>
                  <a:srgbClr val="F77A08"/>
                </a:solidFill>
                <a:effectLst>
                  <a:outerShdw blurRad="50800" dist="38100" dir="5400000" algn="t" rotWithShape="0">
                    <a:prstClr val="black">
                      <a:alpha val="40000"/>
                    </a:prstClr>
                  </a:outerShdw>
                </a:effectLst>
              </a:rPr>
              <a:t>CHỦ ĐỀ</a:t>
            </a:r>
          </a:p>
        </p:txBody>
      </p:sp>
      <p:sp>
        <p:nvSpPr>
          <p:cNvPr id="11" name="TextBox 10">
            <a:extLst>
              <a:ext uri="{FF2B5EF4-FFF2-40B4-BE49-F238E27FC236}">
                <a16:creationId xmlns:a16="http://schemas.microsoft.com/office/drawing/2014/main" id="{F2F937AD-E0E1-419F-9769-C4ED48766CB3}"/>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ln>
                  <a:solidFill>
                    <a:schemeClr val="bg1"/>
                  </a:solidFill>
                </a:ln>
                <a:solidFill>
                  <a:srgbClr val="F77A08"/>
                </a:solidFill>
                <a:effectLst>
                  <a:outerShdw blurRad="50800" dist="38100" dir="5400000" algn="t" rotWithShape="0">
                    <a:prstClr val="black">
                      <a:alpha val="40000"/>
                    </a:prstClr>
                  </a:outerShdw>
                </a:effectLst>
                <a:latin typeface="Arial Black" panose="020B0A04020102020204" pitchFamily="34" charset="0"/>
              </a:rPr>
              <a:t>4</a:t>
            </a:r>
          </a:p>
        </p:txBody>
      </p:sp>
      <p:pic>
        <p:nvPicPr>
          <p:cNvPr id="12" name="Picture 11">
            <a:extLst>
              <a:ext uri="{FF2B5EF4-FFF2-40B4-BE49-F238E27FC236}">
                <a16:creationId xmlns:a16="http://schemas.microsoft.com/office/drawing/2014/main" id="{EF70A932-A4BA-496B-A5B9-717EA0479718}"/>
              </a:ext>
            </a:extLst>
          </p:cNvPr>
          <p:cNvPicPr>
            <a:picLocks noChangeAspect="1"/>
          </p:cNvPicPr>
          <p:nvPr/>
        </p:nvPicPr>
        <p:blipFill>
          <a:blip r:embed="rId2"/>
          <a:stretch>
            <a:fillRect/>
          </a:stretch>
        </p:blipFill>
        <p:spPr>
          <a:xfrm>
            <a:off x="2644515" y="237337"/>
            <a:ext cx="8735745" cy="1351229"/>
          </a:xfrm>
          <a:prstGeom prst="rect">
            <a:avLst/>
          </a:prstGeom>
        </p:spPr>
      </p:pic>
      <p:pic>
        <p:nvPicPr>
          <p:cNvPr id="14" name="Picture 13">
            <a:extLst>
              <a:ext uri="{FF2B5EF4-FFF2-40B4-BE49-F238E27FC236}">
                <a16:creationId xmlns:a16="http://schemas.microsoft.com/office/drawing/2014/main" id="{FC74024E-B6C6-4905-A437-8D555CF11C2C}"/>
              </a:ext>
            </a:extLst>
          </p:cNvPr>
          <p:cNvPicPr>
            <a:picLocks noChangeAspect="1"/>
          </p:cNvPicPr>
          <p:nvPr/>
        </p:nvPicPr>
        <p:blipFill>
          <a:blip r:embed="rId3"/>
          <a:stretch>
            <a:fillRect/>
          </a:stretch>
        </p:blipFill>
        <p:spPr>
          <a:xfrm>
            <a:off x="810085" y="2426384"/>
            <a:ext cx="10559187" cy="2017951"/>
          </a:xfrm>
          <a:prstGeom prst="rect">
            <a:avLst/>
          </a:prstGeom>
        </p:spPr>
      </p:pic>
    </p:spTree>
    <p:extLst>
      <p:ext uri="{BB962C8B-B14F-4D97-AF65-F5344CB8AC3E}">
        <p14:creationId xmlns:p14="http://schemas.microsoft.com/office/powerpoint/2010/main" val="241021461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8591898-C67D-48B0-93E9-9FE3C6239F33}"/>
              </a:ext>
            </a:extLst>
          </p:cNvPr>
          <p:cNvGrpSpPr/>
          <p:nvPr/>
        </p:nvGrpSpPr>
        <p:grpSpPr>
          <a:xfrm>
            <a:off x="426137" y="296838"/>
            <a:ext cx="863972" cy="1015663"/>
            <a:chOff x="426137" y="296838"/>
            <a:chExt cx="863972" cy="1015663"/>
          </a:xfrm>
        </p:grpSpPr>
        <p:sp>
          <p:nvSpPr>
            <p:cNvPr id="3" name="Oval 2">
              <a:extLst>
                <a:ext uri="{FF2B5EF4-FFF2-40B4-BE49-F238E27FC236}">
                  <a16:creationId xmlns:a16="http://schemas.microsoft.com/office/drawing/2014/main" id="{38777B22-5C68-4A08-AC48-A47056538B8C}"/>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0F2FACE7-A577-437E-AFB0-B03F2D36FED5}"/>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5</a:t>
              </a:r>
            </a:p>
          </p:txBody>
        </p:sp>
      </p:grpSp>
      <p:sp>
        <p:nvSpPr>
          <p:cNvPr id="9" name="8">
            <a:extLst>
              <a:ext uri="{FF2B5EF4-FFF2-40B4-BE49-F238E27FC236}">
                <a16:creationId xmlns:a16="http://schemas.microsoft.com/office/drawing/2014/main" id="{0036F8F7-9748-4141-916A-C62BB2AB75D1}"/>
              </a:ext>
            </a:extLst>
          </p:cNvPr>
          <p:cNvSpPr/>
          <p:nvPr/>
        </p:nvSpPr>
        <p:spPr>
          <a:xfrm>
            <a:off x="1399135" y="296838"/>
            <a:ext cx="10366728" cy="1569660"/>
          </a:xfrm>
          <a:prstGeom prst="rect">
            <a:avLst/>
          </a:prstGeom>
        </p:spPr>
        <p:txBody>
          <a:bodyPr wrap="square">
            <a:spAutoFit/>
          </a:bodyPr>
          <a:lstStyle/>
          <a:p>
            <a:pPr algn="just"/>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b="1" dirty="0" err="1">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vở</a:t>
            </a:r>
            <a:r>
              <a:rPr lang="en-US" altLang="zh-CN"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4800" b="1" dirty="0">
              <a:solidFill>
                <a:srgbClr val="00809E"/>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8">
            <a:extLst>
              <a:ext uri="{FF2B5EF4-FFF2-40B4-BE49-F238E27FC236}">
                <a16:creationId xmlns:a16="http://schemas.microsoft.com/office/drawing/2014/main" id="{BBA59F5F-56E9-46DC-A5AC-325E3029E824}"/>
              </a:ext>
            </a:extLst>
          </p:cNvPr>
          <p:cNvSpPr/>
          <p:nvPr/>
        </p:nvSpPr>
        <p:spPr>
          <a:xfrm>
            <a:off x="645459" y="2135458"/>
            <a:ext cx="10897496" cy="1193390"/>
          </a:xfrm>
          <a:prstGeom prst="rect">
            <a:avLst/>
          </a:prstGeom>
          <a:solidFill>
            <a:srgbClr val="9BE7FF"/>
          </a:solidFill>
          <a:ln>
            <a:noFill/>
          </a:ln>
          <a:effectLst>
            <a:glow rad="101600">
              <a:srgbClr val="00C0F0">
                <a:alpha val="60000"/>
              </a:srgbClr>
            </a:glow>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a:spAutoFit/>
          </a:bodyPr>
          <a:lstStyle/>
          <a:p>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3" name="8">
            <a:extLst>
              <a:ext uri="{FF2B5EF4-FFF2-40B4-BE49-F238E27FC236}">
                <a16:creationId xmlns:a16="http://schemas.microsoft.com/office/drawing/2014/main" id="{6C22183A-5F07-46B4-81BE-AECFB8641B0B}"/>
              </a:ext>
            </a:extLst>
          </p:cNvPr>
          <p:cNvSpPr/>
          <p:nvPr/>
        </p:nvSpPr>
        <p:spPr>
          <a:xfrm>
            <a:off x="5035591" y="2264322"/>
            <a:ext cx="3109925" cy="830997"/>
          </a:xfrm>
          <a:prstGeom prst="rect">
            <a:avLst/>
          </a:prstGeom>
        </p:spPr>
        <p:txBody>
          <a:bodyPr wrap="square">
            <a:spAutoFit/>
          </a:bodyPr>
          <a:lstStyle/>
          <a:p>
            <a:r>
              <a:rPr lang="en-US" altLang="zh-CN" sz="4800" dirty="0" err="1">
                <a:latin typeface="Arial-Rounded" panose="020B0500000000000000" pitchFamily="34" charset="-93"/>
                <a:ea typeface="Arial-Rounded" panose="020B0500000000000000" pitchFamily="34" charset="-93"/>
                <a:cs typeface="Arial-Rounded" panose="020B0500000000000000" pitchFamily="34" charset="-93"/>
                <a:sym typeface="+mn-lt"/>
              </a:rPr>
              <a:t>đèn</a:t>
            </a:r>
            <a:r>
              <a:rPr lang="en-US" altLang="zh-CN" sz="4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dirty="0" err="1">
                <a:latin typeface="Arial-Rounded" panose="020B0500000000000000" pitchFamily="34" charset="-93"/>
                <a:ea typeface="Arial-Rounded" panose="020B0500000000000000" pitchFamily="34" charset="-93"/>
                <a:cs typeface="Arial-Rounded" panose="020B0500000000000000" pitchFamily="34" charset="-93"/>
                <a:sym typeface="+mn-lt"/>
              </a:rPr>
              <a:t>vàng</a:t>
            </a:r>
            <a:endParaRPr lang="zh-CN" altLang="en-US" sz="48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4" name="8">
            <a:extLst>
              <a:ext uri="{FF2B5EF4-FFF2-40B4-BE49-F238E27FC236}">
                <a16:creationId xmlns:a16="http://schemas.microsoft.com/office/drawing/2014/main" id="{73BC1F7D-31D0-41F8-92E0-830EFDEABC72}"/>
              </a:ext>
            </a:extLst>
          </p:cNvPr>
          <p:cNvSpPr/>
          <p:nvPr/>
        </p:nvSpPr>
        <p:spPr>
          <a:xfrm>
            <a:off x="1424797" y="2295099"/>
            <a:ext cx="3017322" cy="830997"/>
          </a:xfrm>
          <a:prstGeom prst="rect">
            <a:avLst/>
          </a:prstGeom>
        </p:spPr>
        <p:txBody>
          <a:bodyPr wrap="square">
            <a:spAutoFit/>
          </a:bodyPr>
          <a:lstStyle/>
          <a:p>
            <a:r>
              <a:rPr lang="en-US" altLang="zh-CN" sz="4800" dirty="0" err="1">
                <a:latin typeface="Arial-Rounded" panose="020B0500000000000000" pitchFamily="34" charset="-93"/>
                <a:ea typeface="Arial-Rounded" panose="020B0500000000000000" pitchFamily="34" charset="-93"/>
                <a:cs typeface="Arial-Rounded" panose="020B0500000000000000" pitchFamily="34" charset="-93"/>
                <a:sym typeface="+mn-lt"/>
              </a:rPr>
              <a:t>đèn</a:t>
            </a:r>
            <a:r>
              <a:rPr lang="en-US" altLang="zh-CN" sz="4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dirty="0" err="1">
                <a:latin typeface="Arial-Rounded" panose="020B0500000000000000" pitchFamily="34" charset="-93"/>
                <a:ea typeface="Arial-Rounded" panose="020B0500000000000000" pitchFamily="34" charset="-93"/>
                <a:cs typeface="Arial-Rounded" panose="020B0500000000000000" pitchFamily="34" charset="-93"/>
                <a:sym typeface="+mn-lt"/>
              </a:rPr>
              <a:t>xanh</a:t>
            </a:r>
            <a:endParaRPr lang="zh-CN" altLang="en-US" sz="48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5" name="8">
            <a:extLst>
              <a:ext uri="{FF2B5EF4-FFF2-40B4-BE49-F238E27FC236}">
                <a16:creationId xmlns:a16="http://schemas.microsoft.com/office/drawing/2014/main" id="{96989F64-650B-4BD8-9EE7-4E5A353612AD}"/>
              </a:ext>
            </a:extLst>
          </p:cNvPr>
          <p:cNvSpPr/>
          <p:nvPr/>
        </p:nvSpPr>
        <p:spPr>
          <a:xfrm>
            <a:off x="1219197" y="4065665"/>
            <a:ext cx="10195035" cy="830997"/>
          </a:xfrm>
          <a:prstGeom prst="rect">
            <a:avLst/>
          </a:prstGeom>
        </p:spPr>
        <p:txBody>
          <a:bodyPr wrap="square">
            <a:spAutoFit/>
          </a:bodyPr>
          <a:lstStyle/>
          <a:p>
            <a:pPr algn="just"/>
            <a:r>
              <a:rPr lang="en-US" sz="48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Xe </a:t>
            </a:r>
            <a:r>
              <a:rPr lang="en-US" sz="48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cộ</a:t>
            </a:r>
            <a:r>
              <a:rPr lang="en-US" sz="48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cần</a:t>
            </a:r>
            <a:r>
              <a:rPr lang="en-US" sz="48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phải</a:t>
            </a:r>
            <a:r>
              <a:rPr lang="en-US" sz="48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dừng</a:t>
            </a:r>
            <a:r>
              <a:rPr lang="en-US" sz="48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lại</a:t>
            </a:r>
            <a:r>
              <a:rPr lang="en-US" sz="48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khi</a:t>
            </a:r>
            <a:r>
              <a:rPr lang="en-US" sz="48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r>
              <a:rPr lang="en-US" sz="4800" dirty="0" err="1">
                <a:solidFill>
                  <a:srgbClr val="F2701F"/>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              .</a:t>
            </a:r>
            <a:endParaRPr lang="zh-CN" altLang="en-US" sz="48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8">
            <a:extLst>
              <a:ext uri="{FF2B5EF4-FFF2-40B4-BE49-F238E27FC236}">
                <a16:creationId xmlns:a16="http://schemas.microsoft.com/office/drawing/2014/main" id="{66D782ED-D96B-42C1-A0F9-A2A019B40A10}"/>
              </a:ext>
            </a:extLst>
          </p:cNvPr>
          <p:cNvSpPr/>
          <p:nvPr/>
        </p:nvSpPr>
        <p:spPr>
          <a:xfrm>
            <a:off x="8644249" y="2264322"/>
            <a:ext cx="2364691" cy="830997"/>
          </a:xfrm>
          <a:prstGeom prst="rect">
            <a:avLst/>
          </a:prstGeom>
        </p:spPr>
        <p:txBody>
          <a:bodyPr wrap="square">
            <a:spAutoFit/>
          </a:bodyPr>
          <a:lstStyle/>
          <a:p>
            <a:r>
              <a:rPr lang="en-US" altLang="zh-CN" sz="4800" dirty="0" err="1">
                <a:latin typeface="Arial-Rounded" panose="020B0500000000000000" pitchFamily="34" charset="-93"/>
                <a:ea typeface="Arial-Rounded" panose="020B0500000000000000" pitchFamily="34" charset="-93"/>
                <a:cs typeface="Arial-Rounded" panose="020B0500000000000000" pitchFamily="34" charset="-93"/>
                <a:sym typeface="+mn-lt"/>
              </a:rPr>
              <a:t>đèn</a:t>
            </a:r>
            <a:r>
              <a:rPr lang="en-US" altLang="zh-CN" sz="4800" dirty="0">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800" dirty="0" err="1">
                <a:latin typeface="Arial-Rounded" panose="020B0500000000000000" pitchFamily="34" charset="-93"/>
                <a:ea typeface="Arial-Rounded" panose="020B0500000000000000" pitchFamily="34" charset="-93"/>
                <a:cs typeface="Arial-Rounded" panose="020B0500000000000000" pitchFamily="34" charset="-93"/>
                <a:sym typeface="+mn-lt"/>
              </a:rPr>
              <a:t>đỏ</a:t>
            </a:r>
            <a:endParaRPr lang="zh-CN" altLang="en-US" sz="48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7" name="8">
            <a:extLst>
              <a:ext uri="{FF2B5EF4-FFF2-40B4-BE49-F238E27FC236}">
                <a16:creationId xmlns:a16="http://schemas.microsoft.com/office/drawing/2014/main" id="{DC376EEC-5FB9-4413-922F-8F1D9FDD963B}"/>
              </a:ext>
            </a:extLst>
          </p:cNvPr>
          <p:cNvSpPr/>
          <p:nvPr/>
        </p:nvSpPr>
        <p:spPr>
          <a:xfrm>
            <a:off x="9533501" y="4234717"/>
            <a:ext cx="904240" cy="584775"/>
          </a:xfrm>
          <a:prstGeom prst="rect">
            <a:avLst/>
          </a:prstGeom>
        </p:spPr>
        <p:txBody>
          <a:bodyPr wrap="square">
            <a:spAutoFit/>
          </a:bodyPr>
          <a:lstStyle/>
          <a:p>
            <a:r>
              <a:rPr lang="en-US" altLang="zh-C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63923441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750"/>
                                        <p:tgtEl>
                                          <p:spTgt spid="9"/>
                                        </p:tgtEl>
                                      </p:cBhvr>
                                    </p:animEffect>
                                  </p:childTnLst>
                                </p:cTn>
                              </p:par>
                            </p:childTnLst>
                          </p:cTn>
                        </p:par>
                        <p:par>
                          <p:cTn id="8" fill="hold">
                            <p:stCondLst>
                              <p:cond delay="750"/>
                            </p:stCondLst>
                            <p:childTnLst>
                              <p:par>
                                <p:cTn id="9" presetID="22" presetClass="entr" presetSubtype="8" fill="hold" grpId="0" nodeType="afterEffect" nodePh="1">
                                  <p:stCondLst>
                                    <p:cond delay="250"/>
                                  </p:stCondLst>
                                  <p:endCondLst>
                                    <p:cond evt="begin" delay="0">
                                      <p:tn val="9"/>
                                    </p:cond>
                                  </p:end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left)">
                                      <p:cBhvr>
                                        <p:cTn id="15" dur="500"/>
                                        <p:tgtEl>
                                          <p:spTgt spid="14"/>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3000"/>
                            </p:stCondLst>
                            <p:childTnLst>
                              <p:par>
                                <p:cTn id="25" presetID="22" presetClass="entr" presetSubtype="8" fill="hold" grpId="0" nodeType="afterEffect">
                                  <p:stCondLst>
                                    <p:cond delay="50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par>
                                <p:cTn id="28" presetID="22" presetClass="entr" presetSubtype="8" fill="hold" grpId="0" nodeType="withEffect">
                                  <p:stCondLst>
                                    <p:cond delay="500"/>
                                  </p:stCondLst>
                                  <p:childTnLst>
                                    <p:set>
                                      <p:cBhvr>
                                        <p:cTn id="29" dur="1" fill="hold">
                                          <p:stCondLst>
                                            <p:cond delay="0"/>
                                          </p:stCondLst>
                                        </p:cTn>
                                        <p:tgtEl>
                                          <p:spTgt spid="17"/>
                                        </p:tgtEl>
                                        <p:attrNameLst>
                                          <p:attrName>style.visibility</p:attrName>
                                        </p:attrNameLst>
                                      </p:cBhvr>
                                      <p:to>
                                        <p:strVal val="visible"/>
                                      </p:to>
                                    </p:set>
                                    <p:animEffect transition="in" filter="wipe(left)">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par>
                          <p:cTn id="36" fill="hold">
                            <p:stCondLst>
                              <p:cond delay="500"/>
                            </p:stCondLst>
                            <p:childTnLst>
                              <p:par>
                                <p:cTn id="37" presetID="56" presetClass="path" presetSubtype="0" accel="50000" decel="50000" fill="hold" grpId="1" nodeType="afterEffect">
                                  <p:stCondLst>
                                    <p:cond delay="0"/>
                                  </p:stCondLst>
                                  <p:childTnLst>
                                    <p:animMotion origin="layout" path="M -0.00078 -0.00278 L 0.02682 0.26204 " pathEditMode="relative" rAng="0" ptsTypes="AA">
                                      <p:cBhvr>
                                        <p:cTn id="38" dur="2000" fill="hold"/>
                                        <p:tgtEl>
                                          <p:spTgt spid="16"/>
                                        </p:tgtEl>
                                        <p:attrNameLst>
                                          <p:attrName>ppt_x</p:attrName>
                                          <p:attrName>ppt_y</p:attrName>
                                        </p:attrNameLst>
                                      </p:cBhvr>
                                      <p:rCtr x="1380" y="1324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P spid="13" grpId="0"/>
      <p:bldP spid="14" grpId="0"/>
      <p:bldP spid="15" grpId="0"/>
      <p:bldP spid="16" grpId="0"/>
      <p:bldP spid="16" grpId="1"/>
      <p:bldP spid="17" grpId="0"/>
      <p:bldP spid="1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53">
            <a:extLst>
              <a:ext uri="{FF2B5EF4-FFF2-40B4-BE49-F238E27FC236}">
                <a16:creationId xmlns:a16="http://schemas.microsoft.com/office/drawing/2014/main" id="{AE28331D-4433-4AD4-971C-E6D8692443C0}"/>
              </a:ext>
            </a:extLst>
          </p:cNvPr>
          <p:cNvSpPr/>
          <p:nvPr/>
        </p:nvSpPr>
        <p:spPr>
          <a:xfrm rot="3274">
            <a:off x="496256" y="305568"/>
            <a:ext cx="2755095" cy="707886"/>
          </a:xfrm>
          <a:prstGeom prst="rect">
            <a:avLst/>
          </a:prstGeom>
        </p:spPr>
        <p:txBody>
          <a:bodyPr wrap="square">
            <a:spAutoFit/>
          </a:bodyPr>
          <a:lstStyle/>
          <a:p>
            <a:pPr algn="ctr"/>
            <a:r>
              <a:rPr lang="en-US" altLang="zh-CN"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rPr>
              <a:t>VIẾT</a:t>
            </a:r>
            <a:endParaRPr lang="zh-CN" altLang="en-US" sz="4000" b="1" dirty="0">
              <a:solidFill>
                <a:schemeClr val="tx1">
                  <a:lumMod val="85000"/>
                  <a:lumOff val="15000"/>
                </a:schemeClr>
              </a:solidFill>
              <a:effectLst>
                <a:outerShdw blurRad="38100" dist="38100" dir="2700000" algn="tl">
                  <a:srgbClr val="000000">
                    <a:alpha val="43137"/>
                  </a:srgbClr>
                </a:outerShdw>
              </a:effectLst>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pic>
        <p:nvPicPr>
          <p:cNvPr id="3" name="Picture 2">
            <a:extLst>
              <a:ext uri="{FF2B5EF4-FFF2-40B4-BE49-F238E27FC236}">
                <a16:creationId xmlns:a16="http://schemas.microsoft.com/office/drawing/2014/main" id="{2951CA03-BDBE-472A-BA62-4BBC71515F0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0984" y="228988"/>
            <a:ext cx="863834" cy="863834"/>
          </a:xfrm>
          <a:prstGeom prst="rect">
            <a:avLst/>
          </a:prstGeom>
        </p:spPr>
      </p:pic>
      <p:sp>
        <p:nvSpPr>
          <p:cNvPr id="4" name="Rectangle 3">
            <a:extLst>
              <a:ext uri="{FF2B5EF4-FFF2-40B4-BE49-F238E27FC236}">
                <a16:creationId xmlns:a16="http://schemas.microsoft.com/office/drawing/2014/main" id="{E14E37DD-1B2E-4BF3-AD65-92E1DBF9AB40}"/>
              </a:ext>
            </a:extLst>
          </p:cNvPr>
          <p:cNvSpPr/>
          <p:nvPr/>
        </p:nvSpPr>
        <p:spPr>
          <a:xfrm>
            <a:off x="230984" y="1420238"/>
            <a:ext cx="11722317" cy="27729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a:extLst>
              <a:ext uri="{FF2B5EF4-FFF2-40B4-BE49-F238E27FC236}">
                <a16:creationId xmlns:a16="http://schemas.microsoft.com/office/drawing/2014/main" id="{C2F4B3CC-9FD2-4B7C-B101-A7DFF1A7AC8F}"/>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575895" y="3682050"/>
            <a:ext cx="2772938" cy="277293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95E4F0A-A8F6-48AE-A908-3949452F7CD4}"/>
              </a:ext>
            </a:extLst>
          </p:cNvPr>
          <p:cNvPicPr>
            <a:picLocks noChangeAspect="1"/>
          </p:cNvPicPr>
          <p:nvPr/>
        </p:nvPicPr>
        <p:blipFill rotWithShape="1">
          <a:blip r:embed="rId4"/>
          <a:srcRect t="1" r="6485" b="49441"/>
          <a:stretch/>
        </p:blipFill>
        <p:spPr>
          <a:xfrm>
            <a:off x="277004" y="1849346"/>
            <a:ext cx="11637991" cy="1832704"/>
          </a:xfrm>
          <a:prstGeom prst="rect">
            <a:avLst/>
          </a:prstGeom>
        </p:spPr>
      </p:pic>
    </p:spTree>
    <p:extLst>
      <p:ext uri="{BB962C8B-B14F-4D97-AF65-F5344CB8AC3E}">
        <p14:creationId xmlns:p14="http://schemas.microsoft.com/office/powerpoint/2010/main" val="3883599519"/>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Vertical)">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C734415-6F26-4E2B-8589-5A06DC747503}"/>
              </a:ext>
            </a:extLst>
          </p:cNvPr>
          <p:cNvGrpSpPr/>
          <p:nvPr/>
        </p:nvGrpSpPr>
        <p:grpSpPr>
          <a:xfrm>
            <a:off x="255437" y="134999"/>
            <a:ext cx="863972" cy="1015663"/>
            <a:chOff x="255437" y="134999"/>
            <a:chExt cx="863972" cy="1015663"/>
          </a:xfrm>
        </p:grpSpPr>
        <p:sp>
          <p:nvSpPr>
            <p:cNvPr id="3" name="Oval 2">
              <a:extLst>
                <a:ext uri="{FF2B5EF4-FFF2-40B4-BE49-F238E27FC236}">
                  <a16:creationId xmlns:a16="http://schemas.microsoft.com/office/drawing/2014/main" id="{CA2BE012-1561-4475-A5C0-90A27D24C4C0}"/>
                </a:ext>
              </a:extLst>
            </p:cNvPr>
            <p:cNvSpPr/>
            <p:nvPr/>
          </p:nvSpPr>
          <p:spPr>
            <a:xfrm>
              <a:off x="255437" y="251164"/>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id="{9097C954-118B-479E-A33D-7034C204ABAE}"/>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6</a:t>
              </a:r>
            </a:p>
          </p:txBody>
        </p:sp>
      </p:grpSp>
      <p:sp>
        <p:nvSpPr>
          <p:cNvPr id="5" name="8">
            <a:extLst>
              <a:ext uri="{FF2B5EF4-FFF2-40B4-BE49-F238E27FC236}">
                <a16:creationId xmlns:a16="http://schemas.microsoft.com/office/drawing/2014/main" id="{48A0077B-5B1C-4540-8F8C-CA4373AFDCFF}"/>
              </a:ext>
            </a:extLst>
          </p:cNvPr>
          <p:cNvSpPr/>
          <p:nvPr/>
        </p:nvSpPr>
        <p:spPr>
          <a:xfrm>
            <a:off x="1228435" y="144208"/>
            <a:ext cx="10394165" cy="1446550"/>
          </a:xfrm>
          <a:prstGeom prst="rect">
            <a:avLst/>
          </a:prstGeom>
        </p:spPr>
        <p:txBody>
          <a:bodyPr wrap="square">
            <a:spAutoFit/>
          </a:bodyPr>
          <a:lstStyle/>
          <a:p>
            <a:pPr algn="just"/>
            <a:r>
              <a:rPr lang="en-US" sz="4400" b="1" dirty="0">
                <a:solidFill>
                  <a:srgbClr val="009BC0"/>
                </a:solidFill>
                <a:latin typeface="Arial-Rounded" pitchFamily="34" charset="0"/>
                <a:ea typeface="Arial-Rounded" pitchFamily="34" charset="0"/>
                <a:cs typeface="Arial-Rounded" pitchFamily="34" charset="0"/>
              </a:rPr>
              <a:t>Quan </a:t>
            </a:r>
            <a:r>
              <a:rPr lang="en-US" sz="4400" b="1" dirty="0" err="1">
                <a:solidFill>
                  <a:srgbClr val="009BC0"/>
                </a:solidFill>
                <a:latin typeface="Arial-Rounded" pitchFamily="34" charset="0"/>
                <a:ea typeface="Arial-Rounded" pitchFamily="34" charset="0"/>
                <a:cs typeface="Arial-Rounded" pitchFamily="34" charset="0"/>
              </a:rPr>
              <a:t>sát</a:t>
            </a:r>
            <a:r>
              <a:rPr lang="en-US" sz="4400" b="1" dirty="0">
                <a:solidFill>
                  <a:srgbClr val="009BC0"/>
                </a:solidFill>
                <a:latin typeface="Arial-Rounded" pitchFamily="34" charset="0"/>
                <a:ea typeface="Arial-Rounded" pitchFamily="34" charset="0"/>
                <a:cs typeface="Arial-Rounded" pitchFamily="34" charset="0"/>
              </a:rPr>
              <a:t> </a:t>
            </a:r>
            <a:r>
              <a:rPr lang="en-US" sz="4400" b="1" dirty="0" err="1">
                <a:solidFill>
                  <a:srgbClr val="009BC0"/>
                </a:solidFill>
                <a:latin typeface="Arial-Rounded" pitchFamily="34" charset="0"/>
                <a:ea typeface="Arial-Rounded" pitchFamily="34" charset="0"/>
                <a:cs typeface="Arial-Rounded" pitchFamily="34" charset="0"/>
              </a:rPr>
              <a:t>tranh</a:t>
            </a:r>
            <a:r>
              <a:rPr lang="en-US" sz="4400" b="1" dirty="0">
                <a:solidFill>
                  <a:srgbClr val="009BC0"/>
                </a:solidFill>
                <a:latin typeface="Arial-Rounded" pitchFamily="34" charset="0"/>
                <a:ea typeface="Arial-Rounded" pitchFamily="34" charset="0"/>
                <a:cs typeface="Arial-Rounded" pitchFamily="34" charset="0"/>
              </a:rPr>
              <a:t> </a:t>
            </a:r>
            <a:r>
              <a:rPr lang="en-US" sz="4400" b="1" dirty="0" err="1">
                <a:solidFill>
                  <a:srgbClr val="009BC0"/>
                </a:solidFill>
                <a:latin typeface="Arial-Rounded" pitchFamily="34" charset="0"/>
                <a:ea typeface="Arial-Rounded" pitchFamily="34" charset="0"/>
                <a:cs typeface="Arial-Rounded" pitchFamily="34" charset="0"/>
              </a:rPr>
              <a:t>và</a:t>
            </a:r>
            <a:r>
              <a:rPr lang="en-US" sz="4400" b="1" dirty="0">
                <a:solidFill>
                  <a:srgbClr val="009BC0"/>
                </a:solidFill>
                <a:latin typeface="Arial-Rounded" pitchFamily="34" charset="0"/>
                <a:ea typeface="Arial-Rounded" pitchFamily="34" charset="0"/>
                <a:cs typeface="Arial-Rounded" pitchFamily="34" charset="0"/>
              </a:rPr>
              <a:t> </a:t>
            </a:r>
            <a:r>
              <a:rPr lang="en-US" sz="4400" b="1" dirty="0" err="1">
                <a:solidFill>
                  <a:srgbClr val="009BC0"/>
                </a:solidFill>
                <a:latin typeface="Arial-Rounded" pitchFamily="34" charset="0"/>
                <a:ea typeface="Arial-Rounded" pitchFamily="34" charset="0"/>
                <a:cs typeface="Arial-Rounded" pitchFamily="34" charset="0"/>
              </a:rPr>
              <a:t>dùng</a:t>
            </a:r>
            <a:r>
              <a:rPr lang="en-US" sz="4400" b="1" dirty="0">
                <a:solidFill>
                  <a:srgbClr val="009BC0"/>
                </a:solidFill>
                <a:latin typeface="Arial-Rounded" pitchFamily="34" charset="0"/>
                <a:ea typeface="Arial-Rounded" pitchFamily="34" charset="0"/>
                <a:cs typeface="Arial-Rounded" pitchFamily="34" charset="0"/>
              </a:rPr>
              <a:t> </a:t>
            </a:r>
            <a:r>
              <a:rPr lang="en-US" sz="4400" b="1" dirty="0" err="1">
                <a:solidFill>
                  <a:srgbClr val="009BC0"/>
                </a:solidFill>
                <a:latin typeface="Arial-Rounded" pitchFamily="34" charset="0"/>
                <a:ea typeface="Arial-Rounded" pitchFamily="34" charset="0"/>
                <a:cs typeface="Arial-Rounded" pitchFamily="34" charset="0"/>
              </a:rPr>
              <a:t>từ</a:t>
            </a:r>
            <a:r>
              <a:rPr lang="en-US" sz="4400" b="1" dirty="0">
                <a:solidFill>
                  <a:srgbClr val="009BC0"/>
                </a:solidFill>
                <a:latin typeface="Arial-Rounded" pitchFamily="34" charset="0"/>
                <a:ea typeface="Arial-Rounded" pitchFamily="34" charset="0"/>
                <a:cs typeface="Arial-Rounded" pitchFamily="34" charset="0"/>
              </a:rPr>
              <a:t> </a:t>
            </a:r>
            <a:r>
              <a:rPr lang="en-US" sz="4400" b="1" dirty="0" err="1">
                <a:solidFill>
                  <a:srgbClr val="009BC0"/>
                </a:solidFill>
                <a:latin typeface="Arial-Rounded" pitchFamily="34" charset="0"/>
                <a:ea typeface="Arial-Rounded" pitchFamily="34" charset="0"/>
                <a:cs typeface="Arial-Rounded" pitchFamily="34" charset="0"/>
              </a:rPr>
              <a:t>ngữ</a:t>
            </a:r>
            <a:r>
              <a:rPr lang="en-US" sz="4400" b="1" dirty="0">
                <a:solidFill>
                  <a:srgbClr val="009BC0"/>
                </a:solidFill>
                <a:latin typeface="Arial-Rounded" pitchFamily="34" charset="0"/>
                <a:ea typeface="Arial-Rounded" pitchFamily="34" charset="0"/>
                <a:cs typeface="Arial-Rounded" pitchFamily="34" charset="0"/>
              </a:rPr>
              <a:t> </a:t>
            </a:r>
            <a:r>
              <a:rPr lang="en-US" sz="4400" b="1" dirty="0" err="1">
                <a:solidFill>
                  <a:srgbClr val="009BC0"/>
                </a:solidFill>
                <a:latin typeface="Arial-Rounded" pitchFamily="34" charset="0"/>
                <a:ea typeface="Arial-Rounded" pitchFamily="34" charset="0"/>
                <a:cs typeface="Arial-Rounded" pitchFamily="34" charset="0"/>
              </a:rPr>
              <a:t>trong</a:t>
            </a:r>
            <a:r>
              <a:rPr lang="en-US" sz="4400" b="1" dirty="0">
                <a:solidFill>
                  <a:srgbClr val="009BC0"/>
                </a:solidFill>
                <a:latin typeface="Arial-Rounded" pitchFamily="34" charset="0"/>
                <a:ea typeface="Arial-Rounded" pitchFamily="34" charset="0"/>
                <a:cs typeface="Arial-Rounded" pitchFamily="34" charset="0"/>
              </a:rPr>
              <a:t> </a:t>
            </a:r>
            <a:r>
              <a:rPr lang="en-US" sz="4400" b="1" dirty="0" err="1">
                <a:solidFill>
                  <a:srgbClr val="009BC0"/>
                </a:solidFill>
                <a:latin typeface="Arial-Rounded" pitchFamily="34" charset="0"/>
                <a:ea typeface="Arial-Rounded" pitchFamily="34" charset="0"/>
                <a:cs typeface="Arial-Rounded" pitchFamily="34" charset="0"/>
              </a:rPr>
              <a:t>khung</a:t>
            </a:r>
            <a:r>
              <a:rPr lang="en-US" sz="4400" b="1" dirty="0">
                <a:solidFill>
                  <a:srgbClr val="009BC0"/>
                </a:solidFill>
                <a:latin typeface="Arial-Rounded" pitchFamily="34" charset="0"/>
                <a:ea typeface="Arial-Rounded" pitchFamily="34" charset="0"/>
                <a:cs typeface="Arial-Rounded" pitchFamily="34" charset="0"/>
              </a:rPr>
              <a:t> </a:t>
            </a:r>
            <a:r>
              <a:rPr lang="en-US" sz="4400" b="1" dirty="0" err="1">
                <a:solidFill>
                  <a:srgbClr val="009BC0"/>
                </a:solidFill>
                <a:latin typeface="Arial-Rounded" pitchFamily="34" charset="0"/>
                <a:ea typeface="Arial-Rounded" pitchFamily="34" charset="0"/>
                <a:cs typeface="Arial-Rounded" pitchFamily="34" charset="0"/>
              </a:rPr>
              <a:t>để</a:t>
            </a:r>
            <a:r>
              <a:rPr lang="en-US" sz="4400" b="1" dirty="0">
                <a:solidFill>
                  <a:srgbClr val="009BC0"/>
                </a:solidFill>
                <a:latin typeface="Arial-Rounded" pitchFamily="34" charset="0"/>
                <a:ea typeface="Arial-Rounded" pitchFamily="34" charset="0"/>
                <a:cs typeface="Arial-Rounded" pitchFamily="34" charset="0"/>
              </a:rPr>
              <a:t> </a:t>
            </a:r>
            <a:r>
              <a:rPr lang="en-US" sz="4400" b="1" dirty="0" err="1">
                <a:solidFill>
                  <a:srgbClr val="009BC0"/>
                </a:solidFill>
                <a:latin typeface="Arial-Rounded" pitchFamily="34" charset="0"/>
                <a:ea typeface="Arial-Rounded" pitchFamily="34" charset="0"/>
                <a:cs typeface="Arial-Rounded" pitchFamily="34" charset="0"/>
              </a:rPr>
              <a:t>nói</a:t>
            </a:r>
            <a:r>
              <a:rPr lang="en-US" sz="4400" b="1" dirty="0">
                <a:solidFill>
                  <a:srgbClr val="009BC0"/>
                </a:solidFill>
                <a:latin typeface="Arial-Rounded" pitchFamily="34" charset="0"/>
                <a:ea typeface="Arial-Rounded" pitchFamily="34" charset="0"/>
                <a:cs typeface="Arial-Rounded" pitchFamily="34" charset="0"/>
              </a:rPr>
              <a:t> </a:t>
            </a:r>
            <a:r>
              <a:rPr lang="en-US" sz="4400" b="1" dirty="0" err="1">
                <a:solidFill>
                  <a:srgbClr val="009BC0"/>
                </a:solidFill>
                <a:latin typeface="Arial-Rounded" pitchFamily="34" charset="0"/>
                <a:ea typeface="Arial-Rounded" pitchFamily="34" charset="0"/>
                <a:cs typeface="Arial-Rounded" pitchFamily="34" charset="0"/>
              </a:rPr>
              <a:t>theo</a:t>
            </a:r>
            <a:r>
              <a:rPr lang="en-US" sz="4400" b="1" dirty="0">
                <a:solidFill>
                  <a:srgbClr val="009BC0"/>
                </a:solidFill>
                <a:latin typeface="Arial-Rounded" pitchFamily="34" charset="0"/>
                <a:ea typeface="Arial-Rounded" pitchFamily="34" charset="0"/>
                <a:cs typeface="Arial-Rounded" pitchFamily="34" charset="0"/>
              </a:rPr>
              <a:t> </a:t>
            </a:r>
            <a:r>
              <a:rPr lang="en-US" sz="4400" b="1" dirty="0" err="1">
                <a:solidFill>
                  <a:srgbClr val="009BC0"/>
                </a:solidFill>
                <a:latin typeface="Arial-Rounded" pitchFamily="34" charset="0"/>
                <a:ea typeface="Arial-Rounded" pitchFamily="34" charset="0"/>
                <a:cs typeface="Arial-Rounded" pitchFamily="34" charset="0"/>
              </a:rPr>
              <a:t>tranh</a:t>
            </a:r>
            <a:endParaRPr lang="en-US" sz="4400" b="1" dirty="0">
              <a:solidFill>
                <a:srgbClr val="009BC0"/>
              </a:solidFill>
              <a:latin typeface="Arial-Rounded" pitchFamily="34" charset="0"/>
              <a:ea typeface="Arial-Rounded" pitchFamily="34" charset="0"/>
              <a:cs typeface="Arial-Rounded" pitchFamily="34" charset="0"/>
            </a:endParaRPr>
          </a:p>
        </p:txBody>
      </p:sp>
      <p:sp>
        <p:nvSpPr>
          <p:cNvPr id="6" name="Rectangle 5">
            <a:extLst>
              <a:ext uri="{FF2B5EF4-FFF2-40B4-BE49-F238E27FC236}">
                <a16:creationId xmlns:a16="http://schemas.microsoft.com/office/drawing/2014/main" id="{4209CB37-01ED-46FB-A12B-E861F32C2622}"/>
              </a:ext>
            </a:extLst>
          </p:cNvPr>
          <p:cNvSpPr/>
          <p:nvPr/>
        </p:nvSpPr>
        <p:spPr>
          <a:xfrm>
            <a:off x="196522" y="5395498"/>
            <a:ext cx="11796908" cy="663993"/>
          </a:xfrm>
          <a:prstGeom prst="rect">
            <a:avLst/>
          </a:prstGeom>
          <a:solidFill>
            <a:schemeClr val="bg1"/>
          </a:solidFill>
          <a:ln w="19050">
            <a:solidFill>
              <a:srgbClr val="00C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30">
            <a:extLst>
              <a:ext uri="{FF2B5EF4-FFF2-40B4-BE49-F238E27FC236}">
                <a16:creationId xmlns:a16="http://schemas.microsoft.com/office/drawing/2014/main" id="{E1B244C3-B737-4E53-BB1C-5DC5C9F538CF}"/>
              </a:ext>
            </a:extLst>
          </p:cNvPr>
          <p:cNvSpPr txBox="1"/>
          <p:nvPr/>
        </p:nvSpPr>
        <p:spPr>
          <a:xfrm>
            <a:off x="452225" y="5351919"/>
            <a:ext cx="2471942" cy="707886"/>
          </a:xfrm>
          <a:prstGeom prst="rect">
            <a:avLst/>
          </a:prstGeom>
          <a:noFill/>
        </p:spPr>
        <p:txBody>
          <a:bodyPr wrap="square" rtlCol="0">
            <a:spAutoFit/>
          </a:bodyPr>
          <a:lstStyle/>
          <a:p>
            <a:pPr algn="ctr" fontAlgn="auto"/>
            <a:r>
              <a:rPr lang="en-US" altLang="zh-CN" sz="40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đèn</a:t>
            </a:r>
            <a:r>
              <a:rPr lang="en-US" altLang="zh-CN" sz="40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đỏ</a:t>
            </a:r>
            <a:endParaRPr lang="zh-CN" altLang="en-US" sz="40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8" name="30">
            <a:extLst>
              <a:ext uri="{FF2B5EF4-FFF2-40B4-BE49-F238E27FC236}">
                <a16:creationId xmlns:a16="http://schemas.microsoft.com/office/drawing/2014/main" id="{75FB5BB6-C434-4282-923C-BC22293B9375}"/>
              </a:ext>
            </a:extLst>
          </p:cNvPr>
          <p:cNvSpPr txBox="1"/>
          <p:nvPr/>
        </p:nvSpPr>
        <p:spPr>
          <a:xfrm>
            <a:off x="8348218" y="5351919"/>
            <a:ext cx="3302075" cy="707886"/>
          </a:xfrm>
          <a:prstGeom prst="rect">
            <a:avLst/>
          </a:prstGeom>
          <a:noFill/>
        </p:spPr>
        <p:txBody>
          <a:bodyPr wrap="square" rtlCol="0">
            <a:spAutoFit/>
          </a:bodyPr>
          <a:lstStyle/>
          <a:p>
            <a:pPr algn="ctr" fontAlgn="auto"/>
            <a:r>
              <a:rPr lang="en-US" altLang="zh-CN" sz="40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qua </a:t>
            </a:r>
            <a:r>
              <a:rPr lang="en-US" altLang="zh-CN" sz="40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đường</a:t>
            </a:r>
            <a:endParaRPr lang="zh-CN" altLang="en-US" sz="40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2" name="30">
            <a:extLst>
              <a:ext uri="{FF2B5EF4-FFF2-40B4-BE49-F238E27FC236}">
                <a16:creationId xmlns:a16="http://schemas.microsoft.com/office/drawing/2014/main" id="{DEE2A5EC-E1FE-481B-B4EC-6957FDCC3A5A}"/>
              </a:ext>
            </a:extLst>
          </p:cNvPr>
          <p:cNvSpPr txBox="1"/>
          <p:nvPr/>
        </p:nvSpPr>
        <p:spPr>
          <a:xfrm>
            <a:off x="3061292" y="5351919"/>
            <a:ext cx="2471942" cy="707886"/>
          </a:xfrm>
          <a:prstGeom prst="rect">
            <a:avLst/>
          </a:prstGeom>
          <a:noFill/>
        </p:spPr>
        <p:txBody>
          <a:bodyPr wrap="square" rtlCol="0">
            <a:spAutoFit/>
          </a:bodyPr>
          <a:lstStyle/>
          <a:p>
            <a:pPr algn="ctr" fontAlgn="auto"/>
            <a:r>
              <a:rPr lang="en-US" altLang="zh-CN" sz="40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nguy</a:t>
            </a:r>
            <a:r>
              <a:rPr lang="en-US" altLang="zh-CN" sz="40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hiểm</a:t>
            </a:r>
            <a:endParaRPr lang="zh-CN" altLang="en-US" sz="40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3" name="30">
            <a:extLst>
              <a:ext uri="{FF2B5EF4-FFF2-40B4-BE49-F238E27FC236}">
                <a16:creationId xmlns:a16="http://schemas.microsoft.com/office/drawing/2014/main" id="{DB34DD43-CCC8-4800-8D91-6A0827D0E086}"/>
              </a:ext>
            </a:extLst>
          </p:cNvPr>
          <p:cNvSpPr txBox="1"/>
          <p:nvPr/>
        </p:nvSpPr>
        <p:spPr>
          <a:xfrm>
            <a:off x="5964195" y="5351919"/>
            <a:ext cx="2471942" cy="707886"/>
          </a:xfrm>
          <a:prstGeom prst="rect">
            <a:avLst/>
          </a:prstGeom>
          <a:noFill/>
        </p:spPr>
        <p:txBody>
          <a:bodyPr wrap="square" rtlCol="0">
            <a:spAutoFit/>
          </a:bodyPr>
          <a:lstStyle/>
          <a:p>
            <a:pPr algn="ctr" fontAlgn="auto"/>
            <a:r>
              <a:rPr lang="en-US" altLang="zh-CN" sz="40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đèn</a:t>
            </a:r>
            <a:r>
              <a:rPr lang="en-US" altLang="zh-CN" sz="40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4000" dirty="0" err="1">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sym typeface="+mn-lt"/>
              </a:rPr>
              <a:t>xanh</a:t>
            </a:r>
            <a:endParaRPr lang="zh-CN" altLang="en-US" sz="4000" dirty="0">
              <a:solidFill>
                <a:schemeClr val="tx1">
                  <a:lumMod val="95000"/>
                  <a:lumOff val="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7" name="Picture 26">
            <a:extLst>
              <a:ext uri="{FF2B5EF4-FFF2-40B4-BE49-F238E27FC236}">
                <a16:creationId xmlns:a16="http://schemas.microsoft.com/office/drawing/2014/main" id="{4AD8D776-845B-46C9-8973-11A9A410C5F6}"/>
              </a:ext>
            </a:extLst>
          </p:cNvPr>
          <p:cNvPicPr>
            <a:picLocks noChangeAspect="1"/>
          </p:cNvPicPr>
          <p:nvPr/>
        </p:nvPicPr>
        <p:blipFill>
          <a:blip r:embed="rId3"/>
          <a:srcRect l="14197" t="3141" r="26791" b="56893"/>
          <a:stretch>
            <a:fillRect/>
          </a:stretch>
        </p:blipFill>
        <p:spPr>
          <a:xfrm>
            <a:off x="814220" y="1966034"/>
            <a:ext cx="4930703" cy="2906456"/>
          </a:xfrm>
          <a:custGeom>
            <a:avLst/>
            <a:gdLst>
              <a:gd name="connsiteX0" fmla="*/ 223582 w 3496372"/>
              <a:gd name="connsiteY0" fmla="*/ 199 h 2060974"/>
              <a:gd name="connsiteX1" fmla="*/ 3377884 w 3496372"/>
              <a:gd name="connsiteY1" fmla="*/ 176089 h 2060974"/>
              <a:gd name="connsiteX2" fmla="*/ 3496174 w 3496372"/>
              <a:gd name="connsiteY2" fmla="*/ 308350 h 2060974"/>
              <a:gd name="connsiteX3" fmla="*/ 3405051 w 3496372"/>
              <a:gd name="connsiteY3" fmla="*/ 1942486 h 2060974"/>
              <a:gd name="connsiteX4" fmla="*/ 3272790 w 3496372"/>
              <a:gd name="connsiteY4" fmla="*/ 2060776 h 2060974"/>
              <a:gd name="connsiteX5" fmla="*/ 118488 w 3496372"/>
              <a:gd name="connsiteY5" fmla="*/ 1884886 h 2060974"/>
              <a:gd name="connsiteX6" fmla="*/ 199 w 3496372"/>
              <a:gd name="connsiteY6" fmla="*/ 1752625 h 2060974"/>
              <a:gd name="connsiteX7" fmla="*/ 91321 w 3496372"/>
              <a:gd name="connsiteY7" fmla="*/ 118489 h 2060974"/>
              <a:gd name="connsiteX8" fmla="*/ 223582 w 3496372"/>
              <a:gd name="connsiteY8" fmla="*/ 199 h 2060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6372" h="2060974">
                <a:moveTo>
                  <a:pt x="223582" y="199"/>
                </a:moveTo>
                <a:lnTo>
                  <a:pt x="3377884" y="176089"/>
                </a:lnTo>
                <a:cubicBezTo>
                  <a:pt x="3447072" y="179947"/>
                  <a:pt x="3500032" y="239162"/>
                  <a:pt x="3496174" y="308350"/>
                </a:cubicBezTo>
                <a:lnTo>
                  <a:pt x="3405051" y="1942486"/>
                </a:lnTo>
                <a:cubicBezTo>
                  <a:pt x="3401193" y="2011674"/>
                  <a:pt x="3341978" y="2064634"/>
                  <a:pt x="3272790" y="2060776"/>
                </a:cubicBezTo>
                <a:lnTo>
                  <a:pt x="118488" y="1884886"/>
                </a:lnTo>
                <a:cubicBezTo>
                  <a:pt x="49301" y="1881028"/>
                  <a:pt x="-3659" y="1821813"/>
                  <a:pt x="199" y="1752625"/>
                </a:cubicBezTo>
                <a:lnTo>
                  <a:pt x="91321" y="118489"/>
                </a:lnTo>
                <a:cubicBezTo>
                  <a:pt x="95179" y="49301"/>
                  <a:pt x="154395" y="-3659"/>
                  <a:pt x="223582" y="199"/>
                </a:cubicBezTo>
                <a:close/>
              </a:path>
            </a:pathLst>
          </a:custGeom>
          <a:effectLst>
            <a:glow rad="101600">
              <a:schemeClr val="accent5">
                <a:satMod val="175000"/>
                <a:alpha val="40000"/>
              </a:schemeClr>
            </a:glow>
          </a:effectLst>
        </p:spPr>
      </p:pic>
      <p:pic>
        <p:nvPicPr>
          <p:cNvPr id="26" name="Picture 25">
            <a:extLst>
              <a:ext uri="{FF2B5EF4-FFF2-40B4-BE49-F238E27FC236}">
                <a16:creationId xmlns:a16="http://schemas.microsoft.com/office/drawing/2014/main" id="{E7FD61A5-3285-4218-ACB7-4EF2E9A51830}"/>
              </a:ext>
            </a:extLst>
          </p:cNvPr>
          <p:cNvPicPr>
            <a:picLocks noChangeAspect="1"/>
          </p:cNvPicPr>
          <p:nvPr/>
        </p:nvPicPr>
        <p:blipFill rotWithShape="1">
          <a:blip r:embed="rId3"/>
          <a:srcRect l="33844" t="51807" r="9863" b="8617"/>
          <a:stretch/>
        </p:blipFill>
        <p:spPr>
          <a:xfrm>
            <a:off x="6567247" y="1966034"/>
            <a:ext cx="4703546" cy="2878054"/>
          </a:xfrm>
          <a:custGeom>
            <a:avLst/>
            <a:gdLst>
              <a:gd name="connsiteX0" fmla="*/ 3157226 w 3394457"/>
              <a:gd name="connsiteY0" fmla="*/ 279 h 2040834"/>
              <a:gd name="connsiteX1" fmla="*/ 3287467 w 3394457"/>
              <a:gd name="connsiteY1" fmla="*/ 114159 h 2040834"/>
              <a:gd name="connsiteX2" fmla="*/ 3394179 w 3394457"/>
              <a:gd name="connsiteY2" fmla="*/ 1706365 h 2040834"/>
              <a:gd name="connsiteX3" fmla="*/ 3280299 w 3394457"/>
              <a:gd name="connsiteY3" fmla="*/ 1836605 h 2040834"/>
              <a:gd name="connsiteX4" fmla="*/ 237231 w 3394457"/>
              <a:gd name="connsiteY4" fmla="*/ 2040556 h 2040834"/>
              <a:gd name="connsiteX5" fmla="*/ 106990 w 3394457"/>
              <a:gd name="connsiteY5" fmla="*/ 1926676 h 2040834"/>
              <a:gd name="connsiteX6" fmla="*/ 279 w 3394457"/>
              <a:gd name="connsiteY6" fmla="*/ 334470 h 2040834"/>
              <a:gd name="connsiteX7" fmla="*/ 114158 w 3394457"/>
              <a:gd name="connsiteY7" fmla="*/ 204229 h 2040834"/>
              <a:gd name="connsiteX8" fmla="*/ 3157226 w 3394457"/>
              <a:gd name="connsiteY8" fmla="*/ 279 h 2040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4457" h="2040834">
                <a:moveTo>
                  <a:pt x="3157226" y="279"/>
                </a:moveTo>
                <a:cubicBezTo>
                  <a:pt x="3224638" y="-4239"/>
                  <a:pt x="3282949" y="46747"/>
                  <a:pt x="3287467" y="114159"/>
                </a:cubicBezTo>
                <a:lnTo>
                  <a:pt x="3394179" y="1706365"/>
                </a:lnTo>
                <a:cubicBezTo>
                  <a:pt x="3398697" y="1773776"/>
                  <a:pt x="3347711" y="1832087"/>
                  <a:pt x="3280299" y="1836605"/>
                </a:cubicBezTo>
                <a:lnTo>
                  <a:pt x="237231" y="2040556"/>
                </a:lnTo>
                <a:cubicBezTo>
                  <a:pt x="169819" y="2045074"/>
                  <a:pt x="111508" y="1994088"/>
                  <a:pt x="106990" y="1926676"/>
                </a:cubicBezTo>
                <a:lnTo>
                  <a:pt x="279" y="334470"/>
                </a:lnTo>
                <a:cubicBezTo>
                  <a:pt x="-4239" y="267058"/>
                  <a:pt x="46746" y="208747"/>
                  <a:pt x="114158" y="204229"/>
                </a:cubicBezTo>
                <a:lnTo>
                  <a:pt x="3157226" y="279"/>
                </a:lnTo>
                <a:close/>
              </a:path>
            </a:pathLst>
          </a:custGeom>
          <a:effectLst>
            <a:glow rad="101600">
              <a:schemeClr val="accent5">
                <a:satMod val="175000"/>
                <a:alpha val="40000"/>
              </a:schemeClr>
            </a:glow>
          </a:effectLst>
        </p:spPr>
      </p:pic>
    </p:spTree>
    <p:extLst>
      <p:ext uri="{BB962C8B-B14F-4D97-AF65-F5344CB8AC3E}">
        <p14:creationId xmlns:p14="http://schemas.microsoft.com/office/powerpoint/2010/main" val="339054509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par>
                                <p:cTn id="14" presetID="14" presetClass="entr" presetSubtype="1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22" presetClass="entr" presetSubtype="8" fill="hold" grpId="0" nodeType="withEffect">
                                  <p:stCondLst>
                                    <p:cond delay="25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750"/>
                                        <p:tgtEl>
                                          <p:spTgt spid="7"/>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left)">
                                      <p:cBhvr>
                                        <p:cTn id="28" dur="750"/>
                                        <p:tgtEl>
                                          <p:spTgt spid="22"/>
                                        </p:tgtEl>
                                      </p:cBhvr>
                                    </p:animEffect>
                                  </p:childTnLst>
                                </p:cTn>
                              </p:par>
                            </p:childTnLst>
                          </p:cTn>
                        </p:par>
                        <p:par>
                          <p:cTn id="29" fill="hold">
                            <p:stCondLst>
                              <p:cond delay="1750"/>
                            </p:stCondLst>
                            <p:childTnLst>
                              <p:par>
                                <p:cTn id="30" presetID="22" presetClass="entr" presetSubtype="8"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750"/>
                                        <p:tgtEl>
                                          <p:spTgt spid="23"/>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4FC90-72D9-48EA-811C-A6AB9F8DF450}"/>
              </a:ext>
            </a:extLst>
          </p:cNvPr>
          <p:cNvSpPr/>
          <p:nvPr/>
        </p:nvSpPr>
        <p:spPr>
          <a:xfrm>
            <a:off x="5173092" y="4377742"/>
            <a:ext cx="168507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a:ln/>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Tiết</a:t>
            </a:r>
            <a:r>
              <a:rPr lang="en-US" sz="5400" b="1" cap="none" spc="0" dirty="0">
                <a:ln/>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5400" b="1" dirty="0">
                <a:ln/>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endParaRPr lang="en-US" sz="5400" b="1" cap="none" spc="0" dirty="0">
              <a:ln/>
              <a:solidFill>
                <a:srgbClr val="00206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2A05CC47-D379-473E-80A2-52DABF4DF029}"/>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ln>
                  <a:solidFill>
                    <a:schemeClr val="bg1"/>
                  </a:solidFill>
                </a:ln>
                <a:solidFill>
                  <a:srgbClr val="F77A08"/>
                </a:solidFill>
                <a:effectLst>
                  <a:outerShdw blurRad="50800" dist="38100" dir="5400000" algn="t" rotWithShape="0">
                    <a:prstClr val="black">
                      <a:alpha val="40000"/>
                    </a:prstClr>
                  </a:outerShdw>
                </a:effectLst>
              </a:rPr>
              <a:t>CHỦ ĐỀ</a:t>
            </a:r>
          </a:p>
        </p:txBody>
      </p:sp>
      <p:sp>
        <p:nvSpPr>
          <p:cNvPr id="11" name="TextBox 10">
            <a:extLst>
              <a:ext uri="{FF2B5EF4-FFF2-40B4-BE49-F238E27FC236}">
                <a16:creationId xmlns:a16="http://schemas.microsoft.com/office/drawing/2014/main" id="{77E58862-9416-4C47-9737-DBEE3BA93841}"/>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ln>
                  <a:solidFill>
                    <a:schemeClr val="bg1"/>
                  </a:solidFill>
                </a:ln>
                <a:solidFill>
                  <a:srgbClr val="F77A08"/>
                </a:solidFill>
                <a:effectLst>
                  <a:outerShdw blurRad="50800" dist="38100" dir="5400000" algn="t" rotWithShape="0">
                    <a:prstClr val="black">
                      <a:alpha val="40000"/>
                    </a:prstClr>
                  </a:outerShdw>
                </a:effectLst>
                <a:latin typeface="Arial Black" panose="020B0A04020102020204" pitchFamily="34" charset="0"/>
              </a:rPr>
              <a:t>4</a:t>
            </a:r>
          </a:p>
        </p:txBody>
      </p:sp>
      <p:pic>
        <p:nvPicPr>
          <p:cNvPr id="12" name="Picture 11">
            <a:extLst>
              <a:ext uri="{FF2B5EF4-FFF2-40B4-BE49-F238E27FC236}">
                <a16:creationId xmlns:a16="http://schemas.microsoft.com/office/drawing/2014/main" id="{64C9866A-0326-4854-80FD-D7BFA3309845}"/>
              </a:ext>
            </a:extLst>
          </p:cNvPr>
          <p:cNvPicPr>
            <a:picLocks noChangeAspect="1"/>
          </p:cNvPicPr>
          <p:nvPr/>
        </p:nvPicPr>
        <p:blipFill>
          <a:blip r:embed="rId2"/>
          <a:stretch>
            <a:fillRect/>
          </a:stretch>
        </p:blipFill>
        <p:spPr>
          <a:xfrm>
            <a:off x="2644515" y="237337"/>
            <a:ext cx="8735745" cy="1351229"/>
          </a:xfrm>
          <a:prstGeom prst="rect">
            <a:avLst/>
          </a:prstGeom>
        </p:spPr>
      </p:pic>
      <p:pic>
        <p:nvPicPr>
          <p:cNvPr id="14" name="Picture 13">
            <a:extLst>
              <a:ext uri="{FF2B5EF4-FFF2-40B4-BE49-F238E27FC236}">
                <a16:creationId xmlns:a16="http://schemas.microsoft.com/office/drawing/2014/main" id="{42BBC1B7-00F3-4BFC-996A-7EAA6D14B5AF}"/>
              </a:ext>
            </a:extLst>
          </p:cNvPr>
          <p:cNvPicPr>
            <a:picLocks noChangeAspect="1"/>
          </p:cNvPicPr>
          <p:nvPr/>
        </p:nvPicPr>
        <p:blipFill>
          <a:blip r:embed="rId3"/>
          <a:stretch>
            <a:fillRect/>
          </a:stretch>
        </p:blipFill>
        <p:spPr>
          <a:xfrm>
            <a:off x="810085" y="2426384"/>
            <a:ext cx="10559187" cy="2017951"/>
          </a:xfrm>
          <a:prstGeom prst="rect">
            <a:avLst/>
          </a:prstGeom>
        </p:spPr>
      </p:pic>
    </p:spTree>
    <p:extLst>
      <p:ext uri="{BB962C8B-B14F-4D97-AF65-F5344CB8AC3E}">
        <p14:creationId xmlns:p14="http://schemas.microsoft.com/office/powerpoint/2010/main" val="290243055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11F1FFC6-10DC-409F-BF63-D64D061B480E}"/>
              </a:ext>
            </a:extLst>
          </p:cNvPr>
          <p:cNvSpPr/>
          <p:nvPr/>
        </p:nvSpPr>
        <p:spPr>
          <a:xfrm>
            <a:off x="215558" y="1104794"/>
            <a:ext cx="11745784"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 name="Group 2">
            <a:extLst>
              <a:ext uri="{FF2B5EF4-FFF2-40B4-BE49-F238E27FC236}">
                <a16:creationId xmlns:a16="http://schemas.microsoft.com/office/drawing/2014/main" id="{C88FF9BE-9C26-451D-8C3A-CE755B59105A}"/>
              </a:ext>
            </a:extLst>
          </p:cNvPr>
          <p:cNvGrpSpPr/>
          <p:nvPr/>
        </p:nvGrpSpPr>
        <p:grpSpPr>
          <a:xfrm>
            <a:off x="279184" y="138719"/>
            <a:ext cx="863972" cy="1015663"/>
            <a:chOff x="412456" y="98253"/>
            <a:chExt cx="863972" cy="1015663"/>
          </a:xfrm>
        </p:grpSpPr>
        <p:sp>
          <p:nvSpPr>
            <p:cNvPr id="4" name="Oval 3">
              <a:extLst>
                <a:ext uri="{FF2B5EF4-FFF2-40B4-BE49-F238E27FC236}">
                  <a16:creationId xmlns:a16="http://schemas.microsoft.com/office/drawing/2014/main" id="{72061430-D62F-4C89-A46D-6D6A4A816FCD}"/>
                </a:ext>
              </a:extLst>
            </p:cNvPr>
            <p:cNvSpPr/>
            <p:nvPr/>
          </p:nvSpPr>
          <p:spPr>
            <a:xfrm>
              <a:off x="412456" y="214418"/>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5" name="Rectangle 4">
              <a:extLst>
                <a:ext uri="{FF2B5EF4-FFF2-40B4-BE49-F238E27FC236}">
                  <a16:creationId xmlns:a16="http://schemas.microsoft.com/office/drawing/2014/main" id="{F45068E8-75BA-4D10-9D01-BA9B00A3CA01}"/>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7</a:t>
              </a:r>
            </a:p>
          </p:txBody>
        </p:sp>
      </p:grpSp>
      <p:sp>
        <p:nvSpPr>
          <p:cNvPr id="6" name="8">
            <a:extLst>
              <a:ext uri="{FF2B5EF4-FFF2-40B4-BE49-F238E27FC236}">
                <a16:creationId xmlns:a16="http://schemas.microsoft.com/office/drawing/2014/main" id="{25F3FCFD-E406-47F9-9B55-FAF405DAC2C7}"/>
              </a:ext>
            </a:extLst>
          </p:cNvPr>
          <p:cNvSpPr/>
          <p:nvPr/>
        </p:nvSpPr>
        <p:spPr>
          <a:xfrm>
            <a:off x="1221815" y="351636"/>
            <a:ext cx="2681592" cy="707886"/>
          </a:xfrm>
          <a:prstGeom prst="rect">
            <a:avLst/>
          </a:prstGeom>
        </p:spPr>
        <p:txBody>
          <a:bodyPr wrap="square">
            <a:spAutoFit/>
          </a:bodyPr>
          <a:lstStyle/>
          <a:p>
            <a:r>
              <a:rPr lang="en-US" altLang="zh-CN"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VIẾT</a:t>
            </a:r>
            <a:endParaRPr lang="zh-CN" altLang="en-US"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7" name="Group 6">
            <a:extLst>
              <a:ext uri="{FF2B5EF4-FFF2-40B4-BE49-F238E27FC236}">
                <a16:creationId xmlns:a16="http://schemas.microsoft.com/office/drawing/2014/main" id="{F0CD27AD-F195-401F-967B-0249B2E6EC20}"/>
              </a:ext>
            </a:extLst>
          </p:cNvPr>
          <p:cNvGrpSpPr/>
          <p:nvPr/>
        </p:nvGrpSpPr>
        <p:grpSpPr>
          <a:xfrm>
            <a:off x="451212" y="1249842"/>
            <a:ext cx="11289575" cy="4654005"/>
            <a:chOff x="1134893" y="1455648"/>
            <a:chExt cx="9523325" cy="4286980"/>
          </a:xfrm>
        </p:grpSpPr>
        <p:sp>
          <p:nvSpPr>
            <p:cNvPr id="8" name="Rectangle 9">
              <a:extLst>
                <a:ext uri="{FF2B5EF4-FFF2-40B4-BE49-F238E27FC236}">
                  <a16:creationId xmlns:a16="http://schemas.microsoft.com/office/drawing/2014/main" id="{FF0D12A7-035D-4684-A9AC-FB8D4F98EA32}"/>
                </a:ext>
              </a:extLst>
            </p:cNvPr>
            <p:cNvSpPr/>
            <p:nvPr/>
          </p:nvSpPr>
          <p:spPr>
            <a:xfrm>
              <a:off x="1134893" y="1455648"/>
              <a:ext cx="9523325" cy="4286980"/>
            </a:xfrm>
            <a:custGeom>
              <a:avLst/>
              <a:gdLst>
                <a:gd name="connsiteX0" fmla="*/ 0 w 9399639"/>
                <a:gd name="connsiteY0" fmla="*/ 0 h 4286864"/>
                <a:gd name="connsiteX1" fmla="*/ 9399639 w 9399639"/>
                <a:gd name="connsiteY1" fmla="*/ 0 h 4286864"/>
                <a:gd name="connsiteX2" fmla="*/ 9399639 w 9399639"/>
                <a:gd name="connsiteY2" fmla="*/ 4286864 h 4286864"/>
                <a:gd name="connsiteX3" fmla="*/ 0 w 9399639"/>
                <a:gd name="connsiteY3" fmla="*/ 4286864 h 4286864"/>
                <a:gd name="connsiteX4" fmla="*/ 0 w 9399639"/>
                <a:gd name="connsiteY4" fmla="*/ 0 h 4286864"/>
                <a:gd name="connsiteX0" fmla="*/ 0 w 9399639"/>
                <a:gd name="connsiteY0" fmla="*/ 42 h 4286906"/>
                <a:gd name="connsiteX1" fmla="*/ 4744785 w 9399639"/>
                <a:gd name="connsiteY1" fmla="*/ 205930 h 4286906"/>
                <a:gd name="connsiteX2" fmla="*/ 9399639 w 9399639"/>
                <a:gd name="connsiteY2" fmla="*/ 42 h 4286906"/>
                <a:gd name="connsiteX3" fmla="*/ 9399639 w 9399639"/>
                <a:gd name="connsiteY3" fmla="*/ 4286906 h 4286906"/>
                <a:gd name="connsiteX4" fmla="*/ 0 w 9399639"/>
                <a:gd name="connsiteY4" fmla="*/ 4286906 h 4286906"/>
                <a:gd name="connsiteX5" fmla="*/ 0 w 9399639"/>
                <a:gd name="connsiteY5"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0 w 9399689"/>
                <a:gd name="connsiteY5" fmla="*/ 4286906 h 4286906"/>
                <a:gd name="connsiteX6" fmla="*/ 0 w 9399689"/>
                <a:gd name="connsiteY6"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0 w 9399689"/>
                <a:gd name="connsiteY5" fmla="*/ 4286906 h 4286906"/>
                <a:gd name="connsiteX6" fmla="*/ 0 w 9399689"/>
                <a:gd name="connsiteY6" fmla="*/ 42 h 4286906"/>
                <a:gd name="connsiteX0" fmla="*/ 0 w 9399689"/>
                <a:gd name="connsiteY0" fmla="*/ 42 h 4286906"/>
                <a:gd name="connsiteX1" fmla="*/ 4744785 w 9399689"/>
                <a:gd name="connsiteY1" fmla="*/ 205930 h 4286906"/>
                <a:gd name="connsiteX2" fmla="*/ 9399639 w 9399689"/>
                <a:gd name="connsiteY2" fmla="*/ 42 h 4286906"/>
                <a:gd name="connsiteX3" fmla="*/ 9254070 w 9399689"/>
                <a:gd name="connsiteY3" fmla="*/ 2201878 h 4286906"/>
                <a:gd name="connsiteX4" fmla="*/ 9399639 w 9399689"/>
                <a:gd name="connsiteY4" fmla="*/ 4286906 h 4286906"/>
                <a:gd name="connsiteX5" fmla="*/ 4867578 w 9399689"/>
                <a:gd name="connsiteY5" fmla="*/ 4050343 h 4286906"/>
                <a:gd name="connsiteX6" fmla="*/ 0 w 9399689"/>
                <a:gd name="connsiteY6" fmla="*/ 4286906 h 4286906"/>
                <a:gd name="connsiteX7" fmla="*/ 0 w 9399689"/>
                <a:gd name="connsiteY7" fmla="*/ 42 h 4286906"/>
                <a:gd name="connsiteX0" fmla="*/ 9 w 9399698"/>
                <a:gd name="connsiteY0" fmla="*/ 42 h 4286906"/>
                <a:gd name="connsiteX1" fmla="*/ 4744794 w 9399698"/>
                <a:gd name="connsiteY1" fmla="*/ 205930 h 4286906"/>
                <a:gd name="connsiteX2" fmla="*/ 9399648 w 9399698"/>
                <a:gd name="connsiteY2" fmla="*/ 42 h 4286906"/>
                <a:gd name="connsiteX3" fmla="*/ 9254079 w 9399698"/>
                <a:gd name="connsiteY3" fmla="*/ 2201878 h 4286906"/>
                <a:gd name="connsiteX4" fmla="*/ 9399648 w 9399698"/>
                <a:gd name="connsiteY4" fmla="*/ 4286906 h 4286906"/>
                <a:gd name="connsiteX5" fmla="*/ 4867587 w 9399698"/>
                <a:gd name="connsiteY5" fmla="*/ 4050343 h 4286906"/>
                <a:gd name="connsiteX6" fmla="*/ 9 w 9399698"/>
                <a:gd name="connsiteY6" fmla="*/ 4286906 h 4286906"/>
                <a:gd name="connsiteX7" fmla="*/ 151141 w 9399698"/>
                <a:gd name="connsiteY7" fmla="*/ 2172381 h 4286906"/>
                <a:gd name="connsiteX8" fmla="*/ 9 w 9399698"/>
                <a:gd name="connsiteY8" fmla="*/ 42 h 4286906"/>
                <a:gd name="connsiteX0" fmla="*/ 9 w 9399698"/>
                <a:gd name="connsiteY0" fmla="*/ 42 h 4286906"/>
                <a:gd name="connsiteX1" fmla="*/ 4744794 w 9399698"/>
                <a:gd name="connsiteY1" fmla="*/ 205930 h 4286906"/>
                <a:gd name="connsiteX2" fmla="*/ 9399648 w 9399698"/>
                <a:gd name="connsiteY2" fmla="*/ 42 h 4286906"/>
                <a:gd name="connsiteX3" fmla="*/ 9254079 w 9399698"/>
                <a:gd name="connsiteY3" fmla="*/ 2201878 h 4286906"/>
                <a:gd name="connsiteX4" fmla="*/ 9399648 w 9399698"/>
                <a:gd name="connsiteY4" fmla="*/ 4286906 h 4286906"/>
                <a:gd name="connsiteX5" fmla="*/ 4867587 w 9399698"/>
                <a:gd name="connsiteY5" fmla="*/ 4050343 h 4286906"/>
                <a:gd name="connsiteX6" fmla="*/ 9 w 9399698"/>
                <a:gd name="connsiteY6" fmla="*/ 4286906 h 4286906"/>
                <a:gd name="connsiteX7" fmla="*/ 151141 w 9399698"/>
                <a:gd name="connsiteY7" fmla="*/ 2172381 h 4286906"/>
                <a:gd name="connsiteX8" fmla="*/ 9 w 9399698"/>
                <a:gd name="connsiteY8" fmla="*/ 42 h 4286906"/>
                <a:gd name="connsiteX0" fmla="*/ 10 w 9399699"/>
                <a:gd name="connsiteY0" fmla="*/ 42 h 4286906"/>
                <a:gd name="connsiteX1" fmla="*/ 4744795 w 9399699"/>
                <a:gd name="connsiteY1" fmla="*/ 205930 h 4286906"/>
                <a:gd name="connsiteX2" fmla="*/ 9399649 w 9399699"/>
                <a:gd name="connsiteY2" fmla="*/ 42 h 4286906"/>
                <a:gd name="connsiteX3" fmla="*/ 9254080 w 9399699"/>
                <a:gd name="connsiteY3" fmla="*/ 2201878 h 4286906"/>
                <a:gd name="connsiteX4" fmla="*/ 9399649 w 9399699"/>
                <a:gd name="connsiteY4" fmla="*/ 4286906 h 4286906"/>
                <a:gd name="connsiteX5" fmla="*/ 4867588 w 9399699"/>
                <a:gd name="connsiteY5" fmla="*/ 4050343 h 4286906"/>
                <a:gd name="connsiteX6" fmla="*/ 10 w 9399699"/>
                <a:gd name="connsiteY6" fmla="*/ 4286906 h 4286906"/>
                <a:gd name="connsiteX7" fmla="*/ 151142 w 9399699"/>
                <a:gd name="connsiteY7" fmla="*/ 2172381 h 4286906"/>
                <a:gd name="connsiteX8" fmla="*/ 10 w 9399699"/>
                <a:gd name="connsiteY8" fmla="*/ 42 h 4286906"/>
                <a:gd name="connsiteX0" fmla="*/ 11 w 9399700"/>
                <a:gd name="connsiteY0" fmla="*/ 42 h 4286906"/>
                <a:gd name="connsiteX1" fmla="*/ 4744796 w 9399700"/>
                <a:gd name="connsiteY1" fmla="*/ 205930 h 4286906"/>
                <a:gd name="connsiteX2" fmla="*/ 9399650 w 9399700"/>
                <a:gd name="connsiteY2" fmla="*/ 42 h 4286906"/>
                <a:gd name="connsiteX3" fmla="*/ 9254081 w 9399700"/>
                <a:gd name="connsiteY3" fmla="*/ 2201878 h 4286906"/>
                <a:gd name="connsiteX4" fmla="*/ 9399650 w 9399700"/>
                <a:gd name="connsiteY4" fmla="*/ 4286906 h 4286906"/>
                <a:gd name="connsiteX5" fmla="*/ 4867589 w 9399700"/>
                <a:gd name="connsiteY5" fmla="*/ 4050343 h 4286906"/>
                <a:gd name="connsiteX6" fmla="*/ 11 w 9399700"/>
                <a:gd name="connsiteY6" fmla="*/ 4286906 h 4286906"/>
                <a:gd name="connsiteX7" fmla="*/ 151143 w 9399700"/>
                <a:gd name="connsiteY7" fmla="*/ 2172381 h 4286906"/>
                <a:gd name="connsiteX8" fmla="*/ 11 w 9399700"/>
                <a:gd name="connsiteY8" fmla="*/ 42 h 4286906"/>
                <a:gd name="connsiteX0" fmla="*/ 11 w 9399700"/>
                <a:gd name="connsiteY0" fmla="*/ 116 h 4286980"/>
                <a:gd name="connsiteX1" fmla="*/ 4793319 w 9399700"/>
                <a:gd name="connsiteY1" fmla="*/ 68352 h 4286980"/>
                <a:gd name="connsiteX2" fmla="*/ 9399650 w 9399700"/>
                <a:gd name="connsiteY2" fmla="*/ 116 h 4286980"/>
                <a:gd name="connsiteX3" fmla="*/ 9254081 w 9399700"/>
                <a:gd name="connsiteY3" fmla="*/ 2201952 h 4286980"/>
                <a:gd name="connsiteX4" fmla="*/ 9399650 w 9399700"/>
                <a:gd name="connsiteY4" fmla="*/ 4286980 h 4286980"/>
                <a:gd name="connsiteX5" fmla="*/ 4867589 w 9399700"/>
                <a:gd name="connsiteY5" fmla="*/ 4050417 h 4286980"/>
                <a:gd name="connsiteX6" fmla="*/ 11 w 9399700"/>
                <a:gd name="connsiteY6" fmla="*/ 4286980 h 4286980"/>
                <a:gd name="connsiteX7" fmla="*/ 151143 w 9399700"/>
                <a:gd name="connsiteY7" fmla="*/ 2172455 h 4286980"/>
                <a:gd name="connsiteX8" fmla="*/ 11 w 9399700"/>
                <a:gd name="connsiteY8" fmla="*/ 116 h 4286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9700" h="4286980">
                  <a:moveTo>
                    <a:pt x="11" y="116"/>
                  </a:moveTo>
                  <a:cubicBezTo>
                    <a:pt x="1558664" y="-3358"/>
                    <a:pt x="3234666" y="71826"/>
                    <a:pt x="4793319" y="68352"/>
                  </a:cubicBezTo>
                  <a:lnTo>
                    <a:pt x="9399650" y="116"/>
                  </a:lnTo>
                  <a:cubicBezTo>
                    <a:pt x="9402885" y="661958"/>
                    <a:pt x="9250846" y="1540110"/>
                    <a:pt x="9254081" y="2201952"/>
                  </a:cubicBezTo>
                  <a:cubicBezTo>
                    <a:pt x="9234672" y="2926458"/>
                    <a:pt x="9351127" y="3591971"/>
                    <a:pt x="9399650" y="4286980"/>
                  </a:cubicBezTo>
                  <a:cubicBezTo>
                    <a:pt x="7885728" y="4286784"/>
                    <a:pt x="6381511" y="4050613"/>
                    <a:pt x="4867589" y="4050417"/>
                  </a:cubicBezTo>
                  <a:lnTo>
                    <a:pt x="11" y="4286980"/>
                  </a:lnTo>
                  <a:cubicBezTo>
                    <a:pt x="-1370" y="3578861"/>
                    <a:pt x="123409" y="3647490"/>
                    <a:pt x="151143" y="2172455"/>
                  </a:cubicBezTo>
                  <a:cubicBezTo>
                    <a:pt x="139584" y="642097"/>
                    <a:pt x="50388" y="724229"/>
                    <a:pt x="11" y="116"/>
                  </a:cubicBezTo>
                  <a:close/>
                </a:path>
              </a:pathLst>
            </a:cu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Rounded Corners 10">
              <a:extLst>
                <a:ext uri="{FF2B5EF4-FFF2-40B4-BE49-F238E27FC236}">
                  <a16:creationId xmlns:a16="http://schemas.microsoft.com/office/drawing/2014/main" id="{9A86769F-FBAF-4EB7-B7E8-FDF4AC5DBE58}"/>
                </a:ext>
              </a:extLst>
            </p:cNvPr>
            <p:cNvSpPr/>
            <p:nvPr/>
          </p:nvSpPr>
          <p:spPr>
            <a:xfrm>
              <a:off x="1397060" y="1608738"/>
              <a:ext cx="8988510" cy="3966407"/>
            </a:xfrm>
            <a:custGeom>
              <a:avLst/>
              <a:gdLst>
                <a:gd name="connsiteX0" fmla="*/ 0 w 7629833"/>
                <a:gd name="connsiteY0" fmla="*/ 527675 h 3165987"/>
                <a:gd name="connsiteX1" fmla="*/ 527675 w 7629833"/>
                <a:gd name="connsiteY1" fmla="*/ 0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0 w 7629833"/>
                <a:gd name="connsiteY0" fmla="*/ 527675 h 3165987"/>
                <a:gd name="connsiteX1" fmla="*/ 537507 w 7629833"/>
                <a:gd name="connsiteY1" fmla="*/ 68826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0 w 7629833"/>
                <a:gd name="connsiteY0" fmla="*/ 527675 h 3165987"/>
                <a:gd name="connsiteX1" fmla="*/ 537507 w 7629833"/>
                <a:gd name="connsiteY1" fmla="*/ 68826 h 3165987"/>
                <a:gd name="connsiteX2" fmla="*/ 7102158 w 7629833"/>
                <a:gd name="connsiteY2" fmla="*/ 0 h 3165987"/>
                <a:gd name="connsiteX3" fmla="*/ 7629833 w 7629833"/>
                <a:gd name="connsiteY3" fmla="*/ 527675 h 3165987"/>
                <a:gd name="connsiteX4" fmla="*/ 7629833 w 7629833"/>
                <a:gd name="connsiteY4" fmla="*/ 2638312 h 3165987"/>
                <a:gd name="connsiteX5" fmla="*/ 7102158 w 7629833"/>
                <a:gd name="connsiteY5" fmla="*/ 3165987 h 3165987"/>
                <a:gd name="connsiteX6" fmla="*/ 527675 w 7629833"/>
                <a:gd name="connsiteY6" fmla="*/ 3165987 h 3165987"/>
                <a:gd name="connsiteX7" fmla="*/ 0 w 7629833"/>
                <a:gd name="connsiteY7" fmla="*/ 2638312 h 3165987"/>
                <a:gd name="connsiteX8" fmla="*/ 0 w 7629833"/>
                <a:gd name="connsiteY8" fmla="*/ 527675 h 3165987"/>
                <a:gd name="connsiteX0" fmla="*/ 31 w 7629864"/>
                <a:gd name="connsiteY0" fmla="*/ 527675 h 3165987"/>
                <a:gd name="connsiteX1" fmla="*/ 537538 w 7629864"/>
                <a:gd name="connsiteY1" fmla="*/ 68826 h 3165987"/>
                <a:gd name="connsiteX2" fmla="*/ 7102189 w 7629864"/>
                <a:gd name="connsiteY2" fmla="*/ 0 h 3165987"/>
                <a:gd name="connsiteX3" fmla="*/ 7629864 w 7629864"/>
                <a:gd name="connsiteY3" fmla="*/ 527675 h 3165987"/>
                <a:gd name="connsiteX4" fmla="*/ 7629864 w 7629864"/>
                <a:gd name="connsiteY4" fmla="*/ 2638312 h 3165987"/>
                <a:gd name="connsiteX5" fmla="*/ 7102189 w 7629864"/>
                <a:gd name="connsiteY5" fmla="*/ 3165987 h 3165987"/>
                <a:gd name="connsiteX6" fmla="*/ 527706 w 7629864"/>
                <a:gd name="connsiteY6" fmla="*/ 3165987 h 3165987"/>
                <a:gd name="connsiteX7" fmla="*/ 31 w 7629864"/>
                <a:gd name="connsiteY7" fmla="*/ 2638312 h 3165987"/>
                <a:gd name="connsiteX8" fmla="*/ 245838 w 7629864"/>
                <a:gd name="connsiteY8" fmla="*/ 1494503 h 3165987"/>
                <a:gd name="connsiteX9" fmla="*/ 31 w 7629864"/>
                <a:gd name="connsiteY9" fmla="*/ 527675 h 3165987"/>
                <a:gd name="connsiteX0" fmla="*/ 31 w 7629864"/>
                <a:gd name="connsiteY0" fmla="*/ 527675 h 3165987"/>
                <a:gd name="connsiteX1" fmla="*/ 399886 w 7629864"/>
                <a:gd name="connsiteY1" fmla="*/ 117987 h 3165987"/>
                <a:gd name="connsiteX2" fmla="*/ 7102189 w 7629864"/>
                <a:gd name="connsiteY2" fmla="*/ 0 h 3165987"/>
                <a:gd name="connsiteX3" fmla="*/ 7629864 w 7629864"/>
                <a:gd name="connsiteY3" fmla="*/ 527675 h 3165987"/>
                <a:gd name="connsiteX4" fmla="*/ 7629864 w 7629864"/>
                <a:gd name="connsiteY4" fmla="*/ 2638312 h 3165987"/>
                <a:gd name="connsiteX5" fmla="*/ 7102189 w 7629864"/>
                <a:gd name="connsiteY5" fmla="*/ 3165987 h 3165987"/>
                <a:gd name="connsiteX6" fmla="*/ 527706 w 7629864"/>
                <a:gd name="connsiteY6" fmla="*/ 3165987 h 3165987"/>
                <a:gd name="connsiteX7" fmla="*/ 31 w 7629864"/>
                <a:gd name="connsiteY7" fmla="*/ 2638312 h 3165987"/>
                <a:gd name="connsiteX8" fmla="*/ 245838 w 7629864"/>
                <a:gd name="connsiteY8" fmla="*/ 1494503 h 3165987"/>
                <a:gd name="connsiteX9" fmla="*/ 31 w 7629864"/>
                <a:gd name="connsiteY9" fmla="*/ 527675 h 3165987"/>
                <a:gd name="connsiteX0" fmla="*/ 43633 w 7673466"/>
                <a:gd name="connsiteY0" fmla="*/ 527675 h 3165987"/>
                <a:gd name="connsiteX1" fmla="*/ 443488 w 7673466"/>
                <a:gd name="connsiteY1" fmla="*/ 117987 h 3165987"/>
                <a:gd name="connsiteX2" fmla="*/ 7145791 w 7673466"/>
                <a:gd name="connsiteY2" fmla="*/ 0 h 3165987"/>
                <a:gd name="connsiteX3" fmla="*/ 7673466 w 7673466"/>
                <a:gd name="connsiteY3" fmla="*/ 527675 h 3165987"/>
                <a:gd name="connsiteX4" fmla="*/ 7673466 w 7673466"/>
                <a:gd name="connsiteY4" fmla="*/ 2638312 h 3165987"/>
                <a:gd name="connsiteX5" fmla="*/ 7145791 w 7673466"/>
                <a:gd name="connsiteY5" fmla="*/ 3165987 h 3165987"/>
                <a:gd name="connsiteX6" fmla="*/ 571308 w 7673466"/>
                <a:gd name="connsiteY6" fmla="*/ 3165987 h 3165987"/>
                <a:gd name="connsiteX7" fmla="*/ 43633 w 7673466"/>
                <a:gd name="connsiteY7" fmla="*/ 2638312 h 3165987"/>
                <a:gd name="connsiteX8" fmla="*/ 43633 w 7673466"/>
                <a:gd name="connsiteY8" fmla="*/ 2153264 h 3165987"/>
                <a:gd name="connsiteX9" fmla="*/ 289440 w 7673466"/>
                <a:gd name="connsiteY9" fmla="*/ 1494503 h 3165987"/>
                <a:gd name="connsiteX10" fmla="*/ 43633 w 7673466"/>
                <a:gd name="connsiteY10" fmla="*/ 527675 h 3165987"/>
                <a:gd name="connsiteX0" fmla="*/ 7170 w 7637003"/>
                <a:gd name="connsiteY0" fmla="*/ 527675 h 3165987"/>
                <a:gd name="connsiteX1" fmla="*/ 407025 w 7637003"/>
                <a:gd name="connsiteY1" fmla="*/ 117987 h 3165987"/>
                <a:gd name="connsiteX2" fmla="*/ 7109328 w 7637003"/>
                <a:gd name="connsiteY2" fmla="*/ 0 h 3165987"/>
                <a:gd name="connsiteX3" fmla="*/ 7637003 w 7637003"/>
                <a:gd name="connsiteY3" fmla="*/ 527675 h 3165987"/>
                <a:gd name="connsiteX4" fmla="*/ 7637003 w 7637003"/>
                <a:gd name="connsiteY4" fmla="*/ 2638312 h 3165987"/>
                <a:gd name="connsiteX5" fmla="*/ 7109328 w 7637003"/>
                <a:gd name="connsiteY5" fmla="*/ 3165987 h 3165987"/>
                <a:gd name="connsiteX6" fmla="*/ 534845 w 7637003"/>
                <a:gd name="connsiteY6" fmla="*/ 3165987 h 3165987"/>
                <a:gd name="connsiteX7" fmla="*/ 184151 w 7637003"/>
                <a:gd name="connsiteY7" fmla="*/ 2618648 h 3165987"/>
                <a:gd name="connsiteX8" fmla="*/ 7170 w 7637003"/>
                <a:gd name="connsiteY8" fmla="*/ 2153264 h 3165987"/>
                <a:gd name="connsiteX9" fmla="*/ 252977 w 7637003"/>
                <a:gd name="connsiteY9" fmla="*/ 1494503 h 3165987"/>
                <a:gd name="connsiteX10" fmla="*/ 7170 w 7637003"/>
                <a:gd name="connsiteY10" fmla="*/ 527675 h 3165987"/>
                <a:gd name="connsiteX0" fmla="*/ 7170 w 7637003"/>
                <a:gd name="connsiteY0" fmla="*/ 527675 h 3195484"/>
                <a:gd name="connsiteX1" fmla="*/ 407025 w 7637003"/>
                <a:gd name="connsiteY1" fmla="*/ 117987 h 3195484"/>
                <a:gd name="connsiteX2" fmla="*/ 7109328 w 7637003"/>
                <a:gd name="connsiteY2" fmla="*/ 0 h 3195484"/>
                <a:gd name="connsiteX3" fmla="*/ 7637003 w 7637003"/>
                <a:gd name="connsiteY3" fmla="*/ 527675 h 3195484"/>
                <a:gd name="connsiteX4" fmla="*/ 7637003 w 7637003"/>
                <a:gd name="connsiteY4" fmla="*/ 2638312 h 3195484"/>
                <a:gd name="connsiteX5" fmla="*/ 7109328 w 7637003"/>
                <a:gd name="connsiteY5" fmla="*/ 3165987 h 3195484"/>
                <a:gd name="connsiteX6" fmla="*/ 298871 w 7637003"/>
                <a:gd name="connsiteY6" fmla="*/ 3195484 h 3195484"/>
                <a:gd name="connsiteX7" fmla="*/ 184151 w 7637003"/>
                <a:gd name="connsiteY7" fmla="*/ 2618648 h 3195484"/>
                <a:gd name="connsiteX8" fmla="*/ 7170 w 7637003"/>
                <a:gd name="connsiteY8" fmla="*/ 2153264 h 3195484"/>
                <a:gd name="connsiteX9" fmla="*/ 252977 w 7637003"/>
                <a:gd name="connsiteY9" fmla="*/ 1494503 h 3195484"/>
                <a:gd name="connsiteX10" fmla="*/ 7170 w 7637003"/>
                <a:gd name="connsiteY10" fmla="*/ 527675 h 3195484"/>
                <a:gd name="connsiteX0" fmla="*/ 7170 w 7637003"/>
                <a:gd name="connsiteY0" fmla="*/ 527675 h 3205317"/>
                <a:gd name="connsiteX1" fmla="*/ 407025 w 7637003"/>
                <a:gd name="connsiteY1" fmla="*/ 117987 h 3205317"/>
                <a:gd name="connsiteX2" fmla="*/ 7109328 w 7637003"/>
                <a:gd name="connsiteY2" fmla="*/ 0 h 3205317"/>
                <a:gd name="connsiteX3" fmla="*/ 7637003 w 7637003"/>
                <a:gd name="connsiteY3" fmla="*/ 527675 h 3205317"/>
                <a:gd name="connsiteX4" fmla="*/ 7637003 w 7637003"/>
                <a:gd name="connsiteY4" fmla="*/ 2638312 h 3205317"/>
                <a:gd name="connsiteX5" fmla="*/ 7109328 w 7637003"/>
                <a:gd name="connsiteY5" fmla="*/ 3165987 h 3205317"/>
                <a:gd name="connsiteX6" fmla="*/ 407026 w 7637003"/>
                <a:gd name="connsiteY6" fmla="*/ 3205317 h 3205317"/>
                <a:gd name="connsiteX7" fmla="*/ 184151 w 7637003"/>
                <a:gd name="connsiteY7" fmla="*/ 2618648 h 3205317"/>
                <a:gd name="connsiteX8" fmla="*/ 7170 w 7637003"/>
                <a:gd name="connsiteY8" fmla="*/ 2153264 h 3205317"/>
                <a:gd name="connsiteX9" fmla="*/ 252977 w 7637003"/>
                <a:gd name="connsiteY9" fmla="*/ 1494503 h 3205317"/>
                <a:gd name="connsiteX10" fmla="*/ 7170 w 7637003"/>
                <a:gd name="connsiteY10" fmla="*/ 527675 h 3205317"/>
                <a:gd name="connsiteX0" fmla="*/ 123837 w 7753670"/>
                <a:gd name="connsiteY0" fmla="*/ 527675 h 3303640"/>
                <a:gd name="connsiteX1" fmla="*/ 523692 w 7753670"/>
                <a:gd name="connsiteY1" fmla="*/ 117987 h 3303640"/>
                <a:gd name="connsiteX2" fmla="*/ 7225995 w 7753670"/>
                <a:gd name="connsiteY2" fmla="*/ 0 h 3303640"/>
                <a:gd name="connsiteX3" fmla="*/ 7753670 w 7753670"/>
                <a:gd name="connsiteY3" fmla="*/ 527675 h 3303640"/>
                <a:gd name="connsiteX4" fmla="*/ 7753670 w 7753670"/>
                <a:gd name="connsiteY4" fmla="*/ 2638312 h 3303640"/>
                <a:gd name="connsiteX5" fmla="*/ 7225995 w 7753670"/>
                <a:gd name="connsiteY5" fmla="*/ 3165987 h 3303640"/>
                <a:gd name="connsiteX6" fmla="*/ 91074 w 7753670"/>
                <a:gd name="connsiteY6" fmla="*/ 3303640 h 3303640"/>
                <a:gd name="connsiteX7" fmla="*/ 300818 w 7753670"/>
                <a:gd name="connsiteY7" fmla="*/ 2618648 h 3303640"/>
                <a:gd name="connsiteX8" fmla="*/ 123837 w 7753670"/>
                <a:gd name="connsiteY8" fmla="*/ 2153264 h 3303640"/>
                <a:gd name="connsiteX9" fmla="*/ 369644 w 7753670"/>
                <a:gd name="connsiteY9" fmla="*/ 1494503 h 3303640"/>
                <a:gd name="connsiteX10" fmla="*/ 123837 w 7753670"/>
                <a:gd name="connsiteY10" fmla="*/ 527675 h 3303640"/>
                <a:gd name="connsiteX0" fmla="*/ 123837 w 7753670"/>
                <a:gd name="connsiteY0" fmla="*/ 527675 h 3303640"/>
                <a:gd name="connsiteX1" fmla="*/ 523692 w 7753670"/>
                <a:gd name="connsiteY1" fmla="*/ 117987 h 3303640"/>
                <a:gd name="connsiteX2" fmla="*/ 7225995 w 7753670"/>
                <a:gd name="connsiteY2" fmla="*/ 0 h 3303640"/>
                <a:gd name="connsiteX3" fmla="*/ 7753670 w 7753670"/>
                <a:gd name="connsiteY3" fmla="*/ 527675 h 3303640"/>
                <a:gd name="connsiteX4" fmla="*/ 7753670 w 7753670"/>
                <a:gd name="connsiteY4" fmla="*/ 2638312 h 3303640"/>
                <a:gd name="connsiteX5" fmla="*/ 7225995 w 7753670"/>
                <a:gd name="connsiteY5" fmla="*/ 3165987 h 3303640"/>
                <a:gd name="connsiteX6" fmla="*/ 91074 w 7753670"/>
                <a:gd name="connsiteY6" fmla="*/ 3303640 h 3303640"/>
                <a:gd name="connsiteX7" fmla="*/ 300818 w 7753670"/>
                <a:gd name="connsiteY7" fmla="*/ 2618648 h 3303640"/>
                <a:gd name="connsiteX8" fmla="*/ 123837 w 7753670"/>
                <a:gd name="connsiteY8" fmla="*/ 2153264 h 3303640"/>
                <a:gd name="connsiteX9" fmla="*/ 369644 w 7753670"/>
                <a:gd name="connsiteY9" fmla="*/ 1494503 h 3303640"/>
                <a:gd name="connsiteX10" fmla="*/ 123837 w 7753670"/>
                <a:gd name="connsiteY10" fmla="*/ 527675 h 3303640"/>
                <a:gd name="connsiteX0" fmla="*/ 123837 w 7753670"/>
                <a:gd name="connsiteY0" fmla="*/ 527675 h 3392127"/>
                <a:gd name="connsiteX1" fmla="*/ 523692 w 7753670"/>
                <a:gd name="connsiteY1" fmla="*/ 117987 h 3392127"/>
                <a:gd name="connsiteX2" fmla="*/ 7225995 w 7753670"/>
                <a:gd name="connsiteY2" fmla="*/ 0 h 3392127"/>
                <a:gd name="connsiteX3" fmla="*/ 7753670 w 7753670"/>
                <a:gd name="connsiteY3" fmla="*/ 527675 h 3392127"/>
                <a:gd name="connsiteX4" fmla="*/ 7753670 w 7753670"/>
                <a:gd name="connsiteY4" fmla="*/ 2638312 h 3392127"/>
                <a:gd name="connsiteX5" fmla="*/ 7225995 w 7753670"/>
                <a:gd name="connsiteY5" fmla="*/ 3165987 h 3392127"/>
                <a:gd name="connsiteX6" fmla="*/ 428637 w 7753670"/>
                <a:gd name="connsiteY6" fmla="*/ 3392127 h 3392127"/>
                <a:gd name="connsiteX7" fmla="*/ 91074 w 7753670"/>
                <a:gd name="connsiteY7" fmla="*/ 3303640 h 3392127"/>
                <a:gd name="connsiteX8" fmla="*/ 300818 w 7753670"/>
                <a:gd name="connsiteY8" fmla="*/ 2618648 h 3392127"/>
                <a:gd name="connsiteX9" fmla="*/ 123837 w 7753670"/>
                <a:gd name="connsiteY9" fmla="*/ 2153264 h 3392127"/>
                <a:gd name="connsiteX10" fmla="*/ 369644 w 7753670"/>
                <a:gd name="connsiteY10" fmla="*/ 1494503 h 3392127"/>
                <a:gd name="connsiteX11" fmla="*/ 123837 w 7753670"/>
                <a:gd name="connsiteY11" fmla="*/ 527675 h 3392127"/>
                <a:gd name="connsiteX0" fmla="*/ 123837 w 7753670"/>
                <a:gd name="connsiteY0" fmla="*/ 527675 h 3392127"/>
                <a:gd name="connsiteX1" fmla="*/ 523692 w 7753670"/>
                <a:gd name="connsiteY1" fmla="*/ 117987 h 3392127"/>
                <a:gd name="connsiteX2" fmla="*/ 7225995 w 7753670"/>
                <a:gd name="connsiteY2" fmla="*/ 0 h 3392127"/>
                <a:gd name="connsiteX3" fmla="*/ 7753670 w 7753670"/>
                <a:gd name="connsiteY3" fmla="*/ 527675 h 3392127"/>
                <a:gd name="connsiteX4" fmla="*/ 7753670 w 7753670"/>
                <a:gd name="connsiteY4" fmla="*/ 2638312 h 3392127"/>
                <a:gd name="connsiteX5" fmla="*/ 7225995 w 7753670"/>
                <a:gd name="connsiteY5" fmla="*/ 3165987 h 3392127"/>
                <a:gd name="connsiteX6" fmla="*/ 428637 w 7753670"/>
                <a:gd name="connsiteY6" fmla="*/ 3392127 h 3392127"/>
                <a:gd name="connsiteX7" fmla="*/ 91074 w 7753670"/>
                <a:gd name="connsiteY7" fmla="*/ 3234814 h 3392127"/>
                <a:gd name="connsiteX8" fmla="*/ 300818 w 7753670"/>
                <a:gd name="connsiteY8" fmla="*/ 2618648 h 3392127"/>
                <a:gd name="connsiteX9" fmla="*/ 123837 w 7753670"/>
                <a:gd name="connsiteY9" fmla="*/ 2153264 h 3392127"/>
                <a:gd name="connsiteX10" fmla="*/ 369644 w 7753670"/>
                <a:gd name="connsiteY10" fmla="*/ 1494503 h 3392127"/>
                <a:gd name="connsiteX11" fmla="*/ 123837 w 7753670"/>
                <a:gd name="connsiteY11" fmla="*/ 527675 h 3392127"/>
                <a:gd name="connsiteX0" fmla="*/ 40388 w 7670221"/>
                <a:gd name="connsiteY0" fmla="*/ 527675 h 3392127"/>
                <a:gd name="connsiteX1" fmla="*/ 440243 w 7670221"/>
                <a:gd name="connsiteY1" fmla="*/ 117987 h 3392127"/>
                <a:gd name="connsiteX2" fmla="*/ 7142546 w 7670221"/>
                <a:gd name="connsiteY2" fmla="*/ 0 h 3392127"/>
                <a:gd name="connsiteX3" fmla="*/ 7670221 w 7670221"/>
                <a:gd name="connsiteY3" fmla="*/ 527675 h 3392127"/>
                <a:gd name="connsiteX4" fmla="*/ 7670221 w 7670221"/>
                <a:gd name="connsiteY4" fmla="*/ 2638312 h 3392127"/>
                <a:gd name="connsiteX5" fmla="*/ 7142546 w 7670221"/>
                <a:gd name="connsiteY5" fmla="*/ 3165987 h 3392127"/>
                <a:gd name="connsiteX6" fmla="*/ 345188 w 7670221"/>
                <a:gd name="connsiteY6" fmla="*/ 3392127 h 3392127"/>
                <a:gd name="connsiteX7" fmla="*/ 7625 w 7670221"/>
                <a:gd name="connsiteY7" fmla="*/ 3234814 h 3392127"/>
                <a:gd name="connsiteX8" fmla="*/ 217369 w 7670221"/>
                <a:gd name="connsiteY8" fmla="*/ 2618648 h 3392127"/>
                <a:gd name="connsiteX9" fmla="*/ 40388 w 7670221"/>
                <a:gd name="connsiteY9" fmla="*/ 2153264 h 3392127"/>
                <a:gd name="connsiteX10" fmla="*/ 286195 w 7670221"/>
                <a:gd name="connsiteY10" fmla="*/ 1494503 h 3392127"/>
                <a:gd name="connsiteX11" fmla="*/ 40388 w 7670221"/>
                <a:gd name="connsiteY11" fmla="*/ 527675 h 3392127"/>
                <a:gd name="connsiteX0" fmla="*/ 40388 w 7670221"/>
                <a:gd name="connsiteY0" fmla="*/ 527675 h 3392127"/>
                <a:gd name="connsiteX1" fmla="*/ 440243 w 7670221"/>
                <a:gd name="connsiteY1" fmla="*/ 117987 h 3392127"/>
                <a:gd name="connsiteX2" fmla="*/ 7142546 w 7670221"/>
                <a:gd name="connsiteY2" fmla="*/ 0 h 3392127"/>
                <a:gd name="connsiteX3" fmla="*/ 7670221 w 7670221"/>
                <a:gd name="connsiteY3" fmla="*/ 527675 h 3392127"/>
                <a:gd name="connsiteX4" fmla="*/ 7670221 w 7670221"/>
                <a:gd name="connsiteY4" fmla="*/ 2638312 h 3392127"/>
                <a:gd name="connsiteX5" fmla="*/ 7142546 w 7670221"/>
                <a:gd name="connsiteY5" fmla="*/ 3165987 h 3392127"/>
                <a:gd name="connsiteX6" fmla="*/ 345188 w 7670221"/>
                <a:gd name="connsiteY6" fmla="*/ 3392127 h 3392127"/>
                <a:gd name="connsiteX7" fmla="*/ 7625 w 7670221"/>
                <a:gd name="connsiteY7" fmla="*/ 3234814 h 3392127"/>
                <a:gd name="connsiteX8" fmla="*/ 217369 w 7670221"/>
                <a:gd name="connsiteY8" fmla="*/ 2618648 h 3392127"/>
                <a:gd name="connsiteX9" fmla="*/ 40388 w 7670221"/>
                <a:gd name="connsiteY9" fmla="*/ 2153264 h 3392127"/>
                <a:gd name="connsiteX10" fmla="*/ 286195 w 7670221"/>
                <a:gd name="connsiteY10" fmla="*/ 1494503 h 3392127"/>
                <a:gd name="connsiteX11" fmla="*/ 40388 w 7670221"/>
                <a:gd name="connsiteY11" fmla="*/ 527675 h 3392127"/>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369508 w 7670221"/>
                <a:gd name="connsiteY6" fmla="*/ 3396991 h 3396991"/>
                <a:gd name="connsiteX7" fmla="*/ 7625 w 7670221"/>
                <a:gd name="connsiteY7" fmla="*/ 3234814 h 3396991"/>
                <a:gd name="connsiteX8" fmla="*/ 217369 w 7670221"/>
                <a:gd name="connsiteY8" fmla="*/ 2618648 h 3396991"/>
                <a:gd name="connsiteX9" fmla="*/ 40388 w 7670221"/>
                <a:gd name="connsiteY9" fmla="*/ 2153264 h 3396991"/>
                <a:gd name="connsiteX10" fmla="*/ 286195 w 7670221"/>
                <a:gd name="connsiteY10" fmla="*/ 1494503 h 3396991"/>
                <a:gd name="connsiteX11" fmla="*/ 40388 w 7670221"/>
                <a:gd name="connsiteY11"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369508 w 7670221"/>
                <a:gd name="connsiteY6" fmla="*/ 3396991 h 3396991"/>
                <a:gd name="connsiteX7" fmla="*/ 7625 w 7670221"/>
                <a:gd name="connsiteY7" fmla="*/ 3234814 h 3396991"/>
                <a:gd name="connsiteX8" fmla="*/ 217369 w 7670221"/>
                <a:gd name="connsiteY8" fmla="*/ 2618648 h 3396991"/>
                <a:gd name="connsiteX9" fmla="*/ 40388 w 7670221"/>
                <a:gd name="connsiteY9" fmla="*/ 2153264 h 3396991"/>
                <a:gd name="connsiteX10" fmla="*/ 286195 w 7670221"/>
                <a:gd name="connsiteY10" fmla="*/ 1494503 h 3396991"/>
                <a:gd name="connsiteX11" fmla="*/ 40388 w 7670221"/>
                <a:gd name="connsiteY11"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42546 w 7670221"/>
                <a:gd name="connsiteY5" fmla="*/ 3165987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00034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00034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670221 w 7670221"/>
                <a:gd name="connsiteY4" fmla="*/ 2638312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670221"/>
                <a:gd name="connsiteY0" fmla="*/ 527675 h 3396991"/>
                <a:gd name="connsiteX1" fmla="*/ 440243 w 7670221"/>
                <a:gd name="connsiteY1" fmla="*/ 117987 h 3396991"/>
                <a:gd name="connsiteX2" fmla="*/ 7142546 w 7670221"/>
                <a:gd name="connsiteY2" fmla="*/ 0 h 3396991"/>
                <a:gd name="connsiteX3" fmla="*/ 7670221 w 7670221"/>
                <a:gd name="connsiteY3" fmla="*/ 527675 h 3396991"/>
                <a:gd name="connsiteX4" fmla="*/ 7242204 w 7670221"/>
                <a:gd name="connsiteY4" fmla="*/ 2628584 h 3396991"/>
                <a:gd name="connsiteX5" fmla="*/ 7166865 w 7670221"/>
                <a:gd name="connsiteY5" fmla="*/ 3219489 h 3396991"/>
                <a:gd name="connsiteX6" fmla="*/ 5601576 w 7670221"/>
                <a:gd name="connsiteY6" fmla="*/ 3165619 h 3396991"/>
                <a:gd name="connsiteX7" fmla="*/ 369508 w 7670221"/>
                <a:gd name="connsiteY7" fmla="*/ 3396991 h 3396991"/>
                <a:gd name="connsiteX8" fmla="*/ 7625 w 7670221"/>
                <a:gd name="connsiteY8" fmla="*/ 3234814 h 3396991"/>
                <a:gd name="connsiteX9" fmla="*/ 217369 w 7670221"/>
                <a:gd name="connsiteY9" fmla="*/ 2618648 h 3396991"/>
                <a:gd name="connsiteX10" fmla="*/ 40388 w 7670221"/>
                <a:gd name="connsiteY10" fmla="*/ 2153264 h 3396991"/>
                <a:gd name="connsiteX11" fmla="*/ 286195 w 7670221"/>
                <a:gd name="connsiteY11" fmla="*/ 1494503 h 3396991"/>
                <a:gd name="connsiteX12" fmla="*/ 40388 w 7670221"/>
                <a:gd name="connsiteY12" fmla="*/ 527675 h 3396991"/>
                <a:gd name="connsiteX0" fmla="*/ 40388 w 7354102"/>
                <a:gd name="connsiteY0" fmla="*/ 527675 h 3396991"/>
                <a:gd name="connsiteX1" fmla="*/ 440243 w 7354102"/>
                <a:gd name="connsiteY1" fmla="*/ 117987 h 3396991"/>
                <a:gd name="connsiteX2" fmla="*/ 7142546 w 7354102"/>
                <a:gd name="connsiteY2" fmla="*/ 0 h 3396991"/>
                <a:gd name="connsiteX3" fmla="*/ 7339480 w 7354102"/>
                <a:gd name="connsiteY3" fmla="*/ 517947 h 3396991"/>
                <a:gd name="connsiteX4" fmla="*/ 7242204 w 7354102"/>
                <a:gd name="connsiteY4" fmla="*/ 2628584 h 3396991"/>
                <a:gd name="connsiteX5" fmla="*/ 7166865 w 7354102"/>
                <a:gd name="connsiteY5" fmla="*/ 3219489 h 3396991"/>
                <a:gd name="connsiteX6" fmla="*/ 5601576 w 7354102"/>
                <a:gd name="connsiteY6" fmla="*/ 3165619 h 3396991"/>
                <a:gd name="connsiteX7" fmla="*/ 369508 w 7354102"/>
                <a:gd name="connsiteY7" fmla="*/ 3396991 h 3396991"/>
                <a:gd name="connsiteX8" fmla="*/ 7625 w 7354102"/>
                <a:gd name="connsiteY8" fmla="*/ 3234814 h 3396991"/>
                <a:gd name="connsiteX9" fmla="*/ 217369 w 7354102"/>
                <a:gd name="connsiteY9" fmla="*/ 2618648 h 3396991"/>
                <a:gd name="connsiteX10" fmla="*/ 40388 w 7354102"/>
                <a:gd name="connsiteY10" fmla="*/ 2153264 h 3396991"/>
                <a:gd name="connsiteX11" fmla="*/ 286195 w 7354102"/>
                <a:gd name="connsiteY11" fmla="*/ 1494503 h 3396991"/>
                <a:gd name="connsiteX12" fmla="*/ 40388 w 7354102"/>
                <a:gd name="connsiteY12" fmla="*/ 527675 h 3396991"/>
                <a:gd name="connsiteX0" fmla="*/ 40388 w 7426023"/>
                <a:gd name="connsiteY0" fmla="*/ 527675 h 3396991"/>
                <a:gd name="connsiteX1" fmla="*/ 440243 w 7426023"/>
                <a:gd name="connsiteY1" fmla="*/ 117987 h 3396991"/>
                <a:gd name="connsiteX2" fmla="*/ 7142546 w 7426023"/>
                <a:gd name="connsiteY2" fmla="*/ 0 h 3396991"/>
                <a:gd name="connsiteX3" fmla="*/ 7339480 w 7426023"/>
                <a:gd name="connsiteY3" fmla="*/ 517947 h 3396991"/>
                <a:gd name="connsiteX4" fmla="*/ 7425513 w 7426023"/>
                <a:gd name="connsiteY4" fmla="*/ 962304 h 3396991"/>
                <a:gd name="connsiteX5" fmla="*/ 7242204 w 7426023"/>
                <a:gd name="connsiteY5" fmla="*/ 2628584 h 3396991"/>
                <a:gd name="connsiteX6" fmla="*/ 7166865 w 7426023"/>
                <a:gd name="connsiteY6" fmla="*/ 3219489 h 3396991"/>
                <a:gd name="connsiteX7" fmla="*/ 5601576 w 7426023"/>
                <a:gd name="connsiteY7" fmla="*/ 3165619 h 3396991"/>
                <a:gd name="connsiteX8" fmla="*/ 369508 w 7426023"/>
                <a:gd name="connsiteY8" fmla="*/ 3396991 h 3396991"/>
                <a:gd name="connsiteX9" fmla="*/ 7625 w 7426023"/>
                <a:gd name="connsiteY9" fmla="*/ 3234814 h 3396991"/>
                <a:gd name="connsiteX10" fmla="*/ 217369 w 7426023"/>
                <a:gd name="connsiteY10" fmla="*/ 2618648 h 3396991"/>
                <a:gd name="connsiteX11" fmla="*/ 40388 w 7426023"/>
                <a:gd name="connsiteY11" fmla="*/ 2153264 h 3396991"/>
                <a:gd name="connsiteX12" fmla="*/ 286195 w 7426023"/>
                <a:gd name="connsiteY12" fmla="*/ 1494503 h 3396991"/>
                <a:gd name="connsiteX13" fmla="*/ 40388 w 7426023"/>
                <a:gd name="connsiteY13" fmla="*/ 527675 h 3396991"/>
                <a:gd name="connsiteX0" fmla="*/ 40388 w 7426023"/>
                <a:gd name="connsiteY0" fmla="*/ 527675 h 3396991"/>
                <a:gd name="connsiteX1" fmla="*/ 440243 w 7426023"/>
                <a:gd name="connsiteY1" fmla="*/ 117987 h 3396991"/>
                <a:gd name="connsiteX2" fmla="*/ 7142546 w 7426023"/>
                <a:gd name="connsiteY2" fmla="*/ 0 h 3396991"/>
                <a:gd name="connsiteX3" fmla="*/ 7339480 w 7426023"/>
                <a:gd name="connsiteY3" fmla="*/ 517947 h 3396991"/>
                <a:gd name="connsiteX4" fmla="*/ 7425513 w 7426023"/>
                <a:gd name="connsiteY4" fmla="*/ 962304 h 3396991"/>
                <a:gd name="connsiteX5" fmla="*/ 7242204 w 7426023"/>
                <a:gd name="connsiteY5" fmla="*/ 2628584 h 3396991"/>
                <a:gd name="connsiteX6" fmla="*/ 7166865 w 7426023"/>
                <a:gd name="connsiteY6" fmla="*/ 3219489 h 3396991"/>
                <a:gd name="connsiteX7" fmla="*/ 5601576 w 7426023"/>
                <a:gd name="connsiteY7" fmla="*/ 3165619 h 3396991"/>
                <a:gd name="connsiteX8" fmla="*/ 369508 w 7426023"/>
                <a:gd name="connsiteY8" fmla="*/ 3396991 h 3396991"/>
                <a:gd name="connsiteX9" fmla="*/ 7625 w 7426023"/>
                <a:gd name="connsiteY9" fmla="*/ 3234814 h 3396991"/>
                <a:gd name="connsiteX10" fmla="*/ 217369 w 7426023"/>
                <a:gd name="connsiteY10" fmla="*/ 2618648 h 3396991"/>
                <a:gd name="connsiteX11" fmla="*/ 40388 w 7426023"/>
                <a:gd name="connsiteY11" fmla="*/ 2153264 h 3396991"/>
                <a:gd name="connsiteX12" fmla="*/ 286195 w 7426023"/>
                <a:gd name="connsiteY12" fmla="*/ 1494503 h 3396991"/>
                <a:gd name="connsiteX13" fmla="*/ 40388 w 7426023"/>
                <a:gd name="connsiteY13" fmla="*/ 527675 h 3396991"/>
                <a:gd name="connsiteX0" fmla="*/ 40388 w 7445402"/>
                <a:gd name="connsiteY0" fmla="*/ 527675 h 3396991"/>
                <a:gd name="connsiteX1" fmla="*/ 440243 w 7445402"/>
                <a:gd name="connsiteY1" fmla="*/ 117987 h 3396991"/>
                <a:gd name="connsiteX2" fmla="*/ 7142546 w 7445402"/>
                <a:gd name="connsiteY2" fmla="*/ 0 h 3396991"/>
                <a:gd name="connsiteX3" fmla="*/ 7339480 w 7445402"/>
                <a:gd name="connsiteY3" fmla="*/ 517947 h 3396991"/>
                <a:gd name="connsiteX4" fmla="*/ 7444969 w 7445402"/>
                <a:gd name="connsiteY4" fmla="*/ 1093627 h 3396991"/>
                <a:gd name="connsiteX5" fmla="*/ 7242204 w 7445402"/>
                <a:gd name="connsiteY5" fmla="*/ 2628584 h 3396991"/>
                <a:gd name="connsiteX6" fmla="*/ 7166865 w 7445402"/>
                <a:gd name="connsiteY6" fmla="*/ 3219489 h 3396991"/>
                <a:gd name="connsiteX7" fmla="*/ 5601576 w 7445402"/>
                <a:gd name="connsiteY7" fmla="*/ 3165619 h 3396991"/>
                <a:gd name="connsiteX8" fmla="*/ 369508 w 7445402"/>
                <a:gd name="connsiteY8" fmla="*/ 3396991 h 3396991"/>
                <a:gd name="connsiteX9" fmla="*/ 7625 w 7445402"/>
                <a:gd name="connsiteY9" fmla="*/ 3234814 h 3396991"/>
                <a:gd name="connsiteX10" fmla="*/ 217369 w 7445402"/>
                <a:gd name="connsiteY10" fmla="*/ 2618648 h 3396991"/>
                <a:gd name="connsiteX11" fmla="*/ 40388 w 7445402"/>
                <a:gd name="connsiteY11" fmla="*/ 2153264 h 3396991"/>
                <a:gd name="connsiteX12" fmla="*/ 286195 w 7445402"/>
                <a:gd name="connsiteY12" fmla="*/ 1494503 h 3396991"/>
                <a:gd name="connsiteX13" fmla="*/ 40388 w 7445402"/>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42204 w 7456700"/>
                <a:gd name="connsiteY5" fmla="*/ 2628584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42204 w 7456700"/>
                <a:gd name="connsiteY5" fmla="*/ 2628584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90843 w 7456700"/>
                <a:gd name="connsiteY5" fmla="*/ 2652903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0388 w 7456700"/>
                <a:gd name="connsiteY0" fmla="*/ 527675 h 3396991"/>
                <a:gd name="connsiteX1" fmla="*/ 440243 w 7456700"/>
                <a:gd name="connsiteY1" fmla="*/ 117987 h 3396991"/>
                <a:gd name="connsiteX2" fmla="*/ 7142546 w 7456700"/>
                <a:gd name="connsiteY2" fmla="*/ 0 h 3396991"/>
                <a:gd name="connsiteX3" fmla="*/ 7339480 w 7456700"/>
                <a:gd name="connsiteY3" fmla="*/ 517947 h 3396991"/>
                <a:gd name="connsiteX4" fmla="*/ 7444969 w 7456700"/>
                <a:gd name="connsiteY4" fmla="*/ 1093627 h 3396991"/>
                <a:gd name="connsiteX5" fmla="*/ 7290843 w 7456700"/>
                <a:gd name="connsiteY5" fmla="*/ 2652903 h 3396991"/>
                <a:gd name="connsiteX6" fmla="*/ 7166865 w 7456700"/>
                <a:gd name="connsiteY6" fmla="*/ 3219489 h 3396991"/>
                <a:gd name="connsiteX7" fmla="*/ 5601576 w 7456700"/>
                <a:gd name="connsiteY7" fmla="*/ 3165619 h 3396991"/>
                <a:gd name="connsiteX8" fmla="*/ 369508 w 7456700"/>
                <a:gd name="connsiteY8" fmla="*/ 3396991 h 3396991"/>
                <a:gd name="connsiteX9" fmla="*/ 7625 w 7456700"/>
                <a:gd name="connsiteY9" fmla="*/ 3234814 h 3396991"/>
                <a:gd name="connsiteX10" fmla="*/ 217369 w 7456700"/>
                <a:gd name="connsiteY10" fmla="*/ 2618648 h 3396991"/>
                <a:gd name="connsiteX11" fmla="*/ 40388 w 7456700"/>
                <a:gd name="connsiteY11" fmla="*/ 2153264 h 3396991"/>
                <a:gd name="connsiteX12" fmla="*/ 286195 w 7456700"/>
                <a:gd name="connsiteY12" fmla="*/ 1494503 h 3396991"/>
                <a:gd name="connsiteX13" fmla="*/ 40388 w 7456700"/>
                <a:gd name="connsiteY13" fmla="*/ 527675 h 3396991"/>
                <a:gd name="connsiteX0" fmla="*/ 44585 w 7460897"/>
                <a:gd name="connsiteY0" fmla="*/ 527675 h 3396991"/>
                <a:gd name="connsiteX1" fmla="*/ 444440 w 7460897"/>
                <a:gd name="connsiteY1" fmla="*/ 117987 h 3396991"/>
                <a:gd name="connsiteX2" fmla="*/ 7146743 w 7460897"/>
                <a:gd name="connsiteY2" fmla="*/ 0 h 3396991"/>
                <a:gd name="connsiteX3" fmla="*/ 7343677 w 7460897"/>
                <a:gd name="connsiteY3" fmla="*/ 517947 h 3396991"/>
                <a:gd name="connsiteX4" fmla="*/ 7449166 w 7460897"/>
                <a:gd name="connsiteY4" fmla="*/ 1093627 h 3396991"/>
                <a:gd name="connsiteX5" fmla="*/ 7295040 w 7460897"/>
                <a:gd name="connsiteY5" fmla="*/ 2652903 h 3396991"/>
                <a:gd name="connsiteX6" fmla="*/ 7171062 w 7460897"/>
                <a:gd name="connsiteY6" fmla="*/ 3219489 h 3396991"/>
                <a:gd name="connsiteX7" fmla="*/ 5605773 w 7460897"/>
                <a:gd name="connsiteY7" fmla="*/ 3165619 h 3396991"/>
                <a:gd name="connsiteX8" fmla="*/ 373705 w 7460897"/>
                <a:gd name="connsiteY8" fmla="*/ 3396991 h 3396991"/>
                <a:gd name="connsiteX9" fmla="*/ 11822 w 7460897"/>
                <a:gd name="connsiteY9" fmla="*/ 3234814 h 3396991"/>
                <a:gd name="connsiteX10" fmla="*/ 113989 w 7460897"/>
                <a:gd name="connsiteY10" fmla="*/ 2672436 h 3396991"/>
                <a:gd name="connsiteX11" fmla="*/ 44585 w 7460897"/>
                <a:gd name="connsiteY11" fmla="*/ 2153264 h 3396991"/>
                <a:gd name="connsiteX12" fmla="*/ 290392 w 7460897"/>
                <a:gd name="connsiteY12" fmla="*/ 1494503 h 3396991"/>
                <a:gd name="connsiteX13" fmla="*/ 44585 w 7460897"/>
                <a:gd name="connsiteY13" fmla="*/ 527675 h 3396991"/>
                <a:gd name="connsiteX0" fmla="*/ 44585 w 7460897"/>
                <a:gd name="connsiteY0" fmla="*/ 527675 h 3396991"/>
                <a:gd name="connsiteX1" fmla="*/ 444440 w 7460897"/>
                <a:gd name="connsiteY1" fmla="*/ 117987 h 3396991"/>
                <a:gd name="connsiteX2" fmla="*/ 7146743 w 7460897"/>
                <a:gd name="connsiteY2" fmla="*/ 0 h 3396991"/>
                <a:gd name="connsiteX3" fmla="*/ 7343677 w 7460897"/>
                <a:gd name="connsiteY3" fmla="*/ 517947 h 3396991"/>
                <a:gd name="connsiteX4" fmla="*/ 7449166 w 7460897"/>
                <a:gd name="connsiteY4" fmla="*/ 1093627 h 3396991"/>
                <a:gd name="connsiteX5" fmla="*/ 7295040 w 7460897"/>
                <a:gd name="connsiteY5" fmla="*/ 2652903 h 3396991"/>
                <a:gd name="connsiteX6" fmla="*/ 7171062 w 7460897"/>
                <a:gd name="connsiteY6" fmla="*/ 3219489 h 3396991"/>
                <a:gd name="connsiteX7" fmla="*/ 5605773 w 7460897"/>
                <a:gd name="connsiteY7" fmla="*/ 3165619 h 3396991"/>
                <a:gd name="connsiteX8" fmla="*/ 373705 w 7460897"/>
                <a:gd name="connsiteY8" fmla="*/ 3396991 h 3396991"/>
                <a:gd name="connsiteX9" fmla="*/ 11822 w 7460897"/>
                <a:gd name="connsiteY9" fmla="*/ 3234814 h 3396991"/>
                <a:gd name="connsiteX10" fmla="*/ 113989 w 7460897"/>
                <a:gd name="connsiteY10" fmla="*/ 2672436 h 3396991"/>
                <a:gd name="connsiteX11" fmla="*/ 44585 w 7460897"/>
                <a:gd name="connsiteY11" fmla="*/ 2153264 h 3396991"/>
                <a:gd name="connsiteX12" fmla="*/ 169369 w 7460897"/>
                <a:gd name="connsiteY12" fmla="*/ 1494503 h 3396991"/>
                <a:gd name="connsiteX13" fmla="*/ 44585 w 7460897"/>
                <a:gd name="connsiteY13" fmla="*/ 527675 h 3396991"/>
                <a:gd name="connsiteX0" fmla="*/ 32012 w 7448324"/>
                <a:gd name="connsiteY0" fmla="*/ 527675 h 3409017"/>
                <a:gd name="connsiteX1" fmla="*/ 431867 w 7448324"/>
                <a:gd name="connsiteY1" fmla="*/ 117987 h 3409017"/>
                <a:gd name="connsiteX2" fmla="*/ 7134170 w 7448324"/>
                <a:gd name="connsiteY2" fmla="*/ 0 h 3409017"/>
                <a:gd name="connsiteX3" fmla="*/ 7331104 w 7448324"/>
                <a:gd name="connsiteY3" fmla="*/ 517947 h 3409017"/>
                <a:gd name="connsiteX4" fmla="*/ 7436593 w 7448324"/>
                <a:gd name="connsiteY4" fmla="*/ 1093627 h 3409017"/>
                <a:gd name="connsiteX5" fmla="*/ 7282467 w 7448324"/>
                <a:gd name="connsiteY5" fmla="*/ 2652903 h 3409017"/>
                <a:gd name="connsiteX6" fmla="*/ 7158489 w 7448324"/>
                <a:gd name="connsiteY6" fmla="*/ 3219489 h 3409017"/>
                <a:gd name="connsiteX7" fmla="*/ 5593200 w 7448324"/>
                <a:gd name="connsiteY7" fmla="*/ 3165619 h 3409017"/>
                <a:gd name="connsiteX8" fmla="*/ 361132 w 7448324"/>
                <a:gd name="connsiteY8" fmla="*/ 3396991 h 3409017"/>
                <a:gd name="connsiteX9" fmla="*/ 12696 w 7448324"/>
                <a:gd name="connsiteY9" fmla="*/ 3342391 h 3409017"/>
                <a:gd name="connsiteX10" fmla="*/ 101416 w 7448324"/>
                <a:gd name="connsiteY10" fmla="*/ 2672436 h 3409017"/>
                <a:gd name="connsiteX11" fmla="*/ 32012 w 7448324"/>
                <a:gd name="connsiteY11" fmla="*/ 2153264 h 3409017"/>
                <a:gd name="connsiteX12" fmla="*/ 156796 w 7448324"/>
                <a:gd name="connsiteY12" fmla="*/ 1494503 h 3409017"/>
                <a:gd name="connsiteX13" fmla="*/ 32012 w 7448324"/>
                <a:gd name="connsiteY13" fmla="*/ 527675 h 3409017"/>
                <a:gd name="connsiteX0" fmla="*/ 32012 w 7448324"/>
                <a:gd name="connsiteY0" fmla="*/ 527675 h 3417744"/>
                <a:gd name="connsiteX1" fmla="*/ 431867 w 7448324"/>
                <a:gd name="connsiteY1" fmla="*/ 117987 h 3417744"/>
                <a:gd name="connsiteX2" fmla="*/ 7134170 w 7448324"/>
                <a:gd name="connsiteY2" fmla="*/ 0 h 3417744"/>
                <a:gd name="connsiteX3" fmla="*/ 7331104 w 7448324"/>
                <a:gd name="connsiteY3" fmla="*/ 517947 h 3417744"/>
                <a:gd name="connsiteX4" fmla="*/ 7436593 w 7448324"/>
                <a:gd name="connsiteY4" fmla="*/ 1093627 h 3417744"/>
                <a:gd name="connsiteX5" fmla="*/ 7282467 w 7448324"/>
                <a:gd name="connsiteY5" fmla="*/ 2652903 h 3417744"/>
                <a:gd name="connsiteX6" fmla="*/ 7158489 w 7448324"/>
                <a:gd name="connsiteY6" fmla="*/ 3219489 h 3417744"/>
                <a:gd name="connsiteX7" fmla="*/ 5593200 w 7448324"/>
                <a:gd name="connsiteY7" fmla="*/ 3165619 h 3417744"/>
                <a:gd name="connsiteX8" fmla="*/ 361132 w 7448324"/>
                <a:gd name="connsiteY8" fmla="*/ 3415845 h 3417744"/>
                <a:gd name="connsiteX9" fmla="*/ 12696 w 7448324"/>
                <a:gd name="connsiteY9" fmla="*/ 3342391 h 3417744"/>
                <a:gd name="connsiteX10" fmla="*/ 101416 w 7448324"/>
                <a:gd name="connsiteY10" fmla="*/ 2672436 h 3417744"/>
                <a:gd name="connsiteX11" fmla="*/ 32012 w 7448324"/>
                <a:gd name="connsiteY11" fmla="*/ 2153264 h 3417744"/>
                <a:gd name="connsiteX12" fmla="*/ 156796 w 7448324"/>
                <a:gd name="connsiteY12" fmla="*/ 1494503 h 3417744"/>
                <a:gd name="connsiteX13" fmla="*/ 32012 w 7448324"/>
                <a:gd name="connsiteY13" fmla="*/ 527675 h 3417744"/>
                <a:gd name="connsiteX0" fmla="*/ 32012 w 7448324"/>
                <a:gd name="connsiteY0" fmla="*/ 527675 h 3421476"/>
                <a:gd name="connsiteX1" fmla="*/ 431867 w 7448324"/>
                <a:gd name="connsiteY1" fmla="*/ 117987 h 3421476"/>
                <a:gd name="connsiteX2" fmla="*/ 7134170 w 7448324"/>
                <a:gd name="connsiteY2" fmla="*/ 0 h 3421476"/>
                <a:gd name="connsiteX3" fmla="*/ 7331104 w 7448324"/>
                <a:gd name="connsiteY3" fmla="*/ 517947 h 3421476"/>
                <a:gd name="connsiteX4" fmla="*/ 7436593 w 7448324"/>
                <a:gd name="connsiteY4" fmla="*/ 1093627 h 3421476"/>
                <a:gd name="connsiteX5" fmla="*/ 7282467 w 7448324"/>
                <a:gd name="connsiteY5" fmla="*/ 2652903 h 3421476"/>
                <a:gd name="connsiteX6" fmla="*/ 7158489 w 7448324"/>
                <a:gd name="connsiteY6" fmla="*/ 3219489 h 3421476"/>
                <a:gd name="connsiteX7" fmla="*/ 5593200 w 7448324"/>
                <a:gd name="connsiteY7" fmla="*/ 3165619 h 3421476"/>
                <a:gd name="connsiteX8" fmla="*/ 361132 w 7448324"/>
                <a:gd name="connsiteY8" fmla="*/ 3415845 h 3421476"/>
                <a:gd name="connsiteX9" fmla="*/ 12696 w 7448324"/>
                <a:gd name="connsiteY9" fmla="*/ 3342391 h 3421476"/>
                <a:gd name="connsiteX10" fmla="*/ 101416 w 7448324"/>
                <a:gd name="connsiteY10" fmla="*/ 2672436 h 3421476"/>
                <a:gd name="connsiteX11" fmla="*/ 32012 w 7448324"/>
                <a:gd name="connsiteY11" fmla="*/ 2153264 h 3421476"/>
                <a:gd name="connsiteX12" fmla="*/ 156796 w 7448324"/>
                <a:gd name="connsiteY12" fmla="*/ 1494503 h 3421476"/>
                <a:gd name="connsiteX13" fmla="*/ 32012 w 7448324"/>
                <a:gd name="connsiteY13" fmla="*/ 527675 h 3421476"/>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7148"/>
                <a:gd name="connsiteX1" fmla="*/ 431867 w 7448324"/>
                <a:gd name="connsiteY1" fmla="*/ 117987 h 3427148"/>
                <a:gd name="connsiteX2" fmla="*/ 7134170 w 7448324"/>
                <a:gd name="connsiteY2" fmla="*/ 0 h 3427148"/>
                <a:gd name="connsiteX3" fmla="*/ 7331104 w 7448324"/>
                <a:gd name="connsiteY3" fmla="*/ 517947 h 3427148"/>
                <a:gd name="connsiteX4" fmla="*/ 7436593 w 7448324"/>
                <a:gd name="connsiteY4" fmla="*/ 1093627 h 3427148"/>
                <a:gd name="connsiteX5" fmla="*/ 7282467 w 7448324"/>
                <a:gd name="connsiteY5" fmla="*/ 2652903 h 3427148"/>
                <a:gd name="connsiteX6" fmla="*/ 7158489 w 7448324"/>
                <a:gd name="connsiteY6" fmla="*/ 3219489 h 3427148"/>
                <a:gd name="connsiteX7" fmla="*/ 5593200 w 7448324"/>
                <a:gd name="connsiteY7" fmla="*/ 3165619 h 3427148"/>
                <a:gd name="connsiteX8" fmla="*/ 467969 w 7448324"/>
                <a:gd name="connsiteY8" fmla="*/ 3425271 h 3427148"/>
                <a:gd name="connsiteX9" fmla="*/ 12696 w 7448324"/>
                <a:gd name="connsiteY9" fmla="*/ 3342391 h 3427148"/>
                <a:gd name="connsiteX10" fmla="*/ 101416 w 7448324"/>
                <a:gd name="connsiteY10" fmla="*/ 2672436 h 3427148"/>
                <a:gd name="connsiteX11" fmla="*/ 32012 w 7448324"/>
                <a:gd name="connsiteY11" fmla="*/ 2153264 h 3427148"/>
                <a:gd name="connsiteX12" fmla="*/ 156796 w 7448324"/>
                <a:gd name="connsiteY12" fmla="*/ 1494503 h 3427148"/>
                <a:gd name="connsiteX13" fmla="*/ 32012 w 7448324"/>
                <a:gd name="connsiteY13" fmla="*/ 527675 h 3427148"/>
                <a:gd name="connsiteX0" fmla="*/ 32012 w 7448324"/>
                <a:gd name="connsiteY0" fmla="*/ 527675 h 3429871"/>
                <a:gd name="connsiteX1" fmla="*/ 431867 w 7448324"/>
                <a:gd name="connsiteY1" fmla="*/ 117987 h 3429871"/>
                <a:gd name="connsiteX2" fmla="*/ 7134170 w 7448324"/>
                <a:gd name="connsiteY2" fmla="*/ 0 h 3429871"/>
                <a:gd name="connsiteX3" fmla="*/ 7331104 w 7448324"/>
                <a:gd name="connsiteY3" fmla="*/ 517947 h 3429871"/>
                <a:gd name="connsiteX4" fmla="*/ 7436593 w 7448324"/>
                <a:gd name="connsiteY4" fmla="*/ 1093627 h 3429871"/>
                <a:gd name="connsiteX5" fmla="*/ 7282467 w 7448324"/>
                <a:gd name="connsiteY5" fmla="*/ 2652903 h 3429871"/>
                <a:gd name="connsiteX6" fmla="*/ 7158489 w 7448324"/>
                <a:gd name="connsiteY6" fmla="*/ 3219489 h 3429871"/>
                <a:gd name="connsiteX7" fmla="*/ 5593200 w 7448324"/>
                <a:gd name="connsiteY7" fmla="*/ 3165619 h 3429871"/>
                <a:gd name="connsiteX8" fmla="*/ 467969 w 7448324"/>
                <a:gd name="connsiteY8" fmla="*/ 3425271 h 3429871"/>
                <a:gd name="connsiteX9" fmla="*/ 12696 w 7448324"/>
                <a:gd name="connsiteY9" fmla="*/ 3342391 h 3429871"/>
                <a:gd name="connsiteX10" fmla="*/ 101416 w 7448324"/>
                <a:gd name="connsiteY10" fmla="*/ 2672436 h 3429871"/>
                <a:gd name="connsiteX11" fmla="*/ 32012 w 7448324"/>
                <a:gd name="connsiteY11" fmla="*/ 2153264 h 3429871"/>
                <a:gd name="connsiteX12" fmla="*/ 156796 w 7448324"/>
                <a:gd name="connsiteY12" fmla="*/ 1494503 h 3429871"/>
                <a:gd name="connsiteX13" fmla="*/ 32012 w 7448324"/>
                <a:gd name="connsiteY13" fmla="*/ 527675 h 3429871"/>
                <a:gd name="connsiteX0" fmla="*/ 32012 w 7448324"/>
                <a:gd name="connsiteY0" fmla="*/ 527675 h 3438962"/>
                <a:gd name="connsiteX1" fmla="*/ 431867 w 7448324"/>
                <a:gd name="connsiteY1" fmla="*/ 117987 h 3438962"/>
                <a:gd name="connsiteX2" fmla="*/ 7134170 w 7448324"/>
                <a:gd name="connsiteY2" fmla="*/ 0 h 3438962"/>
                <a:gd name="connsiteX3" fmla="*/ 7331104 w 7448324"/>
                <a:gd name="connsiteY3" fmla="*/ 517947 h 3438962"/>
                <a:gd name="connsiteX4" fmla="*/ 7436593 w 7448324"/>
                <a:gd name="connsiteY4" fmla="*/ 1093627 h 3438962"/>
                <a:gd name="connsiteX5" fmla="*/ 7282467 w 7448324"/>
                <a:gd name="connsiteY5" fmla="*/ 2652903 h 3438962"/>
                <a:gd name="connsiteX6" fmla="*/ 7158489 w 7448324"/>
                <a:gd name="connsiteY6" fmla="*/ 3219489 h 3438962"/>
                <a:gd name="connsiteX7" fmla="*/ 5593200 w 7448324"/>
                <a:gd name="connsiteY7" fmla="*/ 3165619 h 3438962"/>
                <a:gd name="connsiteX8" fmla="*/ 577948 w 7448324"/>
                <a:gd name="connsiteY8" fmla="*/ 3437840 h 3438962"/>
                <a:gd name="connsiteX9" fmla="*/ 12696 w 7448324"/>
                <a:gd name="connsiteY9" fmla="*/ 3342391 h 3438962"/>
                <a:gd name="connsiteX10" fmla="*/ 101416 w 7448324"/>
                <a:gd name="connsiteY10" fmla="*/ 2672436 h 3438962"/>
                <a:gd name="connsiteX11" fmla="*/ 32012 w 7448324"/>
                <a:gd name="connsiteY11" fmla="*/ 2153264 h 3438962"/>
                <a:gd name="connsiteX12" fmla="*/ 156796 w 7448324"/>
                <a:gd name="connsiteY12" fmla="*/ 1494503 h 3438962"/>
                <a:gd name="connsiteX13" fmla="*/ 32012 w 7448324"/>
                <a:gd name="connsiteY13" fmla="*/ 527675 h 3438962"/>
                <a:gd name="connsiteX0" fmla="*/ 32012 w 7448324"/>
                <a:gd name="connsiteY0" fmla="*/ 527675 h 3447293"/>
                <a:gd name="connsiteX1" fmla="*/ 431867 w 7448324"/>
                <a:gd name="connsiteY1" fmla="*/ 117987 h 3447293"/>
                <a:gd name="connsiteX2" fmla="*/ 7134170 w 7448324"/>
                <a:gd name="connsiteY2" fmla="*/ 0 h 3447293"/>
                <a:gd name="connsiteX3" fmla="*/ 7331104 w 7448324"/>
                <a:gd name="connsiteY3" fmla="*/ 517947 h 3447293"/>
                <a:gd name="connsiteX4" fmla="*/ 7436593 w 7448324"/>
                <a:gd name="connsiteY4" fmla="*/ 1093627 h 3447293"/>
                <a:gd name="connsiteX5" fmla="*/ 7282467 w 7448324"/>
                <a:gd name="connsiteY5" fmla="*/ 2652903 h 3447293"/>
                <a:gd name="connsiteX6" fmla="*/ 7158489 w 7448324"/>
                <a:gd name="connsiteY6" fmla="*/ 3219489 h 3447293"/>
                <a:gd name="connsiteX7" fmla="*/ 5593200 w 7448324"/>
                <a:gd name="connsiteY7" fmla="*/ 3165619 h 3447293"/>
                <a:gd name="connsiteX8" fmla="*/ 577948 w 7448324"/>
                <a:gd name="connsiteY8" fmla="*/ 3437840 h 3447293"/>
                <a:gd name="connsiteX9" fmla="*/ 12696 w 7448324"/>
                <a:gd name="connsiteY9" fmla="*/ 3342391 h 3447293"/>
                <a:gd name="connsiteX10" fmla="*/ 101416 w 7448324"/>
                <a:gd name="connsiteY10" fmla="*/ 2672436 h 3447293"/>
                <a:gd name="connsiteX11" fmla="*/ 32012 w 7448324"/>
                <a:gd name="connsiteY11" fmla="*/ 2153264 h 3447293"/>
                <a:gd name="connsiteX12" fmla="*/ 156796 w 7448324"/>
                <a:gd name="connsiteY12" fmla="*/ 1494503 h 3447293"/>
                <a:gd name="connsiteX13" fmla="*/ 32012 w 7448324"/>
                <a:gd name="connsiteY13" fmla="*/ 527675 h 3447293"/>
                <a:gd name="connsiteX0" fmla="*/ 31387 w 7447699"/>
                <a:gd name="connsiteY0" fmla="*/ 527675 h 3447293"/>
                <a:gd name="connsiteX1" fmla="*/ 431242 w 7447699"/>
                <a:gd name="connsiteY1" fmla="*/ 117987 h 3447293"/>
                <a:gd name="connsiteX2" fmla="*/ 7133545 w 7447699"/>
                <a:gd name="connsiteY2" fmla="*/ 0 h 3447293"/>
                <a:gd name="connsiteX3" fmla="*/ 7330479 w 7447699"/>
                <a:gd name="connsiteY3" fmla="*/ 517947 h 3447293"/>
                <a:gd name="connsiteX4" fmla="*/ 7435968 w 7447699"/>
                <a:gd name="connsiteY4" fmla="*/ 1093627 h 3447293"/>
                <a:gd name="connsiteX5" fmla="*/ 7281842 w 7447699"/>
                <a:gd name="connsiteY5" fmla="*/ 2652903 h 3447293"/>
                <a:gd name="connsiteX6" fmla="*/ 7157864 w 7447699"/>
                <a:gd name="connsiteY6" fmla="*/ 3219489 h 3447293"/>
                <a:gd name="connsiteX7" fmla="*/ 5592575 w 7447699"/>
                <a:gd name="connsiteY7" fmla="*/ 3165619 h 3447293"/>
                <a:gd name="connsiteX8" fmla="*/ 577323 w 7447699"/>
                <a:gd name="connsiteY8" fmla="*/ 3437840 h 3447293"/>
                <a:gd name="connsiteX9" fmla="*/ 12071 w 7447699"/>
                <a:gd name="connsiteY9" fmla="*/ 3342391 h 3447293"/>
                <a:gd name="connsiteX10" fmla="*/ 110218 w 7447699"/>
                <a:gd name="connsiteY10" fmla="*/ 2694432 h 3447293"/>
                <a:gd name="connsiteX11" fmla="*/ 31387 w 7447699"/>
                <a:gd name="connsiteY11" fmla="*/ 2153264 h 3447293"/>
                <a:gd name="connsiteX12" fmla="*/ 156171 w 7447699"/>
                <a:gd name="connsiteY12" fmla="*/ 1494503 h 3447293"/>
                <a:gd name="connsiteX13" fmla="*/ 31387 w 7447699"/>
                <a:gd name="connsiteY13" fmla="*/ 527675 h 3447293"/>
                <a:gd name="connsiteX0" fmla="*/ 31387 w 7447699"/>
                <a:gd name="connsiteY0" fmla="*/ 527675 h 3447293"/>
                <a:gd name="connsiteX1" fmla="*/ 431242 w 7447699"/>
                <a:gd name="connsiteY1" fmla="*/ 117987 h 3447293"/>
                <a:gd name="connsiteX2" fmla="*/ 7133545 w 7447699"/>
                <a:gd name="connsiteY2" fmla="*/ 0 h 3447293"/>
                <a:gd name="connsiteX3" fmla="*/ 7330479 w 7447699"/>
                <a:gd name="connsiteY3" fmla="*/ 517947 h 3447293"/>
                <a:gd name="connsiteX4" fmla="*/ 7435968 w 7447699"/>
                <a:gd name="connsiteY4" fmla="*/ 1093627 h 3447293"/>
                <a:gd name="connsiteX5" fmla="*/ 7281842 w 7447699"/>
                <a:gd name="connsiteY5" fmla="*/ 2652903 h 3447293"/>
                <a:gd name="connsiteX6" fmla="*/ 7157864 w 7447699"/>
                <a:gd name="connsiteY6" fmla="*/ 3219489 h 3447293"/>
                <a:gd name="connsiteX7" fmla="*/ 5592575 w 7447699"/>
                <a:gd name="connsiteY7" fmla="*/ 3165619 h 3447293"/>
                <a:gd name="connsiteX8" fmla="*/ 577323 w 7447699"/>
                <a:gd name="connsiteY8" fmla="*/ 3437840 h 3447293"/>
                <a:gd name="connsiteX9" fmla="*/ 12071 w 7447699"/>
                <a:gd name="connsiteY9" fmla="*/ 3342391 h 3447293"/>
                <a:gd name="connsiteX10" fmla="*/ 110218 w 7447699"/>
                <a:gd name="connsiteY10" fmla="*/ 2694432 h 3447293"/>
                <a:gd name="connsiteX11" fmla="*/ 31387 w 7447699"/>
                <a:gd name="connsiteY11" fmla="*/ 2153264 h 3447293"/>
                <a:gd name="connsiteX12" fmla="*/ 156171 w 7447699"/>
                <a:gd name="connsiteY12" fmla="*/ 1494503 h 3447293"/>
                <a:gd name="connsiteX13" fmla="*/ 31387 w 7447699"/>
                <a:gd name="connsiteY13" fmla="*/ 527675 h 3447293"/>
                <a:gd name="connsiteX0" fmla="*/ 13851 w 7430163"/>
                <a:gd name="connsiteY0" fmla="*/ 527675 h 3457740"/>
                <a:gd name="connsiteX1" fmla="*/ 413706 w 7430163"/>
                <a:gd name="connsiteY1" fmla="*/ 117987 h 3457740"/>
                <a:gd name="connsiteX2" fmla="*/ 7116009 w 7430163"/>
                <a:gd name="connsiteY2" fmla="*/ 0 h 3457740"/>
                <a:gd name="connsiteX3" fmla="*/ 7312943 w 7430163"/>
                <a:gd name="connsiteY3" fmla="*/ 517947 h 3457740"/>
                <a:gd name="connsiteX4" fmla="*/ 7418432 w 7430163"/>
                <a:gd name="connsiteY4" fmla="*/ 1093627 h 3457740"/>
                <a:gd name="connsiteX5" fmla="*/ 7264306 w 7430163"/>
                <a:gd name="connsiteY5" fmla="*/ 2652903 h 3457740"/>
                <a:gd name="connsiteX6" fmla="*/ 7140328 w 7430163"/>
                <a:gd name="connsiteY6" fmla="*/ 3219489 h 3457740"/>
                <a:gd name="connsiteX7" fmla="*/ 5575039 w 7430163"/>
                <a:gd name="connsiteY7" fmla="*/ 3165619 h 3457740"/>
                <a:gd name="connsiteX8" fmla="*/ 559787 w 7430163"/>
                <a:gd name="connsiteY8" fmla="*/ 3437840 h 3457740"/>
                <a:gd name="connsiteX9" fmla="*/ 13388 w 7430163"/>
                <a:gd name="connsiteY9" fmla="*/ 3373814 h 3457740"/>
                <a:gd name="connsiteX10" fmla="*/ 92682 w 7430163"/>
                <a:gd name="connsiteY10" fmla="*/ 2694432 h 3457740"/>
                <a:gd name="connsiteX11" fmla="*/ 13851 w 7430163"/>
                <a:gd name="connsiteY11" fmla="*/ 2153264 h 3457740"/>
                <a:gd name="connsiteX12" fmla="*/ 138635 w 7430163"/>
                <a:gd name="connsiteY12" fmla="*/ 1494503 h 3457740"/>
                <a:gd name="connsiteX13" fmla="*/ 13851 w 7430163"/>
                <a:gd name="connsiteY13" fmla="*/ 527675 h 3457740"/>
                <a:gd name="connsiteX0" fmla="*/ 28073 w 7444385"/>
                <a:gd name="connsiteY0" fmla="*/ 527675 h 3457740"/>
                <a:gd name="connsiteX1" fmla="*/ 427928 w 7444385"/>
                <a:gd name="connsiteY1" fmla="*/ 117987 h 3457740"/>
                <a:gd name="connsiteX2" fmla="*/ 7130231 w 7444385"/>
                <a:gd name="connsiteY2" fmla="*/ 0 h 3457740"/>
                <a:gd name="connsiteX3" fmla="*/ 7327165 w 7444385"/>
                <a:gd name="connsiteY3" fmla="*/ 517947 h 3457740"/>
                <a:gd name="connsiteX4" fmla="*/ 7432654 w 7444385"/>
                <a:gd name="connsiteY4" fmla="*/ 1093627 h 3457740"/>
                <a:gd name="connsiteX5" fmla="*/ 7278528 w 7444385"/>
                <a:gd name="connsiteY5" fmla="*/ 2652903 h 3457740"/>
                <a:gd name="connsiteX6" fmla="*/ 7154550 w 7444385"/>
                <a:gd name="connsiteY6" fmla="*/ 3219489 h 3457740"/>
                <a:gd name="connsiteX7" fmla="*/ 5589261 w 7444385"/>
                <a:gd name="connsiteY7" fmla="*/ 3165619 h 3457740"/>
                <a:gd name="connsiteX8" fmla="*/ 574009 w 7444385"/>
                <a:gd name="connsiteY8" fmla="*/ 3437840 h 3457740"/>
                <a:gd name="connsiteX9" fmla="*/ 27610 w 7444385"/>
                <a:gd name="connsiteY9" fmla="*/ 3373814 h 3457740"/>
                <a:gd name="connsiteX10" fmla="*/ 106904 w 7444385"/>
                <a:gd name="connsiteY10" fmla="*/ 2694432 h 3457740"/>
                <a:gd name="connsiteX11" fmla="*/ 28073 w 7444385"/>
                <a:gd name="connsiteY11" fmla="*/ 2153264 h 3457740"/>
                <a:gd name="connsiteX12" fmla="*/ 152857 w 7444385"/>
                <a:gd name="connsiteY12" fmla="*/ 1494503 h 3457740"/>
                <a:gd name="connsiteX13" fmla="*/ 28073 w 7444385"/>
                <a:gd name="connsiteY13" fmla="*/ 527675 h 345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444385" h="3457740">
                  <a:moveTo>
                    <a:pt x="28073" y="527675"/>
                  </a:moveTo>
                  <a:cubicBezTo>
                    <a:pt x="28073" y="236248"/>
                    <a:pt x="136501" y="117987"/>
                    <a:pt x="427928" y="117987"/>
                  </a:cubicBezTo>
                  <a:cubicBezTo>
                    <a:pt x="3366674" y="324465"/>
                    <a:pt x="4938737" y="0"/>
                    <a:pt x="7130231" y="0"/>
                  </a:cubicBezTo>
                  <a:cubicBezTo>
                    <a:pt x="7421658" y="0"/>
                    <a:pt x="7327165" y="226520"/>
                    <a:pt x="7327165" y="517947"/>
                  </a:cubicBezTo>
                  <a:cubicBezTo>
                    <a:pt x="7318553" y="653096"/>
                    <a:pt x="7489904" y="890384"/>
                    <a:pt x="7432654" y="1093627"/>
                  </a:cubicBezTo>
                  <a:cubicBezTo>
                    <a:pt x="7342369" y="1751194"/>
                    <a:pt x="7276401" y="2039110"/>
                    <a:pt x="7278528" y="2652903"/>
                  </a:cubicBezTo>
                  <a:cubicBezTo>
                    <a:pt x="7278528" y="2944330"/>
                    <a:pt x="7445977" y="3156259"/>
                    <a:pt x="7154550" y="3219489"/>
                  </a:cubicBezTo>
                  <a:cubicBezTo>
                    <a:pt x="6753842" y="3256303"/>
                    <a:pt x="6718101" y="3127118"/>
                    <a:pt x="5589261" y="3165619"/>
                  </a:cubicBezTo>
                  <a:cubicBezTo>
                    <a:pt x="4460421" y="3204120"/>
                    <a:pt x="1491333" y="3358189"/>
                    <a:pt x="574009" y="3437840"/>
                  </a:cubicBezTo>
                  <a:cubicBezTo>
                    <a:pt x="450038" y="3454014"/>
                    <a:pt x="140131" y="3495078"/>
                    <a:pt x="27610" y="3373814"/>
                  </a:cubicBezTo>
                  <a:cubicBezTo>
                    <a:pt x="-65550" y="3222783"/>
                    <a:pt x="106904" y="2985859"/>
                    <a:pt x="106904" y="2694432"/>
                  </a:cubicBezTo>
                  <a:cubicBezTo>
                    <a:pt x="65130" y="2533569"/>
                    <a:pt x="-12895" y="2343899"/>
                    <a:pt x="28073" y="2153264"/>
                  </a:cubicBezTo>
                  <a:cubicBezTo>
                    <a:pt x="69041" y="1962629"/>
                    <a:pt x="167605" y="1767073"/>
                    <a:pt x="152857" y="1494503"/>
                  </a:cubicBezTo>
                  <a:lnTo>
                    <a:pt x="28073" y="527675"/>
                  </a:lnTo>
                  <a:close/>
                </a:path>
              </a:pathLst>
            </a:custGeom>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8">
            <a:extLst>
              <a:ext uri="{FF2B5EF4-FFF2-40B4-BE49-F238E27FC236}">
                <a16:creationId xmlns:a16="http://schemas.microsoft.com/office/drawing/2014/main" id="{6ED94993-6BFE-40B9-9956-7464DC827FCF}"/>
              </a:ext>
            </a:extLst>
          </p:cNvPr>
          <p:cNvSpPr/>
          <p:nvPr/>
        </p:nvSpPr>
        <p:spPr>
          <a:xfrm>
            <a:off x="1139903" y="2028616"/>
            <a:ext cx="7287811" cy="2800767"/>
          </a:xfrm>
          <a:prstGeom prst="rect">
            <a:avLst/>
          </a:prstGeom>
        </p:spPr>
        <p:txBody>
          <a:bodyPr wrap="square">
            <a:spAutoFit/>
          </a:bodyPr>
          <a:lstStyle/>
          <a:p>
            <a:pPr indent="457200" algn="just"/>
            <a:r>
              <a:rPr lang="vi-VN" sz="4400" dirty="0">
                <a:latin typeface="Arial-Rounded" panose="020B0500000000000000" pitchFamily="34" charset="0"/>
                <a:ea typeface="Arial-Rounded" panose="020B0500000000000000" pitchFamily="34" charset="0"/>
                <a:cs typeface="Arial-Rounded" panose="020B0500000000000000" pitchFamily="34" charset="0"/>
              </a:rPr>
              <a:t>Đèn đỏ báo hiệu dừng lại. Đèn xanh báo hiệu được phép di chuyển. Đèn vàng báo hiệu đi chậm rồi dừng hẳn.</a:t>
            </a:r>
            <a:endParaRPr lang="zh-CN" altLang="en-US" sz="72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2" name="Rectangle: Rounded Corners 11">
            <a:extLst>
              <a:ext uri="{FF2B5EF4-FFF2-40B4-BE49-F238E27FC236}">
                <a16:creationId xmlns:a16="http://schemas.microsoft.com/office/drawing/2014/main" id="{74D877DD-20C6-4C45-AE16-822662DFC3FE}"/>
              </a:ext>
            </a:extLst>
          </p:cNvPr>
          <p:cNvSpPr/>
          <p:nvPr/>
        </p:nvSpPr>
        <p:spPr>
          <a:xfrm>
            <a:off x="8949453" y="1925715"/>
            <a:ext cx="1714701" cy="3414729"/>
          </a:xfrm>
          <a:prstGeom prst="roundRect">
            <a:avLst>
              <a:gd name="adj" fmla="val 11959"/>
            </a:avLst>
          </a:prstGeom>
          <a:blipFill dpi="0" rotWithShape="1">
            <a:blip r:embed="rId2"/>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75173527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a:extLst>
              <a:ext uri="{FF2B5EF4-FFF2-40B4-BE49-F238E27FC236}">
                <a16:creationId xmlns:a16="http://schemas.microsoft.com/office/drawing/2014/main" id="{85CE7E25-0087-4C8A-BB61-DA00E077D2BD}"/>
              </a:ext>
            </a:extLst>
          </p:cNvPr>
          <p:cNvSpPr/>
          <p:nvPr/>
        </p:nvSpPr>
        <p:spPr>
          <a:xfrm>
            <a:off x="213139" y="1104794"/>
            <a:ext cx="11767127" cy="5009571"/>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47A6F76A-E29C-4DEB-85C7-22F949E707A1}"/>
              </a:ext>
            </a:extLst>
          </p:cNvPr>
          <p:cNvGrpSpPr/>
          <p:nvPr/>
        </p:nvGrpSpPr>
        <p:grpSpPr>
          <a:xfrm>
            <a:off x="279184" y="138719"/>
            <a:ext cx="863972" cy="1015663"/>
            <a:chOff x="412456" y="98253"/>
            <a:chExt cx="863972" cy="1015663"/>
          </a:xfrm>
        </p:grpSpPr>
        <p:sp>
          <p:nvSpPr>
            <p:cNvPr id="6" name="Oval 5">
              <a:extLst>
                <a:ext uri="{FF2B5EF4-FFF2-40B4-BE49-F238E27FC236}">
                  <a16:creationId xmlns:a16="http://schemas.microsoft.com/office/drawing/2014/main" id="{DEF7967C-9961-4EA3-9B63-E765D30BED36}"/>
                </a:ext>
              </a:extLst>
            </p:cNvPr>
            <p:cNvSpPr/>
            <p:nvPr/>
          </p:nvSpPr>
          <p:spPr>
            <a:xfrm>
              <a:off x="412456" y="214418"/>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7" name="Rectangle 6">
              <a:extLst>
                <a:ext uri="{FF2B5EF4-FFF2-40B4-BE49-F238E27FC236}">
                  <a16:creationId xmlns:a16="http://schemas.microsoft.com/office/drawing/2014/main" id="{C518378F-FC63-4808-8D87-DC6076309FBB}"/>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7</a:t>
              </a:r>
            </a:p>
          </p:txBody>
        </p:sp>
      </p:grpSp>
      <p:sp>
        <p:nvSpPr>
          <p:cNvPr id="8" name="8">
            <a:extLst>
              <a:ext uri="{FF2B5EF4-FFF2-40B4-BE49-F238E27FC236}">
                <a16:creationId xmlns:a16="http://schemas.microsoft.com/office/drawing/2014/main" id="{06B464A5-BDA8-48C4-A973-5901ACFB76E1}"/>
              </a:ext>
            </a:extLst>
          </p:cNvPr>
          <p:cNvSpPr/>
          <p:nvPr/>
        </p:nvSpPr>
        <p:spPr>
          <a:xfrm>
            <a:off x="1221815" y="351636"/>
            <a:ext cx="2681592" cy="707886"/>
          </a:xfrm>
          <a:prstGeom prst="rect">
            <a:avLst/>
          </a:prstGeom>
        </p:spPr>
        <p:txBody>
          <a:bodyPr wrap="square">
            <a:spAutoFit/>
          </a:bodyPr>
          <a:lstStyle/>
          <a:p>
            <a:r>
              <a:rPr lang="en-US" altLang="zh-CN"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VIẾT</a:t>
            </a:r>
            <a:endParaRPr lang="zh-CN" altLang="en-US" sz="4000" b="1" dirty="0">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 name="Picture 2">
            <a:extLst>
              <a:ext uri="{FF2B5EF4-FFF2-40B4-BE49-F238E27FC236}">
                <a16:creationId xmlns:a16="http://schemas.microsoft.com/office/drawing/2014/main" id="{14E6F995-86D2-47BC-AC07-C520E382D994}"/>
              </a:ext>
            </a:extLst>
          </p:cNvPr>
          <p:cNvPicPr>
            <a:picLocks noChangeAspect="1"/>
          </p:cNvPicPr>
          <p:nvPr/>
        </p:nvPicPr>
        <p:blipFill>
          <a:blip r:embed="rId2"/>
          <a:stretch>
            <a:fillRect/>
          </a:stretch>
        </p:blipFill>
        <p:spPr>
          <a:xfrm>
            <a:off x="0" y="1204175"/>
            <a:ext cx="12192000" cy="3524980"/>
          </a:xfrm>
          <a:prstGeom prst="rect">
            <a:avLst/>
          </a:prstGeom>
        </p:spPr>
      </p:pic>
      <p:sp>
        <p:nvSpPr>
          <p:cNvPr id="12" name="Rectangle: Rounded Corners 11">
            <a:extLst>
              <a:ext uri="{FF2B5EF4-FFF2-40B4-BE49-F238E27FC236}">
                <a16:creationId xmlns:a16="http://schemas.microsoft.com/office/drawing/2014/main" id="{673396DF-E149-42CA-BFC1-22BA0EF20220}"/>
              </a:ext>
            </a:extLst>
          </p:cNvPr>
          <p:cNvSpPr/>
          <p:nvPr/>
        </p:nvSpPr>
        <p:spPr>
          <a:xfrm>
            <a:off x="8361672" y="3696129"/>
            <a:ext cx="1398356" cy="2784746"/>
          </a:xfrm>
          <a:prstGeom prst="roundRect">
            <a:avLst>
              <a:gd name="adj" fmla="val 11959"/>
            </a:avLst>
          </a:prstGeom>
          <a:blipFill dpi="0" rotWithShape="1">
            <a:blip r:embed="rId3"/>
            <a:srcRect/>
            <a:stretch>
              <a:fillRect l="-1000" t="-3000" r="-1000" b="-3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01472984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id="{0CE531D4-323B-4C01-BBBB-543ED7C81AEE}"/>
              </a:ext>
            </a:extLst>
          </p:cNvPr>
          <p:cNvSpPr/>
          <p:nvPr/>
        </p:nvSpPr>
        <p:spPr>
          <a:xfrm>
            <a:off x="1252182" y="283737"/>
            <a:ext cx="10503116" cy="784830"/>
          </a:xfrm>
          <a:prstGeom prst="rect">
            <a:avLst/>
          </a:prstGeom>
        </p:spPr>
        <p:txBody>
          <a:bodyPr wrap="square">
            <a:spAutoFit/>
          </a:bodyPr>
          <a:lstStyle/>
          <a:p>
            <a:pPr algn="just"/>
            <a:r>
              <a:rPr lang="en-US" altLang="zh-CN" sz="4500" b="1" dirty="0" err="1">
                <a:solidFill>
                  <a:srgbClr val="009BC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500" b="1" dirty="0">
                <a:solidFill>
                  <a:srgbClr val="009B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500" b="1" dirty="0" err="1">
                <a:solidFill>
                  <a:srgbClr val="009BC0"/>
                </a:solidFill>
                <a:latin typeface="Arial-Rounded" panose="020B0500000000000000" pitchFamily="34" charset="-93"/>
                <a:ea typeface="Arial-Rounded" panose="020B0500000000000000" pitchFamily="34" charset="-93"/>
                <a:cs typeface="Arial-Rounded" panose="020B0500000000000000" pitchFamily="34" charset="-93"/>
                <a:sym typeface="+mn-lt"/>
              </a:rPr>
              <a:t>dấu</a:t>
            </a:r>
            <a:r>
              <a:rPr lang="en-US" altLang="zh-CN" sz="4500" b="1" dirty="0">
                <a:solidFill>
                  <a:srgbClr val="009B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500" b="1" dirty="0" err="1">
                <a:solidFill>
                  <a:srgbClr val="009BC0"/>
                </a:solidFill>
                <a:latin typeface="Arial-Rounded" panose="020B0500000000000000" pitchFamily="34" charset="-93"/>
                <a:ea typeface="Arial-Rounded" panose="020B0500000000000000" pitchFamily="34" charset="-93"/>
                <a:cs typeface="Arial-Rounded" panose="020B0500000000000000" pitchFamily="34" charset="-93"/>
                <a:sym typeface="+mn-lt"/>
              </a:rPr>
              <a:t>thanh</a:t>
            </a:r>
            <a:r>
              <a:rPr lang="en-US" altLang="zh-CN" sz="4500" b="1" dirty="0">
                <a:solidFill>
                  <a:srgbClr val="009B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500" b="1" dirty="0" err="1">
                <a:solidFill>
                  <a:srgbClr val="009BC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4500" b="1" dirty="0">
                <a:solidFill>
                  <a:srgbClr val="009B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500" b="1" dirty="0" err="1">
                <a:solidFill>
                  <a:srgbClr val="009BC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4500" b="1" dirty="0">
                <a:solidFill>
                  <a:srgbClr val="009B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500" b="1" dirty="0" err="1">
                <a:solidFill>
                  <a:srgbClr val="009BC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4500" b="1" dirty="0">
                <a:solidFill>
                  <a:srgbClr val="009B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500" b="1" dirty="0" err="1">
                <a:solidFill>
                  <a:srgbClr val="009BC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4500" b="1" dirty="0">
                <a:solidFill>
                  <a:srgbClr val="009B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500" b="1" dirty="0" err="1">
                <a:solidFill>
                  <a:srgbClr val="009BC0"/>
                </a:solidFill>
                <a:latin typeface="Arial-Rounded" panose="020B0500000000000000" pitchFamily="34" charset="-93"/>
                <a:ea typeface="Arial-Rounded" panose="020B0500000000000000" pitchFamily="34" charset="-93"/>
                <a:cs typeface="Arial-Rounded" panose="020B0500000000000000" pitchFamily="34" charset="-93"/>
                <a:sym typeface="+mn-lt"/>
              </a:rPr>
              <a:t>chiếc</a:t>
            </a:r>
            <a:r>
              <a:rPr lang="en-US" altLang="zh-CN" sz="4500" b="1" dirty="0">
                <a:solidFill>
                  <a:srgbClr val="009BC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500" b="1" dirty="0" err="1">
                <a:solidFill>
                  <a:srgbClr val="009BC0"/>
                </a:solidFill>
                <a:latin typeface="Arial-Rounded" panose="020B0500000000000000" pitchFamily="34" charset="-93"/>
                <a:ea typeface="Arial-Rounded" panose="020B0500000000000000" pitchFamily="34" charset="-93"/>
                <a:cs typeface="Arial-Rounded" panose="020B0500000000000000" pitchFamily="34" charset="-93"/>
                <a:sym typeface="+mn-lt"/>
              </a:rPr>
              <a:t>lá</a:t>
            </a:r>
            <a:endParaRPr lang="zh-CN" altLang="en-US" sz="4500" b="1" dirty="0">
              <a:solidFill>
                <a:srgbClr val="009B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8">
            <a:extLst>
              <a:ext uri="{FF2B5EF4-FFF2-40B4-BE49-F238E27FC236}">
                <a16:creationId xmlns:a16="http://schemas.microsoft.com/office/drawing/2014/main" id="{CA787FD8-24FD-4A3F-A046-5DB0F1726B2B}"/>
              </a:ext>
            </a:extLst>
          </p:cNvPr>
          <p:cNvSpPr/>
          <p:nvPr/>
        </p:nvSpPr>
        <p:spPr>
          <a:xfrm>
            <a:off x="402408" y="1420656"/>
            <a:ext cx="6984346" cy="923330"/>
          </a:xfrm>
          <a:prstGeom prst="rect">
            <a:avLst/>
          </a:prstGeom>
        </p:spPr>
        <p:txBody>
          <a:bodyPr wrap="square">
            <a:spAutoFit/>
          </a:bodyPr>
          <a:lstStyle/>
          <a:p>
            <a:pPr algn="just"/>
            <a:r>
              <a:rPr lang="en-US" altLang="zh-CN" sz="5400" b="1"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Dấu</a:t>
            </a:r>
            <a:r>
              <a:rPr lang="en-US" altLang="zh-CN" sz="5400" b="1"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5400" b="1"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hay </a:t>
            </a:r>
            <a:r>
              <a:rPr lang="en-US" altLang="zh-CN" sz="5400" b="1"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dấu</a:t>
            </a:r>
            <a:r>
              <a:rPr lang="en-US" altLang="zh-CN" sz="5400" b="1"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err="1">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ngã</a:t>
            </a:r>
            <a:r>
              <a:rPr lang="en-US" altLang="zh-CN" sz="5400" b="1" dirty="0">
                <a:solidFill>
                  <a:srgbClr val="F2701F"/>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dirty="0">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5400" b="1" dirty="0">
              <a:solidFill>
                <a:schemeClr val="tx1">
                  <a:lumMod val="95000"/>
                  <a:lumOff val="5000"/>
                </a:schemeClr>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16" name="Group 15">
            <a:extLst>
              <a:ext uri="{FF2B5EF4-FFF2-40B4-BE49-F238E27FC236}">
                <a16:creationId xmlns:a16="http://schemas.microsoft.com/office/drawing/2014/main" id="{91911824-6E61-4F24-A44E-6B8EB6A19A1D}"/>
              </a:ext>
            </a:extLst>
          </p:cNvPr>
          <p:cNvGrpSpPr/>
          <p:nvPr/>
        </p:nvGrpSpPr>
        <p:grpSpPr>
          <a:xfrm>
            <a:off x="279184" y="138719"/>
            <a:ext cx="863972" cy="1015663"/>
            <a:chOff x="412456" y="98253"/>
            <a:chExt cx="863972" cy="1015663"/>
          </a:xfrm>
        </p:grpSpPr>
        <p:sp>
          <p:nvSpPr>
            <p:cNvPr id="17" name="Oval 16">
              <a:extLst>
                <a:ext uri="{FF2B5EF4-FFF2-40B4-BE49-F238E27FC236}">
                  <a16:creationId xmlns:a16="http://schemas.microsoft.com/office/drawing/2014/main" id="{0A50ADEF-0FD4-4BCD-B48F-BB1FBA1CC5FC}"/>
                </a:ext>
              </a:extLst>
            </p:cNvPr>
            <p:cNvSpPr/>
            <p:nvPr/>
          </p:nvSpPr>
          <p:spPr>
            <a:xfrm>
              <a:off x="412456" y="214418"/>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18" name="Rectangle 17">
              <a:extLst>
                <a:ext uri="{FF2B5EF4-FFF2-40B4-BE49-F238E27FC236}">
                  <a16:creationId xmlns:a16="http://schemas.microsoft.com/office/drawing/2014/main" id="{C74222AB-FD2A-4525-800C-C6520AF3B103}"/>
                </a:ext>
              </a:extLst>
            </p:cNvPr>
            <p:cNvSpPr/>
            <p:nvPr/>
          </p:nvSpPr>
          <p:spPr>
            <a:xfrm>
              <a:off x="521482" y="98253"/>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8</a:t>
              </a:r>
            </a:p>
          </p:txBody>
        </p:sp>
      </p:grpSp>
      <p:pic>
        <p:nvPicPr>
          <p:cNvPr id="4" name="Picture 3" descr="A picture containing balloon, web&#10;&#10;Description automatically generated">
            <a:extLst>
              <a:ext uri="{FF2B5EF4-FFF2-40B4-BE49-F238E27FC236}">
                <a16:creationId xmlns:a16="http://schemas.microsoft.com/office/drawing/2014/main" id="{B7806B14-CF52-46F3-9694-1F2D89676FF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2868674" y="2610260"/>
            <a:ext cx="644666" cy="401266"/>
          </a:xfrm>
          <a:prstGeom prst="rect">
            <a:avLst/>
          </a:prstGeom>
        </p:spPr>
      </p:pic>
      <p:sp>
        <p:nvSpPr>
          <p:cNvPr id="5" name="TextBox 4">
            <a:extLst>
              <a:ext uri="{FF2B5EF4-FFF2-40B4-BE49-F238E27FC236}">
                <a16:creationId xmlns:a16="http://schemas.microsoft.com/office/drawing/2014/main" id="{3D1E5CD2-8B92-47B8-ABBF-D0A9C6D52D29}"/>
              </a:ext>
            </a:extLst>
          </p:cNvPr>
          <p:cNvSpPr txBox="1"/>
          <p:nvPr/>
        </p:nvSpPr>
        <p:spPr>
          <a:xfrm>
            <a:off x="1354865" y="9654243"/>
            <a:ext cx="644666" cy="1061829"/>
          </a:xfrm>
          <a:prstGeom prst="rect">
            <a:avLst/>
          </a:prstGeom>
          <a:noFill/>
        </p:spPr>
        <p:txBody>
          <a:bodyPr wrap="square" rtlCol="0">
            <a:spAutoFit/>
          </a:bodyPr>
          <a:lstStyle/>
          <a:p>
            <a:r>
              <a:rPr lang="en-US" sz="900">
                <a:hlinkClick r:id="rId3" tooltip="https://www.freepngimg.com/png/67243-leaf-green-cartoon-transparent-free-photo-png"/>
              </a:rPr>
              <a:t>This Photo</a:t>
            </a:r>
            <a:r>
              <a:rPr lang="en-US" sz="900"/>
              <a:t> by Unknown Author is licensed under </a:t>
            </a:r>
            <a:r>
              <a:rPr lang="en-US" sz="900">
                <a:hlinkClick r:id="rId4" tooltip="https://creativecommons.org/licenses/by-nc/3.0/"/>
              </a:rPr>
              <a:t>CC BY-NC</a:t>
            </a:r>
            <a:endParaRPr lang="en-US" sz="900"/>
          </a:p>
        </p:txBody>
      </p:sp>
      <p:sp>
        <p:nvSpPr>
          <p:cNvPr id="19" name="Title 1">
            <a:extLst>
              <a:ext uri="{FF2B5EF4-FFF2-40B4-BE49-F238E27FC236}">
                <a16:creationId xmlns:a16="http://schemas.microsoft.com/office/drawing/2014/main" id="{A0583103-FE7A-4000-B5F5-068A808D6C49}"/>
              </a:ext>
            </a:extLst>
          </p:cNvPr>
          <p:cNvSpPr txBox="1">
            <a:spLocks/>
          </p:cNvSpPr>
          <p:nvPr/>
        </p:nvSpPr>
        <p:spPr>
          <a:xfrm>
            <a:off x="2142100" y="2827230"/>
            <a:ext cx="2475355" cy="74789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kumimoji="0" lang="en-US" altLang="zh-CN" sz="54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nga</a:t>
            </a:r>
            <a:r>
              <a:rPr kumimoji="0" lang="en-US" altLang="zh-CN" sz="5400" b="0" i="0" u="none" strike="noStrike" kern="1200" cap="none" spc="0" normalizeH="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5400" b="0" i="0" u="none" strike="noStrike" kern="1200" cap="none" spc="0" normalizeH="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ba</a:t>
            </a:r>
            <a:endParaRPr kumimoji="0" lang="en-US" sz="5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1" name="Picture 20">
            <a:extLst>
              <a:ext uri="{FF2B5EF4-FFF2-40B4-BE49-F238E27FC236}">
                <a16:creationId xmlns:a16="http://schemas.microsoft.com/office/drawing/2014/main" id="{7C405BD1-3497-41BD-84BF-E95E5AAB2566}"/>
              </a:ext>
            </a:extLst>
          </p:cNvPr>
          <p:cNvPicPr>
            <a:picLocks noChangeAspect="1"/>
          </p:cNvPicPr>
          <p:nvPr/>
        </p:nvPicPr>
        <p:blipFill rotWithShape="1">
          <a:blip r:embed="rId5"/>
          <a:srcRect l="24733" t="35987" r="22427" b="40538"/>
          <a:stretch/>
        </p:blipFill>
        <p:spPr>
          <a:xfrm>
            <a:off x="2961000" y="2763487"/>
            <a:ext cx="480562" cy="248039"/>
          </a:xfrm>
          <a:prstGeom prst="rect">
            <a:avLst/>
          </a:prstGeom>
        </p:spPr>
      </p:pic>
      <p:pic>
        <p:nvPicPr>
          <p:cNvPr id="25" name="Picture 24" descr="A picture containing balloon, web&#10;&#10;Description automatically generated">
            <a:extLst>
              <a:ext uri="{FF2B5EF4-FFF2-40B4-BE49-F238E27FC236}">
                <a16:creationId xmlns:a16="http://schemas.microsoft.com/office/drawing/2014/main" id="{E663E4C4-6EFF-4DFC-A089-F9989252A73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4738568" y="4308569"/>
            <a:ext cx="644666" cy="401266"/>
          </a:xfrm>
          <a:prstGeom prst="rect">
            <a:avLst/>
          </a:prstGeom>
        </p:spPr>
      </p:pic>
      <p:sp>
        <p:nvSpPr>
          <p:cNvPr id="26" name="Title 1">
            <a:extLst>
              <a:ext uri="{FF2B5EF4-FFF2-40B4-BE49-F238E27FC236}">
                <a16:creationId xmlns:a16="http://schemas.microsoft.com/office/drawing/2014/main" id="{2C7DD769-5DAB-4035-B98E-29DEAC59FAD4}"/>
              </a:ext>
            </a:extLst>
          </p:cNvPr>
          <p:cNvSpPr txBox="1">
            <a:spLocks/>
          </p:cNvSpPr>
          <p:nvPr/>
        </p:nvSpPr>
        <p:spPr>
          <a:xfrm>
            <a:off x="2142100" y="4566635"/>
            <a:ext cx="3477864" cy="74789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lang="en-US" sz="5400" b="0" dirty="0" err="1">
                <a:latin typeface="Arial-Rounded" panose="020B0500000000000000" pitchFamily="34" charset="0"/>
                <a:ea typeface="Arial-Rounded" panose="020B0500000000000000" pitchFamily="34" charset="0"/>
                <a:cs typeface="Arial-Rounded" panose="020B0500000000000000" pitchFamily="34" charset="0"/>
                <a:sym typeface="+mn-lt"/>
              </a:rPr>
              <a:t>điều</a:t>
            </a:r>
            <a:r>
              <a:rPr lang="en-US" sz="5400" b="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5400" b="0" dirty="0" err="1">
                <a:latin typeface="Arial-Rounded" panose="020B0500000000000000" pitchFamily="34" charset="0"/>
                <a:ea typeface="Arial-Rounded" panose="020B0500000000000000" pitchFamily="34" charset="0"/>
                <a:cs typeface="Arial-Rounded" panose="020B0500000000000000" pitchFamily="34" charset="0"/>
                <a:sym typeface="+mn-lt"/>
              </a:rPr>
              <a:t>khiên</a:t>
            </a:r>
            <a:endParaRPr kumimoji="0" lang="en-US" sz="5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20" name="Picture 19">
            <a:extLst>
              <a:ext uri="{FF2B5EF4-FFF2-40B4-BE49-F238E27FC236}">
                <a16:creationId xmlns:a16="http://schemas.microsoft.com/office/drawing/2014/main" id="{52411B71-A2F8-4192-845E-6F4B4748FA54}"/>
              </a:ext>
            </a:extLst>
          </p:cNvPr>
          <p:cNvPicPr>
            <a:picLocks noChangeAspect="1"/>
          </p:cNvPicPr>
          <p:nvPr/>
        </p:nvPicPr>
        <p:blipFill>
          <a:blip r:embed="rId6"/>
          <a:stretch>
            <a:fillRect/>
          </a:stretch>
        </p:blipFill>
        <p:spPr>
          <a:xfrm>
            <a:off x="4967719" y="4375802"/>
            <a:ext cx="316625" cy="314121"/>
          </a:xfrm>
          <a:prstGeom prst="rect">
            <a:avLst/>
          </a:prstGeom>
        </p:spPr>
      </p:pic>
      <p:pic>
        <p:nvPicPr>
          <p:cNvPr id="28" name="Picture 27" descr="A picture containing balloon, web&#10;&#10;Description automatically generated">
            <a:extLst>
              <a:ext uri="{FF2B5EF4-FFF2-40B4-BE49-F238E27FC236}">
                <a16:creationId xmlns:a16="http://schemas.microsoft.com/office/drawing/2014/main" id="{E30FFC02-A164-4B84-BD66-D36B27760C4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8961550" y="4370213"/>
            <a:ext cx="644666" cy="401266"/>
          </a:xfrm>
          <a:prstGeom prst="rect">
            <a:avLst/>
          </a:prstGeom>
        </p:spPr>
      </p:pic>
      <p:sp>
        <p:nvSpPr>
          <p:cNvPr id="29" name="Title 1">
            <a:extLst>
              <a:ext uri="{FF2B5EF4-FFF2-40B4-BE49-F238E27FC236}">
                <a16:creationId xmlns:a16="http://schemas.microsoft.com/office/drawing/2014/main" id="{137461F1-532E-4919-B6E7-5BFF8F25BDF6}"/>
              </a:ext>
            </a:extLst>
          </p:cNvPr>
          <p:cNvSpPr txBox="1">
            <a:spLocks/>
          </p:cNvSpPr>
          <p:nvPr/>
        </p:nvSpPr>
        <p:spPr>
          <a:xfrm>
            <a:off x="7474688" y="4566635"/>
            <a:ext cx="2018634" cy="74789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kumimoji="0" lang="en-US" altLang="zh-CN" sz="54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bút</a:t>
            </a:r>
            <a:r>
              <a:rPr kumimoji="0" lang="en-US" altLang="zh-CN" sz="5400" b="0" i="0" u="none" strike="noStrike" kern="1200" cap="none" spc="0" normalizeH="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5400" b="0" i="0" u="none" strike="noStrike" kern="1200" cap="none" spc="0" normalizeH="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ve</a:t>
            </a:r>
            <a:endParaRPr kumimoji="0" lang="en-US" sz="5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30" name="Picture 29">
            <a:extLst>
              <a:ext uri="{FF2B5EF4-FFF2-40B4-BE49-F238E27FC236}">
                <a16:creationId xmlns:a16="http://schemas.microsoft.com/office/drawing/2014/main" id="{0680BABA-DC02-4ED4-9676-1D748C9CD5C1}"/>
              </a:ext>
            </a:extLst>
          </p:cNvPr>
          <p:cNvPicPr>
            <a:picLocks noChangeAspect="1"/>
          </p:cNvPicPr>
          <p:nvPr/>
        </p:nvPicPr>
        <p:blipFill rotWithShape="1">
          <a:blip r:embed="rId5"/>
          <a:srcRect l="24733" t="35987" r="22427" b="40538"/>
          <a:stretch/>
        </p:blipFill>
        <p:spPr>
          <a:xfrm>
            <a:off x="9094972" y="4523440"/>
            <a:ext cx="480562" cy="248039"/>
          </a:xfrm>
          <a:prstGeom prst="rect">
            <a:avLst/>
          </a:prstGeom>
        </p:spPr>
      </p:pic>
      <p:pic>
        <p:nvPicPr>
          <p:cNvPr id="31" name="Picture 30" descr="A picture containing balloon, web&#10;&#10;Description automatically generated">
            <a:extLst>
              <a:ext uri="{FF2B5EF4-FFF2-40B4-BE49-F238E27FC236}">
                <a16:creationId xmlns:a16="http://schemas.microsoft.com/office/drawing/2014/main" id="{7AF79BA0-9801-4B17-B3A6-35C29C2AEC7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9407871" y="2604257"/>
            <a:ext cx="644666" cy="401266"/>
          </a:xfrm>
          <a:prstGeom prst="rect">
            <a:avLst/>
          </a:prstGeom>
        </p:spPr>
      </p:pic>
      <p:sp>
        <p:nvSpPr>
          <p:cNvPr id="32" name="Title 1">
            <a:extLst>
              <a:ext uri="{FF2B5EF4-FFF2-40B4-BE49-F238E27FC236}">
                <a16:creationId xmlns:a16="http://schemas.microsoft.com/office/drawing/2014/main" id="{C0AC1198-63B4-4786-ACB5-2BB61A93C639}"/>
              </a:ext>
            </a:extLst>
          </p:cNvPr>
          <p:cNvSpPr txBox="1">
            <a:spLocks/>
          </p:cNvSpPr>
          <p:nvPr/>
        </p:nvSpPr>
        <p:spPr>
          <a:xfrm>
            <a:off x="7386754" y="2831501"/>
            <a:ext cx="2524690" cy="747897"/>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lang="en-US" sz="5400" b="0" dirty="0" err="1">
                <a:latin typeface="Arial-Rounded" panose="020B0500000000000000" pitchFamily="34" charset="0"/>
                <a:ea typeface="Arial-Rounded" panose="020B0500000000000000" pitchFamily="34" charset="0"/>
                <a:cs typeface="Arial-Rounded" panose="020B0500000000000000" pitchFamily="34" charset="0"/>
                <a:sym typeface="+mn-lt"/>
              </a:rPr>
              <a:t>ngõ</a:t>
            </a:r>
            <a:r>
              <a:rPr lang="en-US" sz="5400" b="0" dirty="0">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5400" b="0" dirty="0" err="1">
                <a:latin typeface="Arial-Rounded" panose="020B0500000000000000" pitchFamily="34" charset="0"/>
                <a:ea typeface="Arial-Rounded" panose="020B0500000000000000" pitchFamily="34" charset="0"/>
                <a:cs typeface="Arial-Rounded" panose="020B0500000000000000" pitchFamily="34" charset="0"/>
                <a:sym typeface="+mn-lt"/>
              </a:rPr>
              <a:t>nho</a:t>
            </a:r>
            <a:endParaRPr kumimoji="0" lang="en-US" sz="54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33" name="Picture 32">
            <a:extLst>
              <a:ext uri="{FF2B5EF4-FFF2-40B4-BE49-F238E27FC236}">
                <a16:creationId xmlns:a16="http://schemas.microsoft.com/office/drawing/2014/main" id="{7FE3208E-49F2-4E48-A06A-8EC71764EB9B}"/>
              </a:ext>
            </a:extLst>
          </p:cNvPr>
          <p:cNvPicPr>
            <a:picLocks noChangeAspect="1"/>
          </p:cNvPicPr>
          <p:nvPr/>
        </p:nvPicPr>
        <p:blipFill>
          <a:blip r:embed="rId6"/>
          <a:stretch>
            <a:fillRect/>
          </a:stretch>
        </p:blipFill>
        <p:spPr>
          <a:xfrm>
            <a:off x="9575378" y="2681764"/>
            <a:ext cx="316625" cy="314121"/>
          </a:xfrm>
          <a:prstGeom prst="rect">
            <a:avLst/>
          </a:prstGeom>
        </p:spPr>
      </p:pic>
    </p:spTree>
    <p:extLst>
      <p:ext uri="{BB962C8B-B14F-4D97-AF65-F5344CB8AC3E}">
        <p14:creationId xmlns:p14="http://schemas.microsoft.com/office/powerpoint/2010/main" val="24345036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80">
                                          <p:stCondLst>
                                            <p:cond delay="0"/>
                                          </p:stCondLst>
                                        </p:cTn>
                                        <p:tgtEl>
                                          <p:spTgt spid="6"/>
                                        </p:tgtEl>
                                      </p:cBhvr>
                                    </p:animEffect>
                                    <p:anim calcmode="lin" valueType="num">
                                      <p:cBhvr>
                                        <p:cTn id="2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1" dur="26">
                                          <p:stCondLst>
                                            <p:cond delay="650"/>
                                          </p:stCondLst>
                                        </p:cTn>
                                        <p:tgtEl>
                                          <p:spTgt spid="6"/>
                                        </p:tgtEl>
                                      </p:cBhvr>
                                      <p:to x="100000" y="60000"/>
                                    </p:animScale>
                                    <p:animScale>
                                      <p:cBhvr>
                                        <p:cTn id="32" dur="166" decel="50000">
                                          <p:stCondLst>
                                            <p:cond delay="676"/>
                                          </p:stCondLst>
                                        </p:cTn>
                                        <p:tgtEl>
                                          <p:spTgt spid="6"/>
                                        </p:tgtEl>
                                      </p:cBhvr>
                                      <p:to x="100000" y="100000"/>
                                    </p:animScale>
                                    <p:animScale>
                                      <p:cBhvr>
                                        <p:cTn id="33" dur="26">
                                          <p:stCondLst>
                                            <p:cond delay="1312"/>
                                          </p:stCondLst>
                                        </p:cTn>
                                        <p:tgtEl>
                                          <p:spTgt spid="6"/>
                                        </p:tgtEl>
                                      </p:cBhvr>
                                      <p:to x="100000" y="80000"/>
                                    </p:animScale>
                                    <p:animScale>
                                      <p:cBhvr>
                                        <p:cTn id="34" dur="166" decel="50000">
                                          <p:stCondLst>
                                            <p:cond delay="1338"/>
                                          </p:stCondLst>
                                        </p:cTn>
                                        <p:tgtEl>
                                          <p:spTgt spid="6"/>
                                        </p:tgtEl>
                                      </p:cBhvr>
                                      <p:to x="100000" y="100000"/>
                                    </p:animScale>
                                    <p:animScale>
                                      <p:cBhvr>
                                        <p:cTn id="35" dur="26">
                                          <p:stCondLst>
                                            <p:cond delay="1642"/>
                                          </p:stCondLst>
                                        </p:cTn>
                                        <p:tgtEl>
                                          <p:spTgt spid="6"/>
                                        </p:tgtEl>
                                      </p:cBhvr>
                                      <p:to x="100000" y="90000"/>
                                    </p:animScale>
                                    <p:animScale>
                                      <p:cBhvr>
                                        <p:cTn id="36" dur="166" decel="50000">
                                          <p:stCondLst>
                                            <p:cond delay="1668"/>
                                          </p:stCondLst>
                                        </p:cTn>
                                        <p:tgtEl>
                                          <p:spTgt spid="6"/>
                                        </p:tgtEl>
                                      </p:cBhvr>
                                      <p:to x="100000" y="100000"/>
                                    </p:animScale>
                                    <p:animScale>
                                      <p:cBhvr>
                                        <p:cTn id="37" dur="26">
                                          <p:stCondLst>
                                            <p:cond delay="1808"/>
                                          </p:stCondLst>
                                        </p:cTn>
                                        <p:tgtEl>
                                          <p:spTgt spid="6"/>
                                        </p:tgtEl>
                                      </p:cBhvr>
                                      <p:to x="100000" y="95000"/>
                                    </p:animScale>
                                    <p:animScale>
                                      <p:cBhvr>
                                        <p:cTn id="38" dur="166" decel="50000">
                                          <p:stCondLst>
                                            <p:cond delay="1834"/>
                                          </p:stCondLst>
                                        </p:cTn>
                                        <p:tgtEl>
                                          <p:spTgt spid="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par>
                                <p:cTn id="44" presetID="5" presetClass="entr" presetSubtype="10"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checkerboard(across)">
                                      <p:cBhvr>
                                        <p:cTn id="46" dur="75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xit" presetSubtype="21" fill="hold" nodeType="clickEffect">
                                  <p:stCondLst>
                                    <p:cond delay="0"/>
                                  </p:stCondLst>
                                  <p:childTnLst>
                                    <p:animEffect transition="out" filter="barn(inVertical)">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par>
                                <p:cTn id="52" presetID="47" presetClass="entr" presetSubtype="0" fill="hold"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4" presetClass="entr" presetSubtype="10" fill="hold"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5" presetClass="entr" presetSubtype="1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checkerboard(across)">
                                      <p:cBhvr>
                                        <p:cTn id="64" dur="75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xit" presetSubtype="21" fill="hold" nodeType="clickEffect">
                                  <p:stCondLst>
                                    <p:cond delay="0"/>
                                  </p:stCondLst>
                                  <p:childTnLst>
                                    <p:animEffect transition="out" filter="barn(inVertical)">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cTn>
                              </p:par>
                              <p:par>
                                <p:cTn id="70" presetID="47" presetClass="entr" presetSubtype="0" fill="hold"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1000"/>
                                        <p:tgtEl>
                                          <p:spTgt spid="33"/>
                                        </p:tgtEl>
                                      </p:cBhvr>
                                    </p:animEffect>
                                    <p:anim calcmode="lin" valueType="num">
                                      <p:cBhvr>
                                        <p:cTn id="73" dur="1000" fill="hold"/>
                                        <p:tgtEl>
                                          <p:spTgt spid="33"/>
                                        </p:tgtEl>
                                        <p:attrNameLst>
                                          <p:attrName>ppt_x</p:attrName>
                                        </p:attrNameLst>
                                      </p:cBhvr>
                                      <p:tavLst>
                                        <p:tav tm="0">
                                          <p:val>
                                            <p:strVal val="#ppt_x"/>
                                          </p:val>
                                        </p:tav>
                                        <p:tav tm="100000">
                                          <p:val>
                                            <p:strVal val="#ppt_x"/>
                                          </p:val>
                                        </p:tav>
                                      </p:tavLst>
                                    </p:anim>
                                    <p:anim calcmode="lin" valueType="num">
                                      <p:cBhvr>
                                        <p:cTn id="7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14" presetClass="entr" presetSubtype="1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randombar(horizontal)">
                                      <p:cBhvr>
                                        <p:cTn id="79" dur="500"/>
                                        <p:tgtEl>
                                          <p:spTgt spid="25"/>
                                        </p:tgtEl>
                                      </p:cBhvr>
                                    </p:animEffect>
                                  </p:childTnLst>
                                </p:cTn>
                              </p:par>
                              <p:par>
                                <p:cTn id="80" presetID="5" presetClass="entr" presetSubtype="10" fill="hold" grpId="0" nodeType="with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checkerboard(across)">
                                      <p:cBhvr>
                                        <p:cTn id="82" dur="750"/>
                                        <p:tgtEl>
                                          <p:spTgt spid="26"/>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xit" presetSubtype="21" fill="hold" nodeType="clickEffect">
                                  <p:stCondLst>
                                    <p:cond delay="0"/>
                                  </p:stCondLst>
                                  <p:childTnLst>
                                    <p:animEffect transition="out" filter="barn(inVertical)">
                                      <p:cBhvr>
                                        <p:cTn id="86" dur="500"/>
                                        <p:tgtEl>
                                          <p:spTgt spid="25"/>
                                        </p:tgtEl>
                                      </p:cBhvr>
                                    </p:animEffect>
                                    <p:set>
                                      <p:cBhvr>
                                        <p:cTn id="87" dur="1" fill="hold">
                                          <p:stCondLst>
                                            <p:cond delay="499"/>
                                          </p:stCondLst>
                                        </p:cTn>
                                        <p:tgtEl>
                                          <p:spTgt spid="25"/>
                                        </p:tgtEl>
                                        <p:attrNameLst>
                                          <p:attrName>style.visibility</p:attrName>
                                        </p:attrNameLst>
                                      </p:cBhvr>
                                      <p:to>
                                        <p:strVal val="hidden"/>
                                      </p:to>
                                    </p:set>
                                  </p:childTnLst>
                                </p:cTn>
                              </p:par>
                              <p:par>
                                <p:cTn id="88" presetID="47" presetClass="entr" presetSubtype="0" fill="hold" nodeType="withEffect">
                                  <p:stCondLst>
                                    <p:cond delay="0"/>
                                  </p:stCondLst>
                                  <p:childTnLst>
                                    <p:set>
                                      <p:cBhvr>
                                        <p:cTn id="89" dur="1" fill="hold">
                                          <p:stCondLst>
                                            <p:cond delay="0"/>
                                          </p:stCondLst>
                                        </p:cTn>
                                        <p:tgtEl>
                                          <p:spTgt spid="20"/>
                                        </p:tgtEl>
                                        <p:attrNameLst>
                                          <p:attrName>style.visibility</p:attrName>
                                        </p:attrNameLst>
                                      </p:cBhvr>
                                      <p:to>
                                        <p:strVal val="visible"/>
                                      </p:to>
                                    </p:set>
                                    <p:animEffect transition="in" filter="fade">
                                      <p:cBhvr>
                                        <p:cTn id="90" dur="1000"/>
                                        <p:tgtEl>
                                          <p:spTgt spid="20"/>
                                        </p:tgtEl>
                                      </p:cBhvr>
                                    </p:animEffect>
                                    <p:anim calcmode="lin" valueType="num">
                                      <p:cBhvr>
                                        <p:cTn id="91" dur="1000" fill="hold"/>
                                        <p:tgtEl>
                                          <p:spTgt spid="20"/>
                                        </p:tgtEl>
                                        <p:attrNameLst>
                                          <p:attrName>ppt_x</p:attrName>
                                        </p:attrNameLst>
                                      </p:cBhvr>
                                      <p:tavLst>
                                        <p:tav tm="0">
                                          <p:val>
                                            <p:strVal val="#ppt_x"/>
                                          </p:val>
                                        </p:tav>
                                        <p:tav tm="100000">
                                          <p:val>
                                            <p:strVal val="#ppt_x"/>
                                          </p:val>
                                        </p:tav>
                                      </p:tavLst>
                                    </p:anim>
                                    <p:anim calcmode="lin" valueType="num">
                                      <p:cBhvr>
                                        <p:cTn id="92"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4" presetClass="entr" presetSubtype="10" fill="hold" nodeType="click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randombar(horizontal)">
                                      <p:cBhvr>
                                        <p:cTn id="97" dur="500"/>
                                        <p:tgtEl>
                                          <p:spTgt spid="28"/>
                                        </p:tgtEl>
                                      </p:cBhvr>
                                    </p:animEffect>
                                  </p:childTnLst>
                                </p:cTn>
                              </p:par>
                              <p:par>
                                <p:cTn id="98" presetID="5" presetClass="entr" presetSubtype="10"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checkerboard(across)">
                                      <p:cBhvr>
                                        <p:cTn id="100" dur="75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xit" presetSubtype="21" fill="hold" nodeType="clickEffect">
                                  <p:stCondLst>
                                    <p:cond delay="0"/>
                                  </p:stCondLst>
                                  <p:childTnLst>
                                    <p:animEffect transition="out" filter="barn(inVertical)">
                                      <p:cBhvr>
                                        <p:cTn id="104" dur="500"/>
                                        <p:tgtEl>
                                          <p:spTgt spid="28"/>
                                        </p:tgtEl>
                                      </p:cBhvr>
                                    </p:animEffect>
                                    <p:set>
                                      <p:cBhvr>
                                        <p:cTn id="105" dur="1" fill="hold">
                                          <p:stCondLst>
                                            <p:cond delay="499"/>
                                          </p:stCondLst>
                                        </p:cTn>
                                        <p:tgtEl>
                                          <p:spTgt spid="28"/>
                                        </p:tgtEl>
                                        <p:attrNameLst>
                                          <p:attrName>style.visibility</p:attrName>
                                        </p:attrNameLst>
                                      </p:cBhvr>
                                      <p:to>
                                        <p:strVal val="hidden"/>
                                      </p:to>
                                    </p:set>
                                  </p:childTnLst>
                                </p:cTn>
                              </p:par>
                              <p:par>
                                <p:cTn id="106" presetID="47" presetClass="entr" presetSubtype="0" fill="hold" nodeType="with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fade">
                                      <p:cBhvr>
                                        <p:cTn id="108" dur="1000"/>
                                        <p:tgtEl>
                                          <p:spTgt spid="30"/>
                                        </p:tgtEl>
                                      </p:cBhvr>
                                    </p:animEffect>
                                    <p:anim calcmode="lin" valueType="num">
                                      <p:cBhvr>
                                        <p:cTn id="109" dur="1000" fill="hold"/>
                                        <p:tgtEl>
                                          <p:spTgt spid="30"/>
                                        </p:tgtEl>
                                        <p:attrNameLst>
                                          <p:attrName>ppt_x</p:attrName>
                                        </p:attrNameLst>
                                      </p:cBhvr>
                                      <p:tavLst>
                                        <p:tav tm="0">
                                          <p:val>
                                            <p:strVal val="#ppt_x"/>
                                          </p:val>
                                        </p:tav>
                                        <p:tav tm="100000">
                                          <p:val>
                                            <p:strVal val="#ppt_x"/>
                                          </p:val>
                                        </p:tav>
                                      </p:tavLst>
                                    </p:anim>
                                    <p:anim calcmode="lin" valueType="num">
                                      <p:cBhvr>
                                        <p:cTn id="11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19" grpId="0"/>
      <p:bldP spid="26" grpId="0"/>
      <p:bldP spid="29" grpId="0"/>
      <p:bldP spid="3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633</TotalTime>
  <Words>192</Words>
  <Application>Microsoft Office PowerPoint</Application>
  <PresentationFormat>Widescreen</PresentationFormat>
  <Paragraphs>45</Paragraphs>
  <Slides>11</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Calibri Light</vt:lpstr>
      <vt:lpstr>.VnArial</vt:lpstr>
      <vt:lpstr>Calibri</vt:lpstr>
      <vt:lpstr>Arial-Rounded</vt:lpstr>
      <vt:lpstr>Arial Black</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Admin</cp:lastModifiedBy>
  <cp:revision>449</cp:revision>
  <dcterms:created xsi:type="dcterms:W3CDTF">2021-08-06T07:04:41Z</dcterms:created>
  <dcterms:modified xsi:type="dcterms:W3CDTF">2023-03-09T08:51:53Z</dcterms:modified>
  <cp:category>9Slide.vn</cp:category>
</cp:coreProperties>
</file>