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5"/>
  </p:notesMasterIdLst>
  <p:handoutMasterIdLst>
    <p:handoutMasterId r:id="rId16"/>
  </p:handoutMasterIdLst>
  <p:sldIdLst>
    <p:sldId id="479" r:id="rId2"/>
    <p:sldId id="262" r:id="rId3"/>
    <p:sldId id="454" r:id="rId4"/>
    <p:sldId id="457" r:id="rId5"/>
    <p:sldId id="478" r:id="rId6"/>
    <p:sldId id="458" r:id="rId7"/>
    <p:sldId id="460" r:id="rId8"/>
    <p:sldId id="461" r:id="rId9"/>
    <p:sldId id="475" r:id="rId10"/>
    <p:sldId id="476" r:id="rId11"/>
    <p:sldId id="477" r:id="rId12"/>
    <p:sldId id="465" r:id="rId13"/>
    <p:sldId id="297" r:id="rId14"/>
  </p:sldIdLst>
  <p:sldSz cx="12192000" cy="6858000"/>
  <p:notesSz cx="6858000" cy="9144000"/>
  <p:embeddedFontLst>
    <p:embeddedFont>
      <p:font typeface="Calibri Light" panose="020F0302020204030204" pitchFamily="34" charset="0"/>
      <p:regular r:id="rId17"/>
      <p:italic r:id="rId18"/>
    </p:embeddedFont>
    <p:embeddedFont>
      <p:font typeface="Calibri" panose="020F0502020204030204" pitchFamily="34" charset="0"/>
      <p:regular r:id="rId19"/>
      <p:bold r:id="rId20"/>
      <p:italic r:id="rId21"/>
      <p:boldItalic r:id="rId22"/>
    </p:embeddedFont>
    <p:embeddedFont>
      <p:font typeface="Arial-Rounded" panose="020B0500000000000000" charset="0"/>
      <p:regular r:id="rId23"/>
    </p:embeddedFont>
    <p:embeddedFont>
      <p:font typeface="Arial Black" panose="020B0A04020102020204" pitchFamily="34" charset="0"/>
      <p:bold r:id="rId2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hamduyenbaigiangdientu@21g.in" initials="P" lastIdx="1" clrIdx="0">
    <p:extLst>
      <p:ext uri="{19B8F6BF-5375-455C-9EA6-DF929625EA0E}">
        <p15:presenceInfo xmlns:p15="http://schemas.microsoft.com/office/powerpoint/2012/main" userId="S::Phamduyenbaigiangdientu@21g.in::f9f84fdf-2222-4dfe-ae0c-167d69457208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9D1"/>
    <a:srgbClr val="B2E4F8"/>
    <a:srgbClr val="F57E67"/>
    <a:srgbClr val="FF9933"/>
    <a:srgbClr val="93D8F5"/>
    <a:srgbClr val="1DB4FF"/>
    <a:srgbClr val="F7EFA7"/>
    <a:srgbClr val="00BFF5"/>
    <a:srgbClr val="3E517B"/>
    <a:srgbClr val="FFEAD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875" autoAdjust="0"/>
    <p:restoredTop sz="94660"/>
  </p:normalViewPr>
  <p:slideViewPr>
    <p:cSldViewPr snapToGrid="0" showGuides="1">
      <p:cViewPr varScale="1">
        <p:scale>
          <a:sx n="70" d="100"/>
          <a:sy n="70" d="100"/>
        </p:scale>
        <p:origin x="780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0" d="100"/>
          <a:sy n="80" d="100"/>
        </p:scale>
        <p:origin x="4002" y="10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font" Target="fonts/font4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7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DEA666D7-3E00-4D46-8677-7859C59455A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EEED410-CD40-43E4-8089-0E2AED8CF2F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AC95B6-81F1-48AC-BCA1-4C63CDA6FC71}" type="datetimeFigureOut">
              <a:rPr lang="en-US" smtClean="0"/>
              <a:t>09-03-23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711B2E5-7DF7-419D-8E23-EFDABEEC847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F5E316B-295E-4455-B91C-254AA870CF4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0FFC82-9B2A-40AD-831A-5D3FB4DECD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195297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867915-B5DA-4745-8436-FD0B62534292}" type="datetimeFigureOut">
              <a:rPr lang="en-US" smtClean="0"/>
              <a:t>09-03-23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384C1C-134F-470B-8AC3-4F6B0E7D86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86079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384C1C-134F-470B-8AC3-4F6B0E7D865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63969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b="0" i="0" dirty="0">
                <a:effectLst/>
                <a:latin typeface="Arial" panose="020B0604020202020204" pitchFamily="34" charset="0"/>
              </a:rPr>
              <a:t>Nếu chẳng may bị lạc, em sẽ không đi theo người lạ, mà nhờ nhân viên bảo vệ gọi điện cho bố mẹ của mình đến đón.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384C1C-134F-470B-8AC3-4F6B0E7D865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0847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384C1C-134F-470B-8AC3-4F6B0E7D865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55912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384C1C-134F-470B-8AC3-4F6B0E7D865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70675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384C1C-134F-470B-8AC3-4F6B0E7D865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01145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384C1C-134F-470B-8AC3-4F6B0E7D865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50328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384C1C-134F-470B-8AC3-4F6B0E7D865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36012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384C1C-134F-470B-8AC3-4F6B0E7D865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885065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384C1C-134F-470B-8AC3-4F6B0E7D865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89434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.png"/><Relationship Id="rId4" Type="http://schemas.openxmlformats.org/officeDocument/2006/relationships/image" Target="../media/image12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F02195-ABB0-4083-954B-CD4A918954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CBAC966-FBBE-4919-9C11-B277FA5F38D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EDA104-8575-4DA6-9E56-0F871ECE3E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E91079-EC77-456F-A098-CBDB013E2390}" type="datetimeFigureOut">
              <a:rPr lang="en-US" smtClean="0"/>
              <a:t>09-03-23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9AC031-0F4A-4F4E-8634-7492AFE36F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2588D0-70B1-44C0-A291-5C0B9278D6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8043D2-5F4F-4744-82B6-633E8C9067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88570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98A0C9-A574-4FD6-BA05-7B77AC34E0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48EA091-3DAE-463D-B505-14EFC9982A5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8E368B-636E-4978-BBA2-82DD22CAF2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E91079-EC77-456F-A098-CBDB013E2390}" type="datetimeFigureOut">
              <a:rPr lang="en-US" smtClean="0"/>
              <a:t>09-03-23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A44E13-1367-427A-84AA-1BD00343DF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643A2F-2845-41AA-8343-CC1023550C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8043D2-5F4F-4744-82B6-633E8C9067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53800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9D7C4CB-0C7E-4714-896E-C5E19295CC1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7243BFE-720A-4805-9859-E09547E6C41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A25928-C524-4217-8905-E411A21FD0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E91079-EC77-456F-A098-CBDB013E2390}" type="datetimeFigureOut">
              <a:rPr lang="en-US" smtClean="0"/>
              <a:t>09-03-23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276958-F638-40E4-A1B7-D4FCF6D344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34918A-56A3-4118-BA47-DA728301F9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8043D2-5F4F-4744-82B6-633E8C9067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52733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647A8FF8-2265-4541-9D9F-3532D202FDA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17" y="0"/>
            <a:ext cx="12170365" cy="6858000"/>
          </a:xfrm>
          <a:prstGeom prst="rect">
            <a:avLst/>
          </a:prstGeom>
        </p:spPr>
      </p:pic>
      <p:pic>
        <p:nvPicPr>
          <p:cNvPr id="10" name="7">
            <a:extLst>
              <a:ext uri="{FF2B5EF4-FFF2-40B4-BE49-F238E27FC236}">
                <a16:creationId xmlns:a16="http://schemas.microsoft.com/office/drawing/2014/main" id="{358239B8-CE8F-4A4C-8C44-35AFAB606D9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965223" y="-1135278"/>
            <a:ext cx="4892974" cy="8475468"/>
          </a:xfrm>
          <a:prstGeom prst="rect">
            <a:avLst/>
          </a:prstGeom>
        </p:spPr>
      </p:pic>
      <p:pic>
        <p:nvPicPr>
          <p:cNvPr id="13" name="16">
            <a:extLst>
              <a:ext uri="{FF2B5EF4-FFF2-40B4-BE49-F238E27FC236}">
                <a16:creationId xmlns:a16="http://schemas.microsoft.com/office/drawing/2014/main" id="{B5E3A6F7-1407-4660-90BD-15DDD79EE4A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84" t="51206" r="68211" b="25883"/>
          <a:stretch>
            <a:fillRect/>
          </a:stretch>
        </p:blipFill>
        <p:spPr>
          <a:xfrm>
            <a:off x="7509398" y="4720549"/>
            <a:ext cx="960199" cy="1521353"/>
          </a:xfrm>
          <a:prstGeom prst="rect">
            <a:avLst/>
          </a:prstGeom>
        </p:spPr>
      </p:pic>
      <p:grpSp>
        <p:nvGrpSpPr>
          <p:cNvPr id="20" name="14">
            <a:extLst>
              <a:ext uri="{FF2B5EF4-FFF2-40B4-BE49-F238E27FC236}">
                <a16:creationId xmlns:a16="http://schemas.microsoft.com/office/drawing/2014/main" id="{3FB0C1CF-7722-4EE9-88D5-0554AB2234A4}"/>
              </a:ext>
            </a:extLst>
          </p:cNvPr>
          <p:cNvGrpSpPr/>
          <p:nvPr userDrawn="1"/>
        </p:nvGrpSpPr>
        <p:grpSpPr>
          <a:xfrm>
            <a:off x="8186569" y="3700632"/>
            <a:ext cx="4010210" cy="3234230"/>
            <a:chOff x="7335072" y="2956015"/>
            <a:chExt cx="5111893" cy="3993291"/>
          </a:xfrm>
        </p:grpSpPr>
        <p:pic>
          <p:nvPicPr>
            <p:cNvPr id="21" name="11">
              <a:extLst>
                <a:ext uri="{FF2B5EF4-FFF2-40B4-BE49-F238E27FC236}">
                  <a16:creationId xmlns:a16="http://schemas.microsoft.com/office/drawing/2014/main" id="{CA046368-1D54-499C-A767-3B5E5CA6501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35072" y="2956015"/>
              <a:ext cx="5111893" cy="3993291"/>
            </a:xfrm>
            <a:prstGeom prst="rect">
              <a:avLst/>
            </a:prstGeom>
          </p:spPr>
        </p:pic>
        <p:pic>
          <p:nvPicPr>
            <p:cNvPr id="22" name="12">
              <a:extLst>
                <a:ext uri="{FF2B5EF4-FFF2-40B4-BE49-F238E27FC236}">
                  <a16:creationId xmlns:a16="http://schemas.microsoft.com/office/drawing/2014/main" id="{6F00A50D-3E0B-49A4-B1F3-5367ED81055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984" t="6700" r="53507" b="61752"/>
            <a:stretch>
              <a:fillRect/>
            </a:stretch>
          </p:blipFill>
          <p:spPr>
            <a:xfrm>
              <a:off x="10210210" y="3405440"/>
              <a:ext cx="900242" cy="1338413"/>
            </a:xfrm>
            <a:prstGeom prst="rect">
              <a:avLst/>
            </a:prstGeom>
          </p:spPr>
        </p:pic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82550BAD-09AF-4A98-9F1A-CC1974D7128D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3635507" y="1387152"/>
            <a:ext cx="5492972" cy="3535986"/>
          </a:xfrm>
          <a:prstGeom prst="rect">
            <a:avLst/>
          </a:prstGeom>
        </p:spPr>
      </p:pic>
      <p:grpSp>
        <p:nvGrpSpPr>
          <p:cNvPr id="11" name="1">
            <a:extLst>
              <a:ext uri="{FF2B5EF4-FFF2-40B4-BE49-F238E27FC236}">
                <a16:creationId xmlns:a16="http://schemas.microsoft.com/office/drawing/2014/main" id="{6A619278-F56B-4404-AFB3-33902E058097}"/>
              </a:ext>
            </a:extLst>
          </p:cNvPr>
          <p:cNvGrpSpPr/>
          <p:nvPr userDrawn="1"/>
        </p:nvGrpSpPr>
        <p:grpSpPr>
          <a:xfrm>
            <a:off x="68422" y="3111177"/>
            <a:ext cx="3312420" cy="3234230"/>
            <a:chOff x="-1024350" y="370345"/>
            <a:chExt cx="6644500" cy="6487655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3D584962-958E-4711-81C6-6C940F1AE0C7}"/>
                </a:ext>
              </a:extLst>
            </p:cNvPr>
            <p:cNvSpPr/>
            <p:nvPr/>
          </p:nvSpPr>
          <p:spPr>
            <a:xfrm>
              <a:off x="-608980" y="370345"/>
              <a:ext cx="5873432" cy="5873432"/>
            </a:xfrm>
            <a:prstGeom prst="ellipse">
              <a:avLst/>
            </a:prstGeom>
            <a:solidFill>
              <a:srgbClr val="00C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C9AF3C2-604C-4863-9F3A-8EB24E4BD866}"/>
                </a:ext>
              </a:extLst>
            </p:cNvPr>
            <p:cNvSpPr/>
            <p:nvPr/>
          </p:nvSpPr>
          <p:spPr>
            <a:xfrm>
              <a:off x="-1024350" y="984568"/>
              <a:ext cx="5873432" cy="5873432"/>
            </a:xfrm>
            <a:prstGeom prst="ellipse">
              <a:avLst/>
            </a:prstGeom>
            <a:noFill/>
            <a:ln>
              <a:solidFill>
                <a:srgbClr val="FEBF0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6" name="Oval 5">
              <a:extLst>
                <a:ext uri="{FF2B5EF4-FFF2-40B4-BE49-F238E27FC236}">
                  <a16:creationId xmlns:a16="http://schemas.microsoft.com/office/drawing/2014/main" id="{E8C502C4-FF05-4039-8A96-2F03DC1A327B}"/>
                </a:ext>
              </a:extLst>
            </p:cNvPr>
            <p:cNvSpPr/>
            <p:nvPr/>
          </p:nvSpPr>
          <p:spPr>
            <a:xfrm>
              <a:off x="-253282" y="711399"/>
              <a:ext cx="5162036" cy="5162034"/>
            </a:xfrm>
            <a:prstGeom prst="ellipse">
              <a:avLst/>
            </a:prstGeom>
            <a:solidFill>
              <a:srgbClr val="9BE7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83639142-197E-475E-9192-6020E3F70CC2}"/>
                </a:ext>
              </a:extLst>
            </p:cNvPr>
            <p:cNvSpPr/>
            <p:nvPr/>
          </p:nvSpPr>
          <p:spPr>
            <a:xfrm>
              <a:off x="3564590" y="3689816"/>
              <a:ext cx="2055560" cy="2055559"/>
            </a:xfrm>
            <a:prstGeom prst="ellipse">
              <a:avLst/>
            </a:prstGeom>
            <a:solidFill>
              <a:srgbClr val="FEBF07">
                <a:alpha val="4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E9F694EF-B8C1-417E-B555-F993C95D4F45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612746" y="3426058"/>
            <a:ext cx="2285730" cy="2298295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526912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BAAB68A-179B-4AC0-891F-FEC2033FD8C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87553" y="-69013"/>
            <a:ext cx="12371567" cy="7021903"/>
          </a:xfrm>
          <a:prstGeom prst="rect">
            <a:avLst/>
          </a:prstGeom>
        </p:spPr>
      </p:pic>
      <p:pic>
        <p:nvPicPr>
          <p:cNvPr id="6" name="Picture 5" descr="A picture containing outdoor object, night sky&#10;&#10;Description automatically generated">
            <a:extLst>
              <a:ext uri="{FF2B5EF4-FFF2-40B4-BE49-F238E27FC236}">
                <a16:creationId xmlns:a16="http://schemas.microsoft.com/office/drawing/2014/main" id="{8D5EBF04-5DE9-4680-8888-E51984837FD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354" y="-1"/>
            <a:ext cx="11957506" cy="6668219"/>
          </a:xfrm>
          <a:prstGeom prst="rect">
            <a:avLst/>
          </a:prstGeom>
        </p:spPr>
      </p:pic>
      <p:pic>
        <p:nvPicPr>
          <p:cNvPr id="9" name="5">
            <a:extLst>
              <a:ext uri="{FF2B5EF4-FFF2-40B4-BE49-F238E27FC236}">
                <a16:creationId xmlns:a16="http://schemas.microsoft.com/office/drawing/2014/main" id="{02C74444-0A6D-4FBD-BA51-AE4373C4507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19535" y="1654642"/>
            <a:ext cx="3375640" cy="520335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E41046C-0EA5-431E-B783-D8D8DEBC86D2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11683019" y="2999195"/>
            <a:ext cx="810838" cy="85961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1818B08-3E26-4350-9848-7C5951A8E15F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5690581" y="13534721"/>
            <a:ext cx="810838" cy="85961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BF47B7B-BCA2-4E31-A253-420F3D349FA2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3064181" y="2999195"/>
            <a:ext cx="810838" cy="85961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74560EF-B19B-44B9-9E2F-7962B55870FC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5690581" y="-7536333"/>
            <a:ext cx="810838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2638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467CA6-33EA-4ED6-B35F-E2D2C2322A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6735C4-30F1-4AF4-A492-B426CA0A00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05DC08-1F2A-4A7F-9D8A-DFE5D3F8D6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E91079-EC77-456F-A098-CBDB013E2390}" type="datetimeFigureOut">
              <a:rPr lang="en-US" smtClean="0"/>
              <a:t>09-03-23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96B289-02A4-4BB2-9CC1-CAA0A2E401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5C4F94-B98D-41A4-8A1A-1C9CCDEC4A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8043D2-5F4F-4744-82B6-633E8C9067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6522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62DE87-4F95-4158-847A-A6A8086235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CBF4C1-AEF7-4414-A94D-E4A1335A9A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968E0E-06EC-4B25-900C-F737F15033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E91079-EC77-456F-A098-CBDB013E2390}" type="datetimeFigureOut">
              <a:rPr lang="en-US" smtClean="0"/>
              <a:t>09-03-23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ECB93D-6B06-4FB4-89AB-513D231B24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BB9623-885C-4F13-AD17-C58D583893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8043D2-5F4F-4744-82B6-633E8C9067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79334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26FE15-C820-4359-BF26-6630AB5BFD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1AD023-590F-4F54-A4F3-286583D2613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7C486F-8B88-4096-A985-06E6DE1474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AB2F763-0182-411A-B550-26803DE1CD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E91079-EC77-456F-A098-CBDB013E2390}" type="datetimeFigureOut">
              <a:rPr lang="en-US" smtClean="0"/>
              <a:t>09-03-23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AD6EFB-D2AC-4CC2-882F-D0CE649F48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6FEF856-4491-4C8F-8E33-57AF3202EF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8043D2-5F4F-4744-82B6-633E8C9067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40397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86770C-EB12-47A2-AD5E-04C2CF4B72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B90B65-34E6-40A6-9942-BF486DEB6D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C8F81BC-7C3B-4395-9BD4-F3AFBB79F6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81062E5-D3A2-4C8A-B907-73B62E58977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AF9715D-9CF4-46F6-BE03-76CA04EF75C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C4807FF-B308-4C0A-A3EF-0782269FB5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E91079-EC77-456F-A098-CBDB013E2390}" type="datetimeFigureOut">
              <a:rPr lang="en-US" smtClean="0"/>
              <a:t>09-03-23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1B01231-AFC8-48FC-A4DB-E5FBEC6D1E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D1EDB5E-23A1-425D-A7F1-BB82A29295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8043D2-5F4F-4744-82B6-633E8C9067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67971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DAFF83-9E86-42F4-AABD-0E87A36383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9CC80B5-84D9-4D1C-AC97-A189292262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E91079-EC77-456F-A098-CBDB013E2390}" type="datetimeFigureOut">
              <a:rPr lang="en-US" smtClean="0"/>
              <a:t>09-03-23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ECC1EB6-91A4-4E24-A8D9-007FC42FC8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7CC49CB-B258-4671-B0CA-64E3F0A6D1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8043D2-5F4F-4744-82B6-633E8C9067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67356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808F44D-352E-4F40-BD94-0705AC4E3F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E91079-EC77-456F-A098-CBDB013E2390}" type="datetimeFigureOut">
              <a:rPr lang="en-US" smtClean="0"/>
              <a:t>09-03-23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4006B70-22CA-4D21-BA61-B729FA9E65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AC1453-E87A-472B-9BA3-71202E7EAD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8043D2-5F4F-4744-82B6-633E8C9067D7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B020285-E1E9-433A-8F40-ACBBBC3E27D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17" y="0"/>
            <a:ext cx="121703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91699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0F6420-A800-48E7-9B30-3A4F778823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BCF462-C46F-4173-BCEF-ACF1621221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C240546-F552-4787-B7E0-8A3D34B6437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899AD5F-E4F9-425C-BCEE-AE13080ED9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E91079-EC77-456F-A098-CBDB013E2390}" type="datetimeFigureOut">
              <a:rPr lang="en-US" smtClean="0"/>
              <a:t>09-03-23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1E7FD43-5C58-4307-855B-85D4F57778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DF99C42-3189-4A52-884B-9995A878D0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8043D2-5F4F-4744-82B6-633E8C9067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13981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CDFD18-308E-4377-B672-84D1A563C9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7D9ADFD-8116-41BE-9F1F-53F734FE6CA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0B029E8-6B03-43AA-BC15-A76CE08A18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862ADBA-8272-4C46-804A-3427D066A9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E91079-EC77-456F-A098-CBDB013E2390}" type="datetimeFigureOut">
              <a:rPr lang="en-US" smtClean="0"/>
              <a:t>09-03-23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5B2E33E-FEC1-4DD3-98D2-45FBB53C47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3AAEE67-A98B-4BF9-910A-A97218A590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8043D2-5F4F-4744-82B6-633E8C9067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69628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9Slide.vn - 2019">
            <a:extLst>
              <a:ext uri="{FF2B5EF4-FFF2-40B4-BE49-F238E27FC236}">
                <a16:creationId xmlns:a16="http://schemas.microsoft.com/office/drawing/2014/main" id="{30C23802-8465-44E2-9B1E-AD04B71113D0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1E16340-E768-4BB9-8396-320854BB96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748B8C-DAB8-4D98-B085-CF279DCFA7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16FE9C-2846-4A53-B5C1-A601B6546D5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E91079-EC77-456F-A098-CBDB013E2390}" type="datetimeFigureOut">
              <a:rPr lang="en-US" smtClean="0"/>
              <a:t>09-03-23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B81D66-5512-4CEC-92E2-35807B9288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CC58C2-B777-4D7A-A057-FD5B9F89D7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8043D2-5F4F-4744-82B6-633E8C9067D7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E41046C-0EA5-431E-B783-D8D8DEBC86D2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-11683019" y="2999195"/>
            <a:ext cx="810838" cy="85961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1818B08-3E26-4350-9848-7C5951A8E15F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5690581" y="13534721"/>
            <a:ext cx="810838" cy="85961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BF47B7B-BCA2-4E31-A253-420F3D349FA2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23064181" y="2999195"/>
            <a:ext cx="810838" cy="85961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74560EF-B19B-44B9-9E2F-7962B55870FC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5690581" y="-7536333"/>
            <a:ext cx="810838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25442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hyperlink" Target="https://pixabay.com/en/cloud-blue-sky-nature-weather-309024/" TargetMode="Externa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png"/><Relationship Id="rId4" Type="http://schemas.openxmlformats.org/officeDocument/2006/relationships/hyperlink" Target="https://pixabay.com/en/cloud-blue-sky-nature-weather-309024/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hyperlink" Target="https://pixabay.com/en/cloud-blue-sky-nature-weather-309024/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png"/><Relationship Id="rId4" Type="http://schemas.openxmlformats.org/officeDocument/2006/relationships/hyperlink" Target="https://pixabay.com/en/cloud-blue-sky-nature-weather-309024/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21.png"/><Relationship Id="rId4" Type="http://schemas.openxmlformats.org/officeDocument/2006/relationships/hyperlink" Target="https://pixabay.com/en/cloud-blue-sky-nature-weather-309024/" TargetMode="Externa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">
            <a:extLst>
              <a:ext uri="{FF2B5EF4-FFF2-40B4-BE49-F238E27FC236}">
                <a16:creationId xmlns:a16="http://schemas.microsoft.com/office/drawing/2014/main" id="{0126A5F8-D626-4C98-BEFF-600A7EAEC7DC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9656" y="5717781"/>
            <a:ext cx="3712688" cy="95151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AC020E3-6ECA-56A4-C858-4D237A9FD39C}"/>
              </a:ext>
            </a:extLst>
          </p:cNvPr>
          <p:cNvSpPr txBox="1"/>
          <p:nvPr/>
        </p:nvSpPr>
        <p:spPr>
          <a:xfrm>
            <a:off x="2269461" y="278802"/>
            <a:ext cx="81932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en-US" sz="4800" b="1" kern="0" dirty="0">
                <a:solidFill>
                  <a:schemeClr val="bg1"/>
                </a:solidFill>
                <a:cs typeface="Arial"/>
                <a:sym typeface="Arial"/>
              </a:rPr>
              <a:t>TRƯỜNG TIỂU HỌC PHÚC LỢI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E9C7424-815F-4223-1B65-CD1D5BCAB3DC}"/>
              </a:ext>
            </a:extLst>
          </p:cNvPr>
          <p:cNvSpPr txBox="1"/>
          <p:nvPr/>
        </p:nvSpPr>
        <p:spPr>
          <a:xfrm>
            <a:off x="1438005" y="2063019"/>
            <a:ext cx="9443355" cy="32778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en-US" sz="13800" b="1" kern="0" dirty="0">
                <a:solidFill>
                  <a:srgbClr val="FF0000"/>
                </a:solidFill>
                <a:cs typeface="Arial"/>
                <a:sym typeface="Arial"/>
              </a:rPr>
              <a:t>TIẾNG VIỆT </a:t>
            </a:r>
          </a:p>
        </p:txBody>
      </p:sp>
    </p:spTree>
    <p:extLst>
      <p:ext uri="{BB962C8B-B14F-4D97-AF65-F5344CB8AC3E}">
        <p14:creationId xmlns:p14="http://schemas.microsoft.com/office/powerpoint/2010/main" val="552058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>
            <a:extLst>
              <a:ext uri="{FF2B5EF4-FFF2-40B4-BE49-F238E27FC236}">
                <a16:creationId xmlns:a16="http://schemas.microsoft.com/office/drawing/2014/main" id="{59C291E6-312A-4BBD-9F11-7553900934AE}"/>
              </a:ext>
            </a:extLst>
          </p:cNvPr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D5A02B34-75D5-4218-8A7D-6CA0ECE28426}"/>
                </a:ext>
              </a:extLst>
            </p:cNvPr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93D8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B2F1EE1B-CB3C-4963-9062-92A42658AB0F}"/>
                </a:ext>
              </a:extLst>
            </p:cNvPr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0089D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CFC76FCA-8C18-46C0-B4DD-B467A4B2FD01}"/>
                </a:ext>
              </a:extLst>
            </p:cNvPr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00BF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306D7EE8-7B5E-4356-96A3-52B893F7E6E7}"/>
                </a:ext>
              </a:extLst>
            </p:cNvPr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93D8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B23BE527-4367-41BF-97D9-48B73C626D1E}"/>
                </a:ext>
              </a:extLst>
            </p:cNvPr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00BF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1" name="135">
            <a:extLst>
              <a:ext uri="{FF2B5EF4-FFF2-40B4-BE49-F238E27FC236}">
                <a16:creationId xmlns:a16="http://schemas.microsoft.com/office/drawing/2014/main" id="{E9BA7107-50F0-47CC-B7FD-B4B7DF2A075C}"/>
              </a:ext>
            </a:extLst>
          </p:cNvPr>
          <p:cNvGrpSpPr/>
          <p:nvPr/>
        </p:nvGrpSpPr>
        <p:grpSpPr>
          <a:xfrm>
            <a:off x="1108211" y="228473"/>
            <a:ext cx="10752063" cy="1167107"/>
            <a:chOff x="2470108" y="2002067"/>
            <a:chExt cx="5341159" cy="1537246"/>
          </a:xfrm>
        </p:grpSpPr>
        <p:sp>
          <p:nvSpPr>
            <p:cNvPr id="32" name="23">
              <a:extLst>
                <a:ext uri="{FF2B5EF4-FFF2-40B4-BE49-F238E27FC236}">
                  <a16:creationId xmlns:a16="http://schemas.microsoft.com/office/drawing/2014/main" id="{B1858610-F970-4207-B57A-C62D8F393CB0}"/>
                </a:ext>
              </a:extLst>
            </p:cNvPr>
            <p:cNvSpPr/>
            <p:nvPr/>
          </p:nvSpPr>
          <p:spPr>
            <a:xfrm>
              <a:off x="2470108" y="2002067"/>
              <a:ext cx="5341159" cy="1537246"/>
            </a:xfrm>
            <a:prstGeom prst="roundRect">
              <a:avLst>
                <a:gd name="adj" fmla="val 50000"/>
              </a:avLst>
            </a:prstGeom>
            <a:noFill/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33" name="137">
              <a:extLst>
                <a:ext uri="{FF2B5EF4-FFF2-40B4-BE49-F238E27FC236}">
                  <a16:creationId xmlns:a16="http://schemas.microsoft.com/office/drawing/2014/main" id="{35313F35-F18B-4AA0-9EC2-8C30A926B5F8}"/>
                </a:ext>
              </a:extLst>
            </p:cNvPr>
            <p:cNvSpPr txBox="1"/>
            <p:nvPr/>
          </p:nvSpPr>
          <p:spPr>
            <a:xfrm>
              <a:off x="2615114" y="2097481"/>
              <a:ext cx="5123032" cy="14188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rtl="0" fontAlgn="base">
                <a:spcBef>
                  <a:spcPts val="0"/>
                </a:spcBef>
                <a:spcAft>
                  <a:spcPts val="0"/>
                </a:spcAft>
              </a:pPr>
              <a:r>
                <a:rPr lang="en-US" sz="3200" b="1" i="0" u="none" strike="noStrike" dirty="0" err="1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Tìm</a:t>
              </a:r>
              <a:r>
                <a:rPr lang="en-US" sz="3200" b="1" i="0" u="none" strike="noStrike" dirty="0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i="0" u="none" strike="noStrike" dirty="0" err="1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trong</a:t>
              </a:r>
              <a:r>
                <a:rPr lang="en-US" sz="3200" b="1" i="0" u="none" strike="noStrike" dirty="0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i="0" u="none" strike="noStrike" dirty="0" err="1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hoặc</a:t>
              </a:r>
              <a:r>
                <a:rPr lang="en-US" sz="3200" b="1" i="0" u="none" strike="noStrike" dirty="0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i="0" u="none" strike="noStrike" dirty="0" err="1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ngoài</a:t>
              </a:r>
              <a:r>
                <a:rPr lang="en-US" sz="3200" b="1" i="0" u="none" strike="noStrike" dirty="0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i="0" u="none" strike="noStrike" dirty="0" err="1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bài</a:t>
              </a:r>
              <a:r>
                <a:rPr lang="en-US" sz="3200" b="1" i="0" u="none" strike="noStrike" dirty="0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i="0" u="none" strike="noStrike" dirty="0" err="1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đọc</a:t>
              </a:r>
              <a:r>
                <a:rPr lang="en-US" sz="3200" b="1" i="0" u="none" strike="noStrike" dirty="0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i="1" u="none" strike="noStrike" dirty="0" err="1">
                  <a:solidFill>
                    <a:srgbClr val="FF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Nếu</a:t>
              </a:r>
              <a:r>
                <a:rPr lang="en-US" sz="3200" b="1" i="1" u="none" strike="noStrike" dirty="0">
                  <a:solidFill>
                    <a:srgbClr val="FF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i="1" u="none" strike="noStrike" dirty="0" err="1">
                  <a:solidFill>
                    <a:srgbClr val="FF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không</a:t>
              </a:r>
              <a:r>
                <a:rPr lang="en-US" sz="3200" b="1" i="1" u="none" strike="noStrike" dirty="0">
                  <a:solidFill>
                    <a:srgbClr val="FF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may </a:t>
              </a:r>
              <a:r>
                <a:rPr lang="en-US" sz="3200" b="1" i="1" u="none" strike="noStrike" dirty="0" err="1">
                  <a:solidFill>
                    <a:srgbClr val="FF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bị</a:t>
              </a:r>
              <a:r>
                <a:rPr lang="en-US" sz="3200" b="1" i="1" u="none" strike="noStrike" dirty="0">
                  <a:solidFill>
                    <a:srgbClr val="FF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i="1" u="none" strike="noStrike" dirty="0" err="1">
                  <a:solidFill>
                    <a:srgbClr val="FF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lạc</a:t>
              </a:r>
              <a:r>
                <a:rPr lang="en-US" sz="3200" b="1" i="0" u="none" strike="noStrike" dirty="0">
                  <a:solidFill>
                    <a:srgbClr val="FF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i="0" u="none" strike="noStrike" dirty="0" err="1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từ</a:t>
              </a:r>
              <a:r>
                <a:rPr lang="en-US" sz="3200" b="1" i="0" u="none" strike="noStrike" dirty="0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i="0" u="none" strike="noStrike" dirty="0" err="1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ngữ</a:t>
              </a:r>
              <a:r>
                <a:rPr lang="en-US" sz="3200" b="1" i="0" u="none" strike="noStrike" dirty="0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i="0" u="none" strike="noStrike" dirty="0" err="1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có</a:t>
              </a:r>
              <a:r>
                <a:rPr lang="en-US" sz="3200" b="1" i="0" u="none" strike="noStrike" dirty="0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i="0" u="none" strike="noStrike" dirty="0" err="1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tiếng</a:t>
              </a:r>
              <a:r>
                <a:rPr lang="en-US" sz="3200" b="1" i="0" u="none" strike="noStrike" dirty="0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i="0" u="none" strike="noStrike" dirty="0" err="1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chứa</a:t>
              </a:r>
              <a:r>
                <a:rPr lang="en-US" sz="3200" b="1" i="0" u="none" strike="noStrike" dirty="0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i="0" u="none" strike="noStrike" dirty="0" err="1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vần</a:t>
              </a:r>
              <a:r>
                <a:rPr lang="en-US" sz="3200" b="1" i="0" u="none" strike="noStrike" dirty="0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i="1" u="none" strike="noStrike" dirty="0" err="1">
                  <a:solidFill>
                    <a:srgbClr val="0089D1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im</a:t>
              </a:r>
              <a:r>
                <a:rPr lang="en-US" sz="3200" b="1" i="1" u="none" strike="noStrike" dirty="0">
                  <a:solidFill>
                    <a:srgbClr val="0089D1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lang="en-US" sz="3200" b="1" i="1" u="none" strike="noStrike" dirty="0" err="1">
                  <a:solidFill>
                    <a:srgbClr val="0089D1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iêm</a:t>
              </a:r>
              <a:r>
                <a:rPr lang="en-US" sz="3200" b="1" i="1" u="none" strike="noStrike" dirty="0">
                  <a:solidFill>
                    <a:srgbClr val="0089D1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ep, </a:t>
              </a:r>
              <a:r>
                <a:rPr lang="en-US" sz="3200" b="1" i="1" u="none" strike="noStrike" dirty="0" err="1">
                  <a:solidFill>
                    <a:srgbClr val="0089D1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êp</a:t>
              </a:r>
              <a:endParaRPr lang="en-US" sz="3200" b="1" i="0" u="none" strike="noStrike" dirty="0">
                <a:solidFill>
                  <a:srgbClr val="0089D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34" name="39">
            <a:extLst>
              <a:ext uri="{FF2B5EF4-FFF2-40B4-BE49-F238E27FC236}">
                <a16:creationId xmlns:a16="http://schemas.microsoft.com/office/drawing/2014/main" id="{F20E5FA6-CCB2-43A4-BBDA-3E1E4CD7E4D5}"/>
              </a:ext>
            </a:extLst>
          </p:cNvPr>
          <p:cNvGrpSpPr/>
          <p:nvPr/>
        </p:nvGrpSpPr>
        <p:grpSpPr>
          <a:xfrm>
            <a:off x="197592" y="329308"/>
            <a:ext cx="1082333" cy="946750"/>
            <a:chOff x="1353570" y="1860082"/>
            <a:chExt cx="1425587" cy="1247005"/>
          </a:xfrm>
        </p:grpSpPr>
        <p:sp>
          <p:nvSpPr>
            <p:cNvPr id="35" name="16">
              <a:extLst>
                <a:ext uri="{FF2B5EF4-FFF2-40B4-BE49-F238E27FC236}">
                  <a16:creationId xmlns:a16="http://schemas.microsoft.com/office/drawing/2014/main" id="{A925F8B0-18BF-4BCD-B1AB-8A02BBE1020E}"/>
                </a:ext>
              </a:extLst>
            </p:cNvPr>
            <p:cNvSpPr/>
            <p:nvPr/>
          </p:nvSpPr>
          <p:spPr>
            <a:xfrm>
              <a:off x="1353570" y="1860082"/>
              <a:ext cx="1425587" cy="1247005"/>
            </a:xfrm>
            <a:custGeom>
              <a:avLst/>
              <a:gdLst>
                <a:gd name="connsiteX0" fmla="*/ 724918 w 1425587"/>
                <a:gd name="connsiteY0" fmla="*/ 126948 h 1247005"/>
                <a:gd name="connsiteX1" fmla="*/ 698669 w 1425587"/>
                <a:gd name="connsiteY1" fmla="*/ 127403 h 1247005"/>
                <a:gd name="connsiteX2" fmla="*/ 682523 w 1425587"/>
                <a:gd name="connsiteY2" fmla="*/ 134262 h 1247005"/>
                <a:gd name="connsiteX3" fmla="*/ 682492 w 1425587"/>
                <a:gd name="connsiteY3" fmla="*/ 134241 h 1247005"/>
                <a:gd name="connsiteX4" fmla="*/ 287866 w 1425587"/>
                <a:gd name="connsiteY4" fmla="*/ 331554 h 1247005"/>
                <a:gd name="connsiteX5" fmla="*/ 278988 w 1425587"/>
                <a:gd name="connsiteY5" fmla="*/ 339062 h 1247005"/>
                <a:gd name="connsiteX6" fmla="*/ 266985 w 1425587"/>
                <a:gd name="connsiteY6" fmla="*/ 362410 h 1247005"/>
                <a:gd name="connsiteX7" fmla="*/ 265400 w 1425587"/>
                <a:gd name="connsiteY7" fmla="*/ 379880 h 1247005"/>
                <a:gd name="connsiteX8" fmla="*/ 264826 w 1425587"/>
                <a:gd name="connsiteY8" fmla="*/ 380196 h 1247005"/>
                <a:gd name="connsiteX9" fmla="*/ 264826 w 1425587"/>
                <a:gd name="connsiteY9" fmla="*/ 902103 h 1247005"/>
                <a:gd name="connsiteX10" fmla="*/ 268187 w 1425587"/>
                <a:gd name="connsiteY10" fmla="*/ 918750 h 1247005"/>
                <a:gd name="connsiteX11" fmla="*/ 282863 w 1425587"/>
                <a:gd name="connsiteY11" fmla="*/ 940517 h 1247005"/>
                <a:gd name="connsiteX12" fmla="*/ 297408 w 1425587"/>
                <a:gd name="connsiteY12" fmla="*/ 950324 h 1247005"/>
                <a:gd name="connsiteX13" fmla="*/ 297408 w 1425587"/>
                <a:gd name="connsiteY13" fmla="*/ 950681 h 1247005"/>
                <a:gd name="connsiteX14" fmla="*/ 690681 w 1425587"/>
                <a:gd name="connsiteY14" fmla="*/ 1147318 h 1247005"/>
                <a:gd name="connsiteX15" fmla="*/ 681190 w 1425587"/>
                <a:gd name="connsiteY15" fmla="*/ 1141150 h 1247005"/>
                <a:gd name="connsiteX16" fmla="*/ 701216 w 1425587"/>
                <a:gd name="connsiteY16" fmla="*/ 1149080 h 1247005"/>
                <a:gd name="connsiteX17" fmla="*/ 727465 w 1425587"/>
                <a:gd name="connsiteY17" fmla="*/ 1148636 h 1247005"/>
                <a:gd name="connsiteX18" fmla="*/ 743613 w 1425587"/>
                <a:gd name="connsiteY18" fmla="*/ 1141783 h 1247005"/>
                <a:gd name="connsiteX19" fmla="*/ 744397 w 1425587"/>
                <a:gd name="connsiteY19" fmla="*/ 1142292 h 1247005"/>
                <a:gd name="connsiteX20" fmla="*/ 741193 w 1425587"/>
                <a:gd name="connsiteY20" fmla="*/ 1144173 h 1247005"/>
                <a:gd name="connsiteX21" fmla="*/ 1137772 w 1425587"/>
                <a:gd name="connsiteY21" fmla="*/ 945884 h 1247005"/>
                <a:gd name="connsiteX22" fmla="*/ 1146771 w 1425587"/>
                <a:gd name="connsiteY22" fmla="*/ 938118 h 1247005"/>
                <a:gd name="connsiteX23" fmla="*/ 1158539 w 1425587"/>
                <a:gd name="connsiteY23" fmla="*/ 914651 h 1247005"/>
                <a:gd name="connsiteX24" fmla="*/ 1159948 w 1425587"/>
                <a:gd name="connsiteY24" fmla="*/ 897165 h 1247005"/>
                <a:gd name="connsiteX25" fmla="*/ 1160760 w 1425587"/>
                <a:gd name="connsiteY25" fmla="*/ 896708 h 1247005"/>
                <a:gd name="connsiteX26" fmla="*/ 1160760 w 1425587"/>
                <a:gd name="connsiteY26" fmla="*/ 371357 h 1247005"/>
                <a:gd name="connsiteX27" fmla="*/ 1158060 w 1425587"/>
                <a:gd name="connsiteY27" fmla="*/ 357984 h 1247005"/>
                <a:gd name="connsiteX28" fmla="*/ 1143384 w 1425587"/>
                <a:gd name="connsiteY28" fmla="*/ 336217 h 1247005"/>
                <a:gd name="connsiteX29" fmla="*/ 1132874 w 1425587"/>
                <a:gd name="connsiteY29" fmla="*/ 329132 h 1247005"/>
                <a:gd name="connsiteX30" fmla="*/ 742090 w 1425587"/>
                <a:gd name="connsiteY30" fmla="*/ 133740 h 1247005"/>
                <a:gd name="connsiteX31" fmla="*/ 341644 w 1425587"/>
                <a:gd name="connsiteY31" fmla="*/ 0 h 1247005"/>
                <a:gd name="connsiteX32" fmla="*/ 1072853 w 1425587"/>
                <a:gd name="connsiteY32" fmla="*/ 0 h 1247005"/>
                <a:gd name="connsiteX33" fmla="*/ 1073490 w 1425587"/>
                <a:gd name="connsiteY33" fmla="*/ 1130 h 1247005"/>
                <a:gd name="connsiteX34" fmla="*/ 1097827 w 1425587"/>
                <a:gd name="connsiteY34" fmla="*/ 3091 h 1247005"/>
                <a:gd name="connsiteX35" fmla="*/ 1130490 w 1425587"/>
                <a:gd name="connsiteY35" fmla="*/ 19471 h 1247005"/>
                <a:gd name="connsiteX36" fmla="*/ 1141300 w 1425587"/>
                <a:gd name="connsiteY36" fmla="*/ 31995 h 1247005"/>
                <a:gd name="connsiteX37" fmla="*/ 1417288 w 1425587"/>
                <a:gd name="connsiteY37" fmla="*/ 583973 h 1247005"/>
                <a:gd name="connsiteX38" fmla="*/ 1414670 w 1425587"/>
                <a:gd name="connsiteY38" fmla="*/ 579514 h 1247005"/>
                <a:gd name="connsiteX39" fmla="*/ 1413961 w 1425587"/>
                <a:gd name="connsiteY39" fmla="*/ 580605 h 1247005"/>
                <a:gd name="connsiteX40" fmla="*/ 1423500 w 1425587"/>
                <a:gd name="connsiteY40" fmla="*/ 603081 h 1247005"/>
                <a:gd name="connsiteX41" fmla="*/ 1424118 w 1425587"/>
                <a:gd name="connsiteY41" fmla="*/ 639616 h 1247005"/>
                <a:gd name="connsiteX42" fmla="*/ 1413081 w 1425587"/>
                <a:gd name="connsiteY42" fmla="*/ 667489 h 1247005"/>
                <a:gd name="connsiteX43" fmla="*/ 1421665 w 1425587"/>
                <a:gd name="connsiteY43" fmla="*/ 654279 h 1247005"/>
                <a:gd name="connsiteX44" fmla="*/ 1147977 w 1425587"/>
                <a:gd name="connsiteY44" fmla="*/ 1201656 h 1247005"/>
                <a:gd name="connsiteX45" fmla="*/ 1147479 w 1425587"/>
                <a:gd name="connsiteY45" fmla="*/ 1201656 h 1247005"/>
                <a:gd name="connsiteX46" fmla="*/ 1133830 w 1425587"/>
                <a:gd name="connsiteY46" fmla="*/ 1221900 h 1247005"/>
                <a:gd name="connsiteX47" fmla="*/ 1103533 w 1425587"/>
                <a:gd name="connsiteY47" fmla="*/ 1242327 h 1247005"/>
                <a:gd name="connsiteX48" fmla="*/ 1080363 w 1425587"/>
                <a:gd name="connsiteY48" fmla="*/ 1247005 h 1247005"/>
                <a:gd name="connsiteX49" fmla="*/ 353947 w 1425587"/>
                <a:gd name="connsiteY49" fmla="*/ 1247005 h 1247005"/>
                <a:gd name="connsiteX50" fmla="*/ 353507 w 1425587"/>
                <a:gd name="connsiteY50" fmla="*/ 1246206 h 1247005"/>
                <a:gd name="connsiteX51" fmla="*/ 329191 w 1425587"/>
                <a:gd name="connsiteY51" fmla="*/ 1243999 h 1247005"/>
                <a:gd name="connsiteX52" fmla="*/ 296694 w 1425587"/>
                <a:gd name="connsiteY52" fmla="*/ 1227293 h 1247005"/>
                <a:gd name="connsiteX53" fmla="*/ 286245 w 1425587"/>
                <a:gd name="connsiteY53" fmla="*/ 1214937 h 1247005"/>
                <a:gd name="connsiteX54" fmla="*/ 11615 w 1425587"/>
                <a:gd name="connsiteY54" fmla="*/ 665677 h 1247005"/>
                <a:gd name="connsiteX55" fmla="*/ 11644 w 1425587"/>
                <a:gd name="connsiteY55" fmla="*/ 665633 h 1247005"/>
                <a:gd name="connsiteX56" fmla="*/ 2097 w 1425587"/>
                <a:gd name="connsiteY56" fmla="*/ 643161 h 1247005"/>
                <a:gd name="connsiteX57" fmla="*/ 1463 w 1425587"/>
                <a:gd name="connsiteY57" fmla="*/ 606626 h 1247005"/>
                <a:gd name="connsiteX58" fmla="*/ 10917 w 1425587"/>
                <a:gd name="connsiteY58" fmla="*/ 582725 h 1247005"/>
                <a:gd name="connsiteX59" fmla="*/ 282873 w 1425587"/>
                <a:gd name="connsiteY59" fmla="*/ 38813 h 1247005"/>
                <a:gd name="connsiteX60" fmla="*/ 292735 w 1425587"/>
                <a:gd name="connsiteY60" fmla="*/ 24185 h 1247005"/>
                <a:gd name="connsiteX61" fmla="*/ 323031 w 1425587"/>
                <a:gd name="connsiteY61" fmla="*/ 3758 h 1247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1425587" h="1247005">
                  <a:moveTo>
                    <a:pt x="724918" y="126948"/>
                  </a:moveTo>
                  <a:cubicBezTo>
                    <a:pt x="716159" y="125392"/>
                    <a:pt x="707241" y="125579"/>
                    <a:pt x="698669" y="127403"/>
                  </a:cubicBezTo>
                  <a:lnTo>
                    <a:pt x="682523" y="134262"/>
                  </a:lnTo>
                  <a:lnTo>
                    <a:pt x="682492" y="134241"/>
                  </a:lnTo>
                  <a:lnTo>
                    <a:pt x="287866" y="331554"/>
                  </a:lnTo>
                  <a:lnTo>
                    <a:pt x="278988" y="339062"/>
                  </a:lnTo>
                  <a:cubicBezTo>
                    <a:pt x="273478" y="346046"/>
                    <a:pt x="269429" y="353994"/>
                    <a:pt x="266985" y="362410"/>
                  </a:cubicBezTo>
                  <a:lnTo>
                    <a:pt x="265400" y="379880"/>
                  </a:lnTo>
                  <a:lnTo>
                    <a:pt x="264826" y="380196"/>
                  </a:lnTo>
                  <a:lnTo>
                    <a:pt x="264826" y="902103"/>
                  </a:lnTo>
                  <a:lnTo>
                    <a:pt x="268187" y="918750"/>
                  </a:lnTo>
                  <a:cubicBezTo>
                    <a:pt x="271652" y="926943"/>
                    <a:pt x="276666" y="934321"/>
                    <a:pt x="282863" y="940517"/>
                  </a:cubicBezTo>
                  <a:lnTo>
                    <a:pt x="297408" y="950324"/>
                  </a:lnTo>
                  <a:lnTo>
                    <a:pt x="297408" y="950681"/>
                  </a:lnTo>
                  <a:lnTo>
                    <a:pt x="690681" y="1147318"/>
                  </a:lnTo>
                  <a:lnTo>
                    <a:pt x="681190" y="1141150"/>
                  </a:lnTo>
                  <a:lnTo>
                    <a:pt x="701216" y="1149080"/>
                  </a:lnTo>
                  <a:cubicBezTo>
                    <a:pt x="709974" y="1150639"/>
                    <a:pt x="718892" y="1150455"/>
                    <a:pt x="727465" y="1148636"/>
                  </a:cubicBezTo>
                  <a:lnTo>
                    <a:pt x="743613" y="1141783"/>
                  </a:lnTo>
                  <a:lnTo>
                    <a:pt x="744397" y="1142292"/>
                  </a:lnTo>
                  <a:lnTo>
                    <a:pt x="741193" y="1144173"/>
                  </a:lnTo>
                  <a:lnTo>
                    <a:pt x="1137772" y="945884"/>
                  </a:lnTo>
                  <a:lnTo>
                    <a:pt x="1146771" y="938118"/>
                  </a:lnTo>
                  <a:cubicBezTo>
                    <a:pt x="1152210" y="931079"/>
                    <a:pt x="1156179" y="923090"/>
                    <a:pt x="1158539" y="914651"/>
                  </a:cubicBezTo>
                  <a:lnTo>
                    <a:pt x="1159948" y="897165"/>
                  </a:lnTo>
                  <a:lnTo>
                    <a:pt x="1160760" y="896708"/>
                  </a:lnTo>
                  <a:lnTo>
                    <a:pt x="1160760" y="371357"/>
                  </a:lnTo>
                  <a:lnTo>
                    <a:pt x="1158060" y="357984"/>
                  </a:lnTo>
                  <a:cubicBezTo>
                    <a:pt x="1154595" y="349791"/>
                    <a:pt x="1149580" y="342413"/>
                    <a:pt x="1143384" y="336217"/>
                  </a:cubicBezTo>
                  <a:lnTo>
                    <a:pt x="1132874" y="329132"/>
                  </a:lnTo>
                  <a:lnTo>
                    <a:pt x="742090" y="133740"/>
                  </a:lnTo>
                  <a:close/>
                  <a:moveTo>
                    <a:pt x="341644" y="0"/>
                  </a:moveTo>
                  <a:lnTo>
                    <a:pt x="1072853" y="0"/>
                  </a:lnTo>
                  <a:lnTo>
                    <a:pt x="1073490" y="1130"/>
                  </a:lnTo>
                  <a:lnTo>
                    <a:pt x="1097827" y="3091"/>
                  </a:lnTo>
                  <a:cubicBezTo>
                    <a:pt x="1109574" y="6376"/>
                    <a:pt x="1120693" y="11899"/>
                    <a:pt x="1130490" y="19471"/>
                  </a:cubicBezTo>
                  <a:lnTo>
                    <a:pt x="1141300" y="31995"/>
                  </a:lnTo>
                  <a:lnTo>
                    <a:pt x="1417288" y="583973"/>
                  </a:lnTo>
                  <a:lnTo>
                    <a:pt x="1414670" y="579514"/>
                  </a:lnTo>
                  <a:lnTo>
                    <a:pt x="1413961" y="580605"/>
                  </a:lnTo>
                  <a:lnTo>
                    <a:pt x="1423500" y="603081"/>
                  </a:lnTo>
                  <a:cubicBezTo>
                    <a:pt x="1426032" y="615013"/>
                    <a:pt x="1426288" y="627426"/>
                    <a:pt x="1424118" y="639616"/>
                  </a:cubicBezTo>
                  <a:lnTo>
                    <a:pt x="1413081" y="667489"/>
                  </a:lnTo>
                  <a:lnTo>
                    <a:pt x="1421665" y="654279"/>
                  </a:lnTo>
                  <a:lnTo>
                    <a:pt x="1147977" y="1201656"/>
                  </a:lnTo>
                  <a:lnTo>
                    <a:pt x="1147479" y="1201656"/>
                  </a:lnTo>
                  <a:lnTo>
                    <a:pt x="1133830" y="1221900"/>
                  </a:lnTo>
                  <a:cubicBezTo>
                    <a:pt x="1125206" y="1230525"/>
                    <a:pt x="1114937" y="1237504"/>
                    <a:pt x="1103533" y="1242327"/>
                  </a:cubicBezTo>
                  <a:lnTo>
                    <a:pt x="1080363" y="1247005"/>
                  </a:lnTo>
                  <a:lnTo>
                    <a:pt x="353947" y="1247005"/>
                  </a:lnTo>
                  <a:lnTo>
                    <a:pt x="353507" y="1246206"/>
                  </a:lnTo>
                  <a:lnTo>
                    <a:pt x="329191" y="1243999"/>
                  </a:lnTo>
                  <a:cubicBezTo>
                    <a:pt x="317478" y="1240599"/>
                    <a:pt x="306415" y="1234962"/>
                    <a:pt x="296694" y="1227293"/>
                  </a:cubicBezTo>
                  <a:lnTo>
                    <a:pt x="286245" y="1214937"/>
                  </a:lnTo>
                  <a:lnTo>
                    <a:pt x="11615" y="665677"/>
                  </a:lnTo>
                  <a:lnTo>
                    <a:pt x="11644" y="665633"/>
                  </a:lnTo>
                  <a:lnTo>
                    <a:pt x="2097" y="643161"/>
                  </a:lnTo>
                  <a:cubicBezTo>
                    <a:pt x="-442" y="631230"/>
                    <a:pt x="-702" y="618817"/>
                    <a:pt x="1463" y="606626"/>
                  </a:cubicBezTo>
                  <a:lnTo>
                    <a:pt x="10917" y="582725"/>
                  </a:lnTo>
                  <a:lnTo>
                    <a:pt x="282873" y="38813"/>
                  </a:lnTo>
                  <a:lnTo>
                    <a:pt x="292735" y="24185"/>
                  </a:lnTo>
                  <a:cubicBezTo>
                    <a:pt x="301359" y="15560"/>
                    <a:pt x="311628" y="8581"/>
                    <a:pt x="323031" y="3758"/>
                  </a:cubicBezTo>
                  <a:close/>
                </a:path>
              </a:pathLst>
            </a:custGeom>
            <a:solidFill>
              <a:srgbClr val="4EC0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>
                <a:cs typeface="+mn-ea"/>
                <a:sym typeface="+mn-lt"/>
              </a:endParaRPr>
            </a:p>
          </p:txBody>
        </p:sp>
        <p:sp>
          <p:nvSpPr>
            <p:cNvPr id="36" name="24">
              <a:extLst>
                <a:ext uri="{FF2B5EF4-FFF2-40B4-BE49-F238E27FC236}">
                  <a16:creationId xmlns:a16="http://schemas.microsoft.com/office/drawing/2014/main" id="{01CBE943-E70D-4394-8557-826A6DAFE24A}"/>
                </a:ext>
              </a:extLst>
            </p:cNvPr>
            <p:cNvSpPr/>
            <p:nvPr/>
          </p:nvSpPr>
          <p:spPr>
            <a:xfrm>
              <a:off x="1530242" y="2017407"/>
              <a:ext cx="1072240" cy="937921"/>
            </a:xfrm>
            <a:custGeom>
              <a:avLst/>
              <a:gdLst>
                <a:gd name="connsiteX0" fmla="*/ 339741 w 1417646"/>
                <a:gd name="connsiteY0" fmla="*/ 0 h 1240059"/>
                <a:gd name="connsiteX1" fmla="*/ 1066877 w 1417646"/>
                <a:gd name="connsiteY1" fmla="*/ 0 h 1240059"/>
                <a:gd name="connsiteX2" fmla="*/ 1067510 w 1417646"/>
                <a:gd name="connsiteY2" fmla="*/ 1124 h 1240059"/>
                <a:gd name="connsiteX3" fmla="*/ 1091712 w 1417646"/>
                <a:gd name="connsiteY3" fmla="*/ 3074 h 1240059"/>
                <a:gd name="connsiteX4" fmla="*/ 1124193 w 1417646"/>
                <a:gd name="connsiteY4" fmla="*/ 19362 h 1240059"/>
                <a:gd name="connsiteX5" fmla="*/ 1134942 w 1417646"/>
                <a:gd name="connsiteY5" fmla="*/ 31817 h 1240059"/>
                <a:gd name="connsiteX6" fmla="*/ 1409393 w 1417646"/>
                <a:gd name="connsiteY6" fmla="*/ 580720 h 1240059"/>
                <a:gd name="connsiteX7" fmla="*/ 1406790 w 1417646"/>
                <a:gd name="connsiteY7" fmla="*/ 576286 h 1240059"/>
                <a:gd name="connsiteX8" fmla="*/ 1406085 w 1417646"/>
                <a:gd name="connsiteY8" fmla="*/ 577371 h 1240059"/>
                <a:gd name="connsiteX9" fmla="*/ 1415570 w 1417646"/>
                <a:gd name="connsiteY9" fmla="*/ 599722 h 1240059"/>
                <a:gd name="connsiteX10" fmla="*/ 1416185 w 1417646"/>
                <a:gd name="connsiteY10" fmla="*/ 636053 h 1240059"/>
                <a:gd name="connsiteX11" fmla="*/ 1405209 w 1417646"/>
                <a:gd name="connsiteY11" fmla="*/ 663771 h 1240059"/>
                <a:gd name="connsiteX12" fmla="*/ 1413746 w 1417646"/>
                <a:gd name="connsiteY12" fmla="*/ 650634 h 1240059"/>
                <a:gd name="connsiteX13" fmla="*/ 1141582 w 1417646"/>
                <a:gd name="connsiteY13" fmla="*/ 1194962 h 1240059"/>
                <a:gd name="connsiteX14" fmla="*/ 1141087 w 1417646"/>
                <a:gd name="connsiteY14" fmla="*/ 1194962 h 1240059"/>
                <a:gd name="connsiteX15" fmla="*/ 1127514 w 1417646"/>
                <a:gd name="connsiteY15" fmla="*/ 1215094 h 1240059"/>
                <a:gd name="connsiteX16" fmla="*/ 1097386 w 1417646"/>
                <a:gd name="connsiteY16" fmla="*/ 1235407 h 1240059"/>
                <a:gd name="connsiteX17" fmla="*/ 1074345 w 1417646"/>
                <a:gd name="connsiteY17" fmla="*/ 1240059 h 1240059"/>
                <a:gd name="connsiteX18" fmla="*/ 351975 w 1417646"/>
                <a:gd name="connsiteY18" fmla="*/ 1240059 h 1240059"/>
                <a:gd name="connsiteX19" fmla="*/ 351538 w 1417646"/>
                <a:gd name="connsiteY19" fmla="*/ 1239264 h 1240059"/>
                <a:gd name="connsiteX20" fmla="*/ 327357 w 1417646"/>
                <a:gd name="connsiteY20" fmla="*/ 1237070 h 1240059"/>
                <a:gd name="connsiteX21" fmla="*/ 295041 w 1417646"/>
                <a:gd name="connsiteY21" fmla="*/ 1220457 h 1240059"/>
                <a:gd name="connsiteX22" fmla="*/ 284650 w 1417646"/>
                <a:gd name="connsiteY22" fmla="*/ 1208169 h 1240059"/>
                <a:gd name="connsiteX23" fmla="*/ 11550 w 1417646"/>
                <a:gd name="connsiteY23" fmla="*/ 661969 h 1240059"/>
                <a:gd name="connsiteX24" fmla="*/ 11579 w 1417646"/>
                <a:gd name="connsiteY24" fmla="*/ 661925 h 1240059"/>
                <a:gd name="connsiteX25" fmla="*/ 2085 w 1417646"/>
                <a:gd name="connsiteY25" fmla="*/ 639578 h 1240059"/>
                <a:gd name="connsiteX26" fmla="*/ 1455 w 1417646"/>
                <a:gd name="connsiteY26" fmla="*/ 603247 h 1240059"/>
                <a:gd name="connsiteX27" fmla="*/ 10856 w 1417646"/>
                <a:gd name="connsiteY27" fmla="*/ 579479 h 1240059"/>
                <a:gd name="connsiteX28" fmla="*/ 281297 w 1417646"/>
                <a:gd name="connsiteY28" fmla="*/ 38597 h 1240059"/>
                <a:gd name="connsiteX29" fmla="*/ 291104 w 1417646"/>
                <a:gd name="connsiteY29" fmla="*/ 24050 h 1240059"/>
                <a:gd name="connsiteX30" fmla="*/ 321232 w 1417646"/>
                <a:gd name="connsiteY30" fmla="*/ 3737 h 1240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417646" h="1240059">
                  <a:moveTo>
                    <a:pt x="339741" y="0"/>
                  </a:moveTo>
                  <a:lnTo>
                    <a:pt x="1066877" y="0"/>
                  </a:lnTo>
                  <a:lnTo>
                    <a:pt x="1067510" y="1124"/>
                  </a:lnTo>
                  <a:lnTo>
                    <a:pt x="1091712" y="3074"/>
                  </a:lnTo>
                  <a:cubicBezTo>
                    <a:pt x="1103393" y="6340"/>
                    <a:pt x="1114450" y="11833"/>
                    <a:pt x="1124193" y="19362"/>
                  </a:cubicBezTo>
                  <a:lnTo>
                    <a:pt x="1134942" y="31817"/>
                  </a:lnTo>
                  <a:lnTo>
                    <a:pt x="1409393" y="580720"/>
                  </a:lnTo>
                  <a:lnTo>
                    <a:pt x="1406790" y="576286"/>
                  </a:lnTo>
                  <a:lnTo>
                    <a:pt x="1406085" y="577371"/>
                  </a:lnTo>
                  <a:lnTo>
                    <a:pt x="1415570" y="599722"/>
                  </a:lnTo>
                  <a:cubicBezTo>
                    <a:pt x="1418088" y="611587"/>
                    <a:pt x="1418343" y="623931"/>
                    <a:pt x="1416185" y="636053"/>
                  </a:cubicBezTo>
                  <a:lnTo>
                    <a:pt x="1405209" y="663771"/>
                  </a:lnTo>
                  <a:lnTo>
                    <a:pt x="1413746" y="650634"/>
                  </a:lnTo>
                  <a:lnTo>
                    <a:pt x="1141582" y="1194962"/>
                  </a:lnTo>
                  <a:lnTo>
                    <a:pt x="1141087" y="1194962"/>
                  </a:lnTo>
                  <a:lnTo>
                    <a:pt x="1127514" y="1215094"/>
                  </a:lnTo>
                  <a:cubicBezTo>
                    <a:pt x="1118938" y="1223671"/>
                    <a:pt x="1108726" y="1230611"/>
                    <a:pt x="1097386" y="1235407"/>
                  </a:cubicBezTo>
                  <a:lnTo>
                    <a:pt x="1074345" y="1240059"/>
                  </a:lnTo>
                  <a:lnTo>
                    <a:pt x="351975" y="1240059"/>
                  </a:lnTo>
                  <a:lnTo>
                    <a:pt x="351538" y="1239264"/>
                  </a:lnTo>
                  <a:lnTo>
                    <a:pt x="327357" y="1237070"/>
                  </a:lnTo>
                  <a:cubicBezTo>
                    <a:pt x="315709" y="1233688"/>
                    <a:pt x="304708" y="1228083"/>
                    <a:pt x="295041" y="1220457"/>
                  </a:cubicBezTo>
                  <a:lnTo>
                    <a:pt x="284650" y="1208169"/>
                  </a:lnTo>
                  <a:lnTo>
                    <a:pt x="11550" y="661969"/>
                  </a:lnTo>
                  <a:lnTo>
                    <a:pt x="11579" y="661925"/>
                  </a:lnTo>
                  <a:lnTo>
                    <a:pt x="2085" y="639578"/>
                  </a:lnTo>
                  <a:cubicBezTo>
                    <a:pt x="-439" y="627714"/>
                    <a:pt x="-698" y="615370"/>
                    <a:pt x="1455" y="603247"/>
                  </a:cubicBezTo>
                  <a:lnTo>
                    <a:pt x="10856" y="579479"/>
                  </a:lnTo>
                  <a:lnTo>
                    <a:pt x="281297" y="38597"/>
                  </a:lnTo>
                  <a:lnTo>
                    <a:pt x="291104" y="24050"/>
                  </a:lnTo>
                  <a:cubicBezTo>
                    <a:pt x="299680" y="15473"/>
                    <a:pt x="309892" y="8533"/>
                    <a:pt x="321232" y="3737"/>
                  </a:cubicBez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4400" b="1" dirty="0">
                  <a:solidFill>
                    <a:srgbClr val="0089D1"/>
                  </a:solidFill>
                  <a:cs typeface="+mn-ea"/>
                  <a:sym typeface="+mn-lt"/>
                </a:rPr>
                <a:t>8</a:t>
              </a:r>
              <a:endParaRPr lang="zh-CN" altLang="en-US" sz="4400" b="1" dirty="0">
                <a:solidFill>
                  <a:srgbClr val="0089D1"/>
                </a:solidFill>
                <a:cs typeface="+mn-ea"/>
                <a:sym typeface="+mn-lt"/>
              </a:endParaRPr>
            </a:p>
          </p:txBody>
        </p:sp>
        <p:sp>
          <p:nvSpPr>
            <p:cNvPr id="37" name="AutoShape 3">
              <a:extLst>
                <a:ext uri="{FF2B5EF4-FFF2-40B4-BE49-F238E27FC236}">
                  <a16:creationId xmlns:a16="http://schemas.microsoft.com/office/drawing/2014/main" id="{712DB009-1192-4033-8007-8F1112A3893A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863987" y="2224238"/>
              <a:ext cx="381000" cy="552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000">
                <a:cs typeface="+mn-ea"/>
                <a:sym typeface="+mn-lt"/>
              </a:endParaRPr>
            </a:p>
          </p:txBody>
        </p:sp>
      </p:grpSp>
      <p:sp>
        <p:nvSpPr>
          <p:cNvPr id="48" name="8">
            <a:extLst>
              <a:ext uri="{FF2B5EF4-FFF2-40B4-BE49-F238E27FC236}">
                <a16:creationId xmlns:a16="http://schemas.microsoft.com/office/drawing/2014/main" id="{DA99BCF4-9801-4B17-96CD-668DDBF04D6F}"/>
              </a:ext>
            </a:extLst>
          </p:cNvPr>
          <p:cNvSpPr/>
          <p:nvPr/>
        </p:nvSpPr>
        <p:spPr>
          <a:xfrm>
            <a:off x="1650377" y="3760082"/>
            <a:ext cx="2531801" cy="1939885"/>
          </a:xfrm>
          <a:custGeom>
            <a:avLst/>
            <a:gdLst>
              <a:gd name="connsiteX0" fmla="*/ 0 w 1988820"/>
              <a:gd name="connsiteY0" fmla="*/ 0 h 1524000"/>
              <a:gd name="connsiteX1" fmla="*/ 1074420 w 1988820"/>
              <a:gd name="connsiteY1" fmla="*/ 1524000 h 1524000"/>
              <a:gd name="connsiteX2" fmla="*/ 1988820 w 1988820"/>
              <a:gd name="connsiteY2" fmla="*/ 1524000 h 1524000"/>
              <a:gd name="connsiteX3" fmla="*/ 914400 w 1988820"/>
              <a:gd name="connsiteY3" fmla="*/ 7620 h 1524000"/>
              <a:gd name="connsiteX4" fmla="*/ 0 w 1988820"/>
              <a:gd name="connsiteY4" fmla="*/ 0 h 152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88820" h="1524000">
                <a:moveTo>
                  <a:pt x="0" y="0"/>
                </a:moveTo>
                <a:lnTo>
                  <a:pt x="1074420" y="1524000"/>
                </a:lnTo>
                <a:lnTo>
                  <a:pt x="1988820" y="1524000"/>
                </a:lnTo>
                <a:lnTo>
                  <a:pt x="914400" y="762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6385" tIns="58193" rIns="116385" bIns="58193" rtlCol="0" anchor="ctr"/>
          <a:lstStyle/>
          <a:p>
            <a:pPr algn="ctr"/>
            <a:endParaRPr lang="zh-CN" altLang="en-US" sz="2399">
              <a:cs typeface="+mn-ea"/>
              <a:sym typeface="+mn-lt"/>
            </a:endParaRPr>
          </a:p>
        </p:txBody>
      </p:sp>
      <p:sp>
        <p:nvSpPr>
          <p:cNvPr id="49" name="9">
            <a:extLst>
              <a:ext uri="{FF2B5EF4-FFF2-40B4-BE49-F238E27FC236}">
                <a16:creationId xmlns:a16="http://schemas.microsoft.com/office/drawing/2014/main" id="{228377DE-E61F-4349-B214-D1D4BB69524E}"/>
              </a:ext>
            </a:extLst>
          </p:cNvPr>
          <p:cNvSpPr/>
          <p:nvPr/>
        </p:nvSpPr>
        <p:spPr>
          <a:xfrm>
            <a:off x="3395999" y="3771194"/>
            <a:ext cx="2531801" cy="1916616"/>
          </a:xfrm>
          <a:custGeom>
            <a:avLst/>
            <a:gdLst>
              <a:gd name="connsiteX0" fmla="*/ 0 w 1988820"/>
              <a:gd name="connsiteY0" fmla="*/ 0 h 1524000"/>
              <a:gd name="connsiteX1" fmla="*/ 1074420 w 1988820"/>
              <a:gd name="connsiteY1" fmla="*/ 1524000 h 1524000"/>
              <a:gd name="connsiteX2" fmla="*/ 1988820 w 1988820"/>
              <a:gd name="connsiteY2" fmla="*/ 1524000 h 1524000"/>
              <a:gd name="connsiteX3" fmla="*/ 914400 w 1988820"/>
              <a:gd name="connsiteY3" fmla="*/ 7620 h 1524000"/>
              <a:gd name="connsiteX4" fmla="*/ 0 w 1988820"/>
              <a:gd name="connsiteY4" fmla="*/ 0 h 152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88820" h="1524000">
                <a:moveTo>
                  <a:pt x="0" y="0"/>
                </a:moveTo>
                <a:lnTo>
                  <a:pt x="1074420" y="1524000"/>
                </a:lnTo>
                <a:lnTo>
                  <a:pt x="1988820" y="1524000"/>
                </a:lnTo>
                <a:lnTo>
                  <a:pt x="914400" y="762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6385" tIns="58193" rIns="116385" bIns="58193" rtlCol="0" anchor="ctr"/>
          <a:lstStyle/>
          <a:p>
            <a:pPr algn="ctr"/>
            <a:endParaRPr lang="zh-CN" altLang="en-US" sz="2399">
              <a:cs typeface="+mn-ea"/>
              <a:sym typeface="+mn-lt"/>
            </a:endParaRPr>
          </a:p>
        </p:txBody>
      </p:sp>
      <p:sp>
        <p:nvSpPr>
          <p:cNvPr id="50" name="10">
            <a:extLst>
              <a:ext uri="{FF2B5EF4-FFF2-40B4-BE49-F238E27FC236}">
                <a16:creationId xmlns:a16="http://schemas.microsoft.com/office/drawing/2014/main" id="{EC6D4B69-3FA3-4BFE-93DC-502C79747C60}"/>
              </a:ext>
            </a:extLst>
          </p:cNvPr>
          <p:cNvSpPr/>
          <p:nvPr/>
        </p:nvSpPr>
        <p:spPr>
          <a:xfrm>
            <a:off x="5174055" y="3759561"/>
            <a:ext cx="2531801" cy="1939885"/>
          </a:xfrm>
          <a:custGeom>
            <a:avLst/>
            <a:gdLst>
              <a:gd name="connsiteX0" fmla="*/ 0 w 1988820"/>
              <a:gd name="connsiteY0" fmla="*/ 0 h 1524000"/>
              <a:gd name="connsiteX1" fmla="*/ 1074420 w 1988820"/>
              <a:gd name="connsiteY1" fmla="*/ 1524000 h 1524000"/>
              <a:gd name="connsiteX2" fmla="*/ 1988820 w 1988820"/>
              <a:gd name="connsiteY2" fmla="*/ 1524000 h 1524000"/>
              <a:gd name="connsiteX3" fmla="*/ 914400 w 1988820"/>
              <a:gd name="connsiteY3" fmla="*/ 7620 h 1524000"/>
              <a:gd name="connsiteX4" fmla="*/ 0 w 1988820"/>
              <a:gd name="connsiteY4" fmla="*/ 0 h 152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88820" h="1524000">
                <a:moveTo>
                  <a:pt x="0" y="0"/>
                </a:moveTo>
                <a:lnTo>
                  <a:pt x="1074420" y="1524000"/>
                </a:lnTo>
                <a:lnTo>
                  <a:pt x="1988820" y="1524000"/>
                </a:lnTo>
                <a:lnTo>
                  <a:pt x="914400" y="762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6385" tIns="58193" rIns="116385" bIns="58193" rtlCol="0" anchor="ctr"/>
          <a:lstStyle/>
          <a:p>
            <a:pPr algn="ctr"/>
            <a:endParaRPr lang="zh-CN" altLang="en-US" sz="2399">
              <a:cs typeface="+mn-ea"/>
              <a:sym typeface="+mn-lt"/>
            </a:endParaRPr>
          </a:p>
        </p:txBody>
      </p:sp>
      <p:sp>
        <p:nvSpPr>
          <p:cNvPr id="70" name="11">
            <a:extLst>
              <a:ext uri="{FF2B5EF4-FFF2-40B4-BE49-F238E27FC236}">
                <a16:creationId xmlns:a16="http://schemas.microsoft.com/office/drawing/2014/main" id="{788E16BF-41BB-42AE-906C-4B86925A7CA7}"/>
              </a:ext>
            </a:extLst>
          </p:cNvPr>
          <p:cNvSpPr/>
          <p:nvPr/>
        </p:nvSpPr>
        <p:spPr>
          <a:xfrm>
            <a:off x="6971026" y="3771193"/>
            <a:ext cx="2531801" cy="1916618"/>
          </a:xfrm>
          <a:custGeom>
            <a:avLst/>
            <a:gdLst>
              <a:gd name="connsiteX0" fmla="*/ 0 w 1988820"/>
              <a:gd name="connsiteY0" fmla="*/ 0 h 1524000"/>
              <a:gd name="connsiteX1" fmla="*/ 1074420 w 1988820"/>
              <a:gd name="connsiteY1" fmla="*/ 1524000 h 1524000"/>
              <a:gd name="connsiteX2" fmla="*/ 1988820 w 1988820"/>
              <a:gd name="connsiteY2" fmla="*/ 1524000 h 1524000"/>
              <a:gd name="connsiteX3" fmla="*/ 914400 w 1988820"/>
              <a:gd name="connsiteY3" fmla="*/ 7620 h 1524000"/>
              <a:gd name="connsiteX4" fmla="*/ 0 w 1988820"/>
              <a:gd name="connsiteY4" fmla="*/ 0 h 152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88820" h="1524000">
                <a:moveTo>
                  <a:pt x="0" y="0"/>
                </a:moveTo>
                <a:lnTo>
                  <a:pt x="1074420" y="1524000"/>
                </a:lnTo>
                <a:lnTo>
                  <a:pt x="1988820" y="1524000"/>
                </a:lnTo>
                <a:lnTo>
                  <a:pt x="914400" y="762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6385" tIns="58193" rIns="116385" bIns="58193" rtlCol="0" anchor="ctr"/>
          <a:lstStyle/>
          <a:p>
            <a:pPr algn="ctr"/>
            <a:endParaRPr lang="zh-CN" altLang="en-US" sz="2399">
              <a:cs typeface="+mn-ea"/>
              <a:sym typeface="+mn-lt"/>
            </a:endParaRPr>
          </a:p>
        </p:txBody>
      </p:sp>
      <p:grpSp>
        <p:nvGrpSpPr>
          <p:cNvPr id="71" name="15">
            <a:extLst>
              <a:ext uri="{FF2B5EF4-FFF2-40B4-BE49-F238E27FC236}">
                <a16:creationId xmlns:a16="http://schemas.microsoft.com/office/drawing/2014/main" id="{E0D33B2B-175B-4990-B025-265924A2DC44}"/>
              </a:ext>
            </a:extLst>
          </p:cNvPr>
          <p:cNvGrpSpPr/>
          <p:nvPr/>
        </p:nvGrpSpPr>
        <p:grpSpPr>
          <a:xfrm>
            <a:off x="3022864" y="3779277"/>
            <a:ext cx="1548181" cy="1920690"/>
            <a:chOff x="2190657" y="2872581"/>
            <a:chExt cx="1216152" cy="1508919"/>
          </a:xfrm>
          <a:solidFill>
            <a:srgbClr val="FC6E5B"/>
          </a:solidFill>
        </p:grpSpPr>
        <p:sp>
          <p:nvSpPr>
            <p:cNvPr id="72" name="16">
              <a:extLst>
                <a:ext uri="{FF2B5EF4-FFF2-40B4-BE49-F238E27FC236}">
                  <a16:creationId xmlns:a16="http://schemas.microsoft.com/office/drawing/2014/main" id="{D2B00172-3BF6-446A-8F11-DAD0A7A1783B}"/>
                </a:ext>
              </a:extLst>
            </p:cNvPr>
            <p:cNvSpPr/>
            <p:nvPr/>
          </p:nvSpPr>
          <p:spPr>
            <a:xfrm>
              <a:off x="2190657" y="2872581"/>
              <a:ext cx="1216152" cy="1508919"/>
            </a:xfrm>
            <a:prstGeom prst="parallelogram">
              <a:avLst/>
            </a:prstGeom>
            <a:solidFill>
              <a:srgbClr val="E71F19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6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  <p:sp>
          <p:nvSpPr>
            <p:cNvPr id="73" name="TextBox 79">
              <a:extLst>
                <a:ext uri="{FF2B5EF4-FFF2-40B4-BE49-F238E27FC236}">
                  <a16:creationId xmlns:a16="http://schemas.microsoft.com/office/drawing/2014/main" id="{96F7C9CD-288C-43FC-B97B-EFEC75711FC8}"/>
                </a:ext>
              </a:extLst>
            </p:cNvPr>
            <p:cNvSpPr txBox="1"/>
            <p:nvPr/>
          </p:nvSpPr>
          <p:spPr>
            <a:xfrm>
              <a:off x="2444959" y="3439145"/>
              <a:ext cx="707548" cy="5077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600" b="1" dirty="0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…..</a:t>
              </a:r>
              <a:endParaRPr lang="zh-CN" altLang="en-US" sz="36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  <p:grpSp>
        <p:nvGrpSpPr>
          <p:cNvPr id="74" name="18">
            <a:extLst>
              <a:ext uri="{FF2B5EF4-FFF2-40B4-BE49-F238E27FC236}">
                <a16:creationId xmlns:a16="http://schemas.microsoft.com/office/drawing/2014/main" id="{3889378D-F2D2-41B7-84F7-36D6C6764025}"/>
              </a:ext>
            </a:extLst>
          </p:cNvPr>
          <p:cNvGrpSpPr/>
          <p:nvPr/>
        </p:nvGrpSpPr>
        <p:grpSpPr>
          <a:xfrm>
            <a:off x="4791804" y="3771195"/>
            <a:ext cx="1548181" cy="1916616"/>
            <a:chOff x="3580223" y="2866231"/>
            <a:chExt cx="1216152" cy="1505719"/>
          </a:xfrm>
          <a:solidFill>
            <a:srgbClr val="8CC066"/>
          </a:solidFill>
        </p:grpSpPr>
        <p:sp>
          <p:nvSpPr>
            <p:cNvPr id="75" name="23">
              <a:extLst>
                <a:ext uri="{FF2B5EF4-FFF2-40B4-BE49-F238E27FC236}">
                  <a16:creationId xmlns:a16="http://schemas.microsoft.com/office/drawing/2014/main" id="{81BC9755-7B15-46C5-9D1A-3422AE08BDB7}"/>
                </a:ext>
              </a:extLst>
            </p:cNvPr>
            <p:cNvSpPr/>
            <p:nvPr/>
          </p:nvSpPr>
          <p:spPr>
            <a:xfrm>
              <a:off x="3580223" y="2866231"/>
              <a:ext cx="1216152" cy="1505719"/>
            </a:xfrm>
            <a:prstGeom prst="parallelogram">
              <a:avLst/>
            </a:prstGeom>
            <a:solidFill>
              <a:srgbClr val="71C3E3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6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  <p:sp>
          <p:nvSpPr>
            <p:cNvPr id="76" name="TextBox 82">
              <a:extLst>
                <a:ext uri="{FF2B5EF4-FFF2-40B4-BE49-F238E27FC236}">
                  <a16:creationId xmlns:a16="http://schemas.microsoft.com/office/drawing/2014/main" id="{C7EE776C-B18C-408F-B878-0573BB759009}"/>
                </a:ext>
              </a:extLst>
            </p:cNvPr>
            <p:cNvSpPr txBox="1"/>
            <p:nvPr/>
          </p:nvSpPr>
          <p:spPr>
            <a:xfrm>
              <a:off x="3735452" y="3439145"/>
              <a:ext cx="943532" cy="5077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600" b="1" dirty="0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……</a:t>
              </a:r>
              <a:endParaRPr lang="zh-CN" altLang="en-US" sz="36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  <p:grpSp>
        <p:nvGrpSpPr>
          <p:cNvPr id="77" name="25">
            <a:extLst>
              <a:ext uri="{FF2B5EF4-FFF2-40B4-BE49-F238E27FC236}">
                <a16:creationId xmlns:a16="http://schemas.microsoft.com/office/drawing/2014/main" id="{30EE8A94-CCE4-405C-A0D3-06FF55FD101C}"/>
              </a:ext>
            </a:extLst>
          </p:cNvPr>
          <p:cNvGrpSpPr/>
          <p:nvPr/>
        </p:nvGrpSpPr>
        <p:grpSpPr>
          <a:xfrm>
            <a:off x="6560744" y="3779277"/>
            <a:ext cx="1548181" cy="1916616"/>
            <a:chOff x="4969789" y="2872581"/>
            <a:chExt cx="1216152" cy="1505719"/>
          </a:xfrm>
          <a:solidFill>
            <a:srgbClr val="66BFBC"/>
          </a:solidFill>
        </p:grpSpPr>
        <p:sp>
          <p:nvSpPr>
            <p:cNvPr id="78" name="26">
              <a:extLst>
                <a:ext uri="{FF2B5EF4-FFF2-40B4-BE49-F238E27FC236}">
                  <a16:creationId xmlns:a16="http://schemas.microsoft.com/office/drawing/2014/main" id="{49FB3F39-04C1-4FF8-8DF9-46838418CE7D}"/>
                </a:ext>
              </a:extLst>
            </p:cNvPr>
            <p:cNvSpPr/>
            <p:nvPr/>
          </p:nvSpPr>
          <p:spPr>
            <a:xfrm>
              <a:off x="4969789" y="2872581"/>
              <a:ext cx="1216152" cy="1505719"/>
            </a:xfrm>
            <a:prstGeom prst="parallelogram">
              <a:avLst/>
            </a:prstGeom>
            <a:solidFill>
              <a:srgbClr val="FFC00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6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  <p:sp>
          <p:nvSpPr>
            <p:cNvPr id="79" name="TextBox 85">
              <a:extLst>
                <a:ext uri="{FF2B5EF4-FFF2-40B4-BE49-F238E27FC236}">
                  <a16:creationId xmlns:a16="http://schemas.microsoft.com/office/drawing/2014/main" id="{F388697D-34D3-4AD3-BED0-8FE1C1FDC3B6}"/>
                </a:ext>
              </a:extLst>
            </p:cNvPr>
            <p:cNvSpPr txBox="1"/>
            <p:nvPr/>
          </p:nvSpPr>
          <p:spPr>
            <a:xfrm>
              <a:off x="5117582" y="3439144"/>
              <a:ext cx="915896" cy="5077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600" b="1" dirty="0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……</a:t>
              </a:r>
              <a:endParaRPr lang="zh-CN" altLang="en-US" sz="36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  <p:grpSp>
        <p:nvGrpSpPr>
          <p:cNvPr id="80" name="28">
            <a:extLst>
              <a:ext uri="{FF2B5EF4-FFF2-40B4-BE49-F238E27FC236}">
                <a16:creationId xmlns:a16="http://schemas.microsoft.com/office/drawing/2014/main" id="{B73DFB71-9B4E-4EBD-8CFC-CC3250FF1AB7}"/>
              </a:ext>
            </a:extLst>
          </p:cNvPr>
          <p:cNvGrpSpPr/>
          <p:nvPr/>
        </p:nvGrpSpPr>
        <p:grpSpPr>
          <a:xfrm>
            <a:off x="8924433" y="1373195"/>
            <a:ext cx="1914482" cy="4796000"/>
            <a:chOff x="6826550" y="982331"/>
            <a:chExt cx="1503894" cy="3767801"/>
          </a:xfrm>
          <a:solidFill>
            <a:srgbClr val="FC6E5B"/>
          </a:solidFill>
        </p:grpSpPr>
        <p:sp>
          <p:nvSpPr>
            <p:cNvPr id="81" name="3">
              <a:extLst>
                <a:ext uri="{FF2B5EF4-FFF2-40B4-BE49-F238E27FC236}">
                  <a16:creationId xmlns:a16="http://schemas.microsoft.com/office/drawing/2014/main" id="{1DAB8975-886D-455C-8FD3-28DAF28E21B9}"/>
                </a:ext>
              </a:extLst>
            </p:cNvPr>
            <p:cNvSpPr/>
            <p:nvPr/>
          </p:nvSpPr>
          <p:spPr>
            <a:xfrm rot="1530055">
              <a:off x="6826550" y="982331"/>
              <a:ext cx="1503894" cy="3767801"/>
            </a:xfrm>
            <a:custGeom>
              <a:avLst/>
              <a:gdLst/>
              <a:ahLst/>
              <a:cxnLst/>
              <a:rect l="l" t="t" r="r" b="b"/>
              <a:pathLst>
                <a:path w="1503894" h="3767801">
                  <a:moveTo>
                    <a:pt x="751947" y="0"/>
                  </a:moveTo>
                  <a:lnTo>
                    <a:pt x="1503894" y="1296461"/>
                  </a:lnTo>
                  <a:lnTo>
                    <a:pt x="1188146" y="1296461"/>
                  </a:lnTo>
                  <a:lnTo>
                    <a:pt x="1170187" y="3352644"/>
                  </a:lnTo>
                  <a:lnTo>
                    <a:pt x="299827" y="3767801"/>
                  </a:lnTo>
                  <a:lnTo>
                    <a:pt x="321413" y="1296461"/>
                  </a:lnTo>
                  <a:lnTo>
                    <a:pt x="0" y="1296461"/>
                  </a:lnTo>
                  <a:close/>
                </a:path>
              </a:pathLst>
            </a:custGeom>
            <a:solidFill>
              <a:srgbClr val="62AB71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399">
                <a:cs typeface="+mn-ea"/>
                <a:sym typeface="+mn-lt"/>
              </a:endParaRPr>
            </a:p>
          </p:txBody>
        </p:sp>
        <p:sp>
          <p:nvSpPr>
            <p:cNvPr id="82" name="TextBox 88">
              <a:extLst>
                <a:ext uri="{FF2B5EF4-FFF2-40B4-BE49-F238E27FC236}">
                  <a16:creationId xmlns:a16="http://schemas.microsoft.com/office/drawing/2014/main" id="{4DC0084B-A908-42F1-B48C-A4FF314EB900}"/>
                </a:ext>
              </a:extLst>
            </p:cNvPr>
            <p:cNvSpPr txBox="1"/>
            <p:nvPr/>
          </p:nvSpPr>
          <p:spPr>
            <a:xfrm rot="17637637">
              <a:off x="6248451" y="2589964"/>
              <a:ext cx="2762492" cy="362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399" b="1" dirty="0">
                  <a:solidFill>
                    <a:schemeClr val="bg1"/>
                  </a:solidFill>
                  <a:cs typeface="+mn-ea"/>
                  <a:sym typeface="+mn-lt"/>
                </a:rPr>
                <a:t>…………......</a:t>
              </a:r>
              <a:endParaRPr lang="zh-CN" altLang="en-US" sz="2399" b="1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83" name="31">
            <a:extLst>
              <a:ext uri="{FF2B5EF4-FFF2-40B4-BE49-F238E27FC236}">
                <a16:creationId xmlns:a16="http://schemas.microsoft.com/office/drawing/2014/main" id="{59720E6C-E012-4600-8A3C-8C82E4488471}"/>
              </a:ext>
            </a:extLst>
          </p:cNvPr>
          <p:cNvGrpSpPr/>
          <p:nvPr/>
        </p:nvGrpSpPr>
        <p:grpSpPr>
          <a:xfrm>
            <a:off x="1253923" y="3771195"/>
            <a:ext cx="1548181" cy="1916616"/>
            <a:chOff x="801091" y="2866231"/>
            <a:chExt cx="1216152" cy="1505719"/>
          </a:xfrm>
          <a:solidFill>
            <a:srgbClr val="FBC75D"/>
          </a:solidFill>
        </p:grpSpPr>
        <p:sp>
          <p:nvSpPr>
            <p:cNvPr id="84" name="32">
              <a:extLst>
                <a:ext uri="{FF2B5EF4-FFF2-40B4-BE49-F238E27FC236}">
                  <a16:creationId xmlns:a16="http://schemas.microsoft.com/office/drawing/2014/main" id="{B4BB9EA1-7D2F-4827-BACC-E9BD69BE7207}"/>
                </a:ext>
              </a:extLst>
            </p:cNvPr>
            <p:cNvSpPr/>
            <p:nvPr/>
          </p:nvSpPr>
          <p:spPr>
            <a:xfrm>
              <a:off x="801091" y="2866231"/>
              <a:ext cx="1216152" cy="1505719"/>
            </a:xfrm>
            <a:prstGeom prst="parallelogram">
              <a:avLst/>
            </a:prstGeom>
            <a:solidFill>
              <a:srgbClr val="62AB71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6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  <p:sp>
          <p:nvSpPr>
            <p:cNvPr id="85" name="textBox 91">
              <a:extLst>
                <a:ext uri="{FF2B5EF4-FFF2-40B4-BE49-F238E27FC236}">
                  <a16:creationId xmlns:a16="http://schemas.microsoft.com/office/drawing/2014/main" id="{E2FF6CEF-5B29-43A8-A372-BB57D11EFED7}"/>
                </a:ext>
              </a:extLst>
            </p:cNvPr>
            <p:cNvSpPr txBox="1"/>
            <p:nvPr/>
          </p:nvSpPr>
          <p:spPr>
            <a:xfrm>
              <a:off x="985882" y="3439145"/>
              <a:ext cx="911754" cy="5077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600" b="1" dirty="0" err="1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đẹp</a:t>
              </a:r>
              <a:endParaRPr lang="zh-CN" altLang="en-US" sz="36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  <p:grpSp>
        <p:nvGrpSpPr>
          <p:cNvPr id="87" name="8" descr="e7d195523061f1c0deeec63e560781cfd59afb0ea006f2a87ABB68BF51EA6619813959095094C18C62A12F549504892A4AAA8C1554C6663626E05CA27F281A14E6983772AFC3FB97135759321DEA3D70CCCB10945EC5A0322F42EAF0136AF4AAC38153657576C9C614D6BF3458A71769C96EBA9385BB73BA16B6B1B51552CD8B2D5F4D4C607F3CC6D89A3764DE32B2BD">
            <a:extLst>
              <a:ext uri="{FF2B5EF4-FFF2-40B4-BE49-F238E27FC236}">
                <a16:creationId xmlns:a16="http://schemas.microsoft.com/office/drawing/2014/main" id="{8A88D087-017C-4A3A-B777-2B1C14EBE874}"/>
              </a:ext>
            </a:extLst>
          </p:cNvPr>
          <p:cNvGrpSpPr/>
          <p:nvPr/>
        </p:nvGrpSpPr>
        <p:grpSpPr>
          <a:xfrm>
            <a:off x="3291838" y="1666576"/>
            <a:ext cx="4622999" cy="1658116"/>
            <a:chOff x="2831230" y="1796191"/>
            <a:chExt cx="3573979" cy="1281865"/>
          </a:xfrm>
        </p:grpSpPr>
        <p:sp>
          <p:nvSpPr>
            <p:cNvPr id="88" name="9">
              <a:extLst>
                <a:ext uri="{FF2B5EF4-FFF2-40B4-BE49-F238E27FC236}">
                  <a16:creationId xmlns:a16="http://schemas.microsoft.com/office/drawing/2014/main" id="{542719F4-AECF-48EC-ABC2-24F69ACD8084}"/>
                </a:ext>
              </a:extLst>
            </p:cNvPr>
            <p:cNvSpPr/>
            <p:nvPr/>
          </p:nvSpPr>
          <p:spPr>
            <a:xfrm>
              <a:off x="2831230" y="2004061"/>
              <a:ext cx="3573979" cy="1073995"/>
            </a:xfrm>
            <a:prstGeom prst="hexagon">
              <a:avLst>
                <a:gd name="adj" fmla="val 40053"/>
                <a:gd name="vf" fmla="val 115470"/>
              </a:avLst>
            </a:prstGeom>
            <a:noFill/>
            <a:ln>
              <a:solidFill>
                <a:srgbClr val="FFC000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>
                <a:cs typeface="+mn-ea"/>
                <a:sym typeface="+mn-lt"/>
              </a:endParaRPr>
            </a:p>
          </p:txBody>
        </p:sp>
        <p:sp>
          <p:nvSpPr>
            <p:cNvPr id="89" name="10">
              <a:extLst>
                <a:ext uri="{FF2B5EF4-FFF2-40B4-BE49-F238E27FC236}">
                  <a16:creationId xmlns:a16="http://schemas.microsoft.com/office/drawing/2014/main" id="{151D92AA-ACBB-405A-8969-5B016D98368D}"/>
                </a:ext>
              </a:extLst>
            </p:cNvPr>
            <p:cNvSpPr/>
            <p:nvPr/>
          </p:nvSpPr>
          <p:spPr>
            <a:xfrm>
              <a:off x="3537812" y="1796191"/>
              <a:ext cx="2161310" cy="447448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>
                <a:cs typeface="+mn-ea"/>
                <a:sym typeface="+mn-lt"/>
              </a:endParaRPr>
            </a:p>
          </p:txBody>
        </p:sp>
        <p:sp>
          <p:nvSpPr>
            <p:cNvPr id="90" name="11" descr="e7d195523061f1c0deeec63e560781cfd59afb0ea006f2a87ABB68BF51EA6619813959095094C18C62A12F549504892A4AAA8C1554C6663626E05CA27F281A14E6983772AFC3FB97135759321DEA3D709AACD122C08E6ED11241DF15C09E2C12DE3EE5ECBBE029142E78393D8F92674E12A8C0A9F7AD0B15E89D8F4F76499D0DF899BB6FF5AC3B6D">
              <a:extLst>
                <a:ext uri="{FF2B5EF4-FFF2-40B4-BE49-F238E27FC236}">
                  <a16:creationId xmlns:a16="http://schemas.microsoft.com/office/drawing/2014/main" id="{C608E247-6B0E-4C50-A732-9C5E55F2CF55}"/>
                </a:ext>
              </a:extLst>
            </p:cNvPr>
            <p:cNvSpPr txBox="1"/>
            <p:nvPr/>
          </p:nvSpPr>
          <p:spPr>
            <a:xfrm>
              <a:off x="4248843" y="2260828"/>
              <a:ext cx="783461" cy="785194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r>
                <a:rPr lang="en-US" sz="60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ep</a:t>
              </a:r>
              <a:endParaRPr lang="en-US" altLang="zh-CN" sz="115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91" name="12">
              <a:extLst>
                <a:ext uri="{FF2B5EF4-FFF2-40B4-BE49-F238E27FC236}">
                  <a16:creationId xmlns:a16="http://schemas.microsoft.com/office/drawing/2014/main" id="{FB277AEB-F9E3-4BB7-BE9D-C56938B7AE17}"/>
                </a:ext>
              </a:extLst>
            </p:cNvPr>
            <p:cNvSpPr/>
            <p:nvPr/>
          </p:nvSpPr>
          <p:spPr>
            <a:xfrm>
              <a:off x="3731310" y="1805657"/>
              <a:ext cx="1896317" cy="40449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800" b="1" dirty="0" err="1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Tiếng</a:t>
              </a:r>
              <a:r>
                <a:rPr lang="en-US" altLang="zh-CN" sz="2800" b="1" dirty="0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2800" b="1" dirty="0" err="1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chứa</a:t>
              </a:r>
              <a:r>
                <a:rPr lang="en-US" altLang="zh-CN" sz="2800" b="1" dirty="0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2800" b="1" dirty="0" err="1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vần</a:t>
              </a:r>
              <a:endParaRPr lang="en-US" altLang="zh-CN" sz="2400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47572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8" decel="306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2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"/>
                            </p:stCondLst>
                            <p:childTnLst>
                              <p:par>
                                <p:cTn id="2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2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"/>
                            </p:stCondLst>
                            <p:childTnLst>
                              <p:par>
                                <p:cTn id="3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2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600"/>
                            </p:stCondLst>
                            <p:childTnLst>
                              <p:par>
                                <p:cTn id="3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2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800"/>
                            </p:stCondLst>
                            <p:childTnLst>
                              <p:par>
                                <p:cTn id="4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2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2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200"/>
                            </p:stCondLst>
                            <p:childTnLst>
                              <p:par>
                                <p:cTn id="4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2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400"/>
                            </p:stCondLst>
                            <p:childTnLst>
                              <p:par>
                                <p:cTn id="5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2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600"/>
                            </p:stCondLst>
                            <p:childTnLst>
                              <p:par>
                                <p:cTn id="5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3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animBg="1"/>
      <p:bldP spid="49" grpId="0" animBg="1"/>
      <p:bldP spid="50" grpId="0" animBg="1"/>
      <p:bldP spid="7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>
            <a:extLst>
              <a:ext uri="{FF2B5EF4-FFF2-40B4-BE49-F238E27FC236}">
                <a16:creationId xmlns:a16="http://schemas.microsoft.com/office/drawing/2014/main" id="{59C291E6-312A-4BBD-9F11-7553900934AE}"/>
              </a:ext>
            </a:extLst>
          </p:cNvPr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D5A02B34-75D5-4218-8A7D-6CA0ECE28426}"/>
                </a:ext>
              </a:extLst>
            </p:cNvPr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93D8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B2F1EE1B-CB3C-4963-9062-92A42658AB0F}"/>
                </a:ext>
              </a:extLst>
            </p:cNvPr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0089D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CFC76FCA-8C18-46C0-B4DD-B467A4B2FD01}"/>
                </a:ext>
              </a:extLst>
            </p:cNvPr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00BF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306D7EE8-7B5E-4356-96A3-52B893F7E6E7}"/>
                </a:ext>
              </a:extLst>
            </p:cNvPr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93D8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B23BE527-4367-41BF-97D9-48B73C626D1E}"/>
                </a:ext>
              </a:extLst>
            </p:cNvPr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00BF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1" name="135">
            <a:extLst>
              <a:ext uri="{FF2B5EF4-FFF2-40B4-BE49-F238E27FC236}">
                <a16:creationId xmlns:a16="http://schemas.microsoft.com/office/drawing/2014/main" id="{E9BA7107-50F0-47CC-B7FD-B4B7DF2A075C}"/>
              </a:ext>
            </a:extLst>
          </p:cNvPr>
          <p:cNvGrpSpPr/>
          <p:nvPr/>
        </p:nvGrpSpPr>
        <p:grpSpPr>
          <a:xfrm>
            <a:off x="1108211" y="228473"/>
            <a:ext cx="10752063" cy="1167107"/>
            <a:chOff x="2470108" y="2002067"/>
            <a:chExt cx="5341159" cy="1537246"/>
          </a:xfrm>
        </p:grpSpPr>
        <p:sp>
          <p:nvSpPr>
            <p:cNvPr id="32" name="23">
              <a:extLst>
                <a:ext uri="{FF2B5EF4-FFF2-40B4-BE49-F238E27FC236}">
                  <a16:creationId xmlns:a16="http://schemas.microsoft.com/office/drawing/2014/main" id="{B1858610-F970-4207-B57A-C62D8F393CB0}"/>
                </a:ext>
              </a:extLst>
            </p:cNvPr>
            <p:cNvSpPr/>
            <p:nvPr/>
          </p:nvSpPr>
          <p:spPr>
            <a:xfrm>
              <a:off x="2470108" y="2002067"/>
              <a:ext cx="5341159" cy="1537246"/>
            </a:xfrm>
            <a:prstGeom prst="roundRect">
              <a:avLst>
                <a:gd name="adj" fmla="val 50000"/>
              </a:avLst>
            </a:prstGeom>
            <a:noFill/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33" name="137">
              <a:extLst>
                <a:ext uri="{FF2B5EF4-FFF2-40B4-BE49-F238E27FC236}">
                  <a16:creationId xmlns:a16="http://schemas.microsoft.com/office/drawing/2014/main" id="{35313F35-F18B-4AA0-9EC2-8C30A926B5F8}"/>
                </a:ext>
              </a:extLst>
            </p:cNvPr>
            <p:cNvSpPr txBox="1"/>
            <p:nvPr/>
          </p:nvSpPr>
          <p:spPr>
            <a:xfrm>
              <a:off x="2615114" y="2097481"/>
              <a:ext cx="5123032" cy="14188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rtl="0" fontAlgn="base">
                <a:spcBef>
                  <a:spcPts val="0"/>
                </a:spcBef>
                <a:spcAft>
                  <a:spcPts val="0"/>
                </a:spcAft>
              </a:pPr>
              <a:r>
                <a:rPr lang="en-US" sz="3200" b="1" i="0" u="none" strike="noStrike" dirty="0" err="1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Tìm</a:t>
              </a:r>
              <a:r>
                <a:rPr lang="en-US" sz="3200" b="1" i="0" u="none" strike="noStrike" dirty="0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i="0" u="none" strike="noStrike" dirty="0" err="1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trong</a:t>
              </a:r>
              <a:r>
                <a:rPr lang="en-US" sz="3200" b="1" i="0" u="none" strike="noStrike" dirty="0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i="0" u="none" strike="noStrike" dirty="0" err="1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hoặc</a:t>
              </a:r>
              <a:r>
                <a:rPr lang="en-US" sz="3200" b="1" i="0" u="none" strike="noStrike" dirty="0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i="0" u="none" strike="noStrike" dirty="0" err="1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ngoài</a:t>
              </a:r>
              <a:r>
                <a:rPr lang="en-US" sz="3200" b="1" i="0" u="none" strike="noStrike" dirty="0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i="0" u="none" strike="noStrike" dirty="0" err="1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bài</a:t>
              </a:r>
              <a:r>
                <a:rPr lang="en-US" sz="3200" b="1" i="0" u="none" strike="noStrike" dirty="0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i="0" u="none" strike="noStrike" dirty="0" err="1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đọc</a:t>
              </a:r>
              <a:r>
                <a:rPr lang="en-US" sz="3200" b="1" i="0" u="none" strike="noStrike" dirty="0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i="1" u="none" strike="noStrike" dirty="0" err="1">
                  <a:solidFill>
                    <a:srgbClr val="FF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Nếu</a:t>
              </a:r>
              <a:r>
                <a:rPr lang="en-US" sz="3200" b="1" i="1" u="none" strike="noStrike" dirty="0">
                  <a:solidFill>
                    <a:srgbClr val="FF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i="1" u="none" strike="noStrike" dirty="0" err="1">
                  <a:solidFill>
                    <a:srgbClr val="FF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không</a:t>
              </a:r>
              <a:r>
                <a:rPr lang="en-US" sz="3200" b="1" i="1" u="none" strike="noStrike" dirty="0">
                  <a:solidFill>
                    <a:srgbClr val="FF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may </a:t>
              </a:r>
              <a:r>
                <a:rPr lang="en-US" sz="3200" b="1" i="1" u="none" strike="noStrike" dirty="0" err="1">
                  <a:solidFill>
                    <a:srgbClr val="FF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bị</a:t>
              </a:r>
              <a:r>
                <a:rPr lang="en-US" sz="3200" b="1" i="1" u="none" strike="noStrike" dirty="0">
                  <a:solidFill>
                    <a:srgbClr val="FF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i="1" u="none" strike="noStrike" dirty="0" err="1">
                  <a:solidFill>
                    <a:srgbClr val="FF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lạc</a:t>
              </a:r>
              <a:r>
                <a:rPr lang="en-US" sz="3200" b="1" i="0" u="none" strike="noStrike" dirty="0">
                  <a:solidFill>
                    <a:srgbClr val="FF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i="0" u="none" strike="noStrike" dirty="0" err="1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từ</a:t>
              </a:r>
              <a:r>
                <a:rPr lang="en-US" sz="3200" b="1" i="0" u="none" strike="noStrike" dirty="0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i="0" u="none" strike="noStrike" dirty="0" err="1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ngữ</a:t>
              </a:r>
              <a:r>
                <a:rPr lang="en-US" sz="3200" b="1" i="0" u="none" strike="noStrike" dirty="0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i="0" u="none" strike="noStrike" dirty="0" err="1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có</a:t>
              </a:r>
              <a:r>
                <a:rPr lang="en-US" sz="3200" b="1" i="0" u="none" strike="noStrike" dirty="0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i="0" u="none" strike="noStrike" dirty="0" err="1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tiếng</a:t>
              </a:r>
              <a:r>
                <a:rPr lang="en-US" sz="3200" b="1" i="0" u="none" strike="noStrike" dirty="0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i="0" u="none" strike="noStrike" dirty="0" err="1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chứa</a:t>
              </a:r>
              <a:r>
                <a:rPr lang="en-US" sz="3200" b="1" i="0" u="none" strike="noStrike" dirty="0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i="0" u="none" strike="noStrike" dirty="0" err="1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vần</a:t>
              </a:r>
              <a:r>
                <a:rPr lang="en-US" sz="3200" b="1" i="0" u="none" strike="noStrike" dirty="0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i="1" u="none" strike="noStrike" dirty="0" err="1">
                  <a:solidFill>
                    <a:srgbClr val="0089D1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im</a:t>
              </a:r>
              <a:r>
                <a:rPr lang="en-US" sz="3200" b="1" i="1" u="none" strike="noStrike" dirty="0">
                  <a:solidFill>
                    <a:srgbClr val="0089D1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lang="en-US" sz="3200" b="1" i="1" u="none" strike="noStrike" dirty="0" err="1">
                  <a:solidFill>
                    <a:srgbClr val="0089D1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iêm</a:t>
              </a:r>
              <a:r>
                <a:rPr lang="en-US" sz="3200" b="1" i="1" u="none" strike="noStrike" dirty="0">
                  <a:solidFill>
                    <a:srgbClr val="0089D1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ep, </a:t>
              </a:r>
              <a:r>
                <a:rPr lang="en-US" sz="3200" b="1" i="1" u="none" strike="noStrike" dirty="0" err="1">
                  <a:solidFill>
                    <a:srgbClr val="0089D1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êp</a:t>
              </a:r>
              <a:endParaRPr lang="en-US" sz="3200" b="1" i="0" u="none" strike="noStrike" dirty="0">
                <a:solidFill>
                  <a:srgbClr val="0089D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34" name="39">
            <a:extLst>
              <a:ext uri="{FF2B5EF4-FFF2-40B4-BE49-F238E27FC236}">
                <a16:creationId xmlns:a16="http://schemas.microsoft.com/office/drawing/2014/main" id="{F20E5FA6-CCB2-43A4-BBDA-3E1E4CD7E4D5}"/>
              </a:ext>
            </a:extLst>
          </p:cNvPr>
          <p:cNvGrpSpPr/>
          <p:nvPr/>
        </p:nvGrpSpPr>
        <p:grpSpPr>
          <a:xfrm>
            <a:off x="197592" y="329308"/>
            <a:ext cx="1082333" cy="946750"/>
            <a:chOff x="1353570" y="1860082"/>
            <a:chExt cx="1425587" cy="1247005"/>
          </a:xfrm>
        </p:grpSpPr>
        <p:sp>
          <p:nvSpPr>
            <p:cNvPr id="35" name="16">
              <a:extLst>
                <a:ext uri="{FF2B5EF4-FFF2-40B4-BE49-F238E27FC236}">
                  <a16:creationId xmlns:a16="http://schemas.microsoft.com/office/drawing/2014/main" id="{A925F8B0-18BF-4BCD-B1AB-8A02BBE1020E}"/>
                </a:ext>
              </a:extLst>
            </p:cNvPr>
            <p:cNvSpPr/>
            <p:nvPr/>
          </p:nvSpPr>
          <p:spPr>
            <a:xfrm>
              <a:off x="1353570" y="1860082"/>
              <a:ext cx="1425587" cy="1247005"/>
            </a:xfrm>
            <a:custGeom>
              <a:avLst/>
              <a:gdLst>
                <a:gd name="connsiteX0" fmla="*/ 724918 w 1425587"/>
                <a:gd name="connsiteY0" fmla="*/ 126948 h 1247005"/>
                <a:gd name="connsiteX1" fmla="*/ 698669 w 1425587"/>
                <a:gd name="connsiteY1" fmla="*/ 127403 h 1247005"/>
                <a:gd name="connsiteX2" fmla="*/ 682523 w 1425587"/>
                <a:gd name="connsiteY2" fmla="*/ 134262 h 1247005"/>
                <a:gd name="connsiteX3" fmla="*/ 682492 w 1425587"/>
                <a:gd name="connsiteY3" fmla="*/ 134241 h 1247005"/>
                <a:gd name="connsiteX4" fmla="*/ 287866 w 1425587"/>
                <a:gd name="connsiteY4" fmla="*/ 331554 h 1247005"/>
                <a:gd name="connsiteX5" fmla="*/ 278988 w 1425587"/>
                <a:gd name="connsiteY5" fmla="*/ 339062 h 1247005"/>
                <a:gd name="connsiteX6" fmla="*/ 266985 w 1425587"/>
                <a:gd name="connsiteY6" fmla="*/ 362410 h 1247005"/>
                <a:gd name="connsiteX7" fmla="*/ 265400 w 1425587"/>
                <a:gd name="connsiteY7" fmla="*/ 379880 h 1247005"/>
                <a:gd name="connsiteX8" fmla="*/ 264826 w 1425587"/>
                <a:gd name="connsiteY8" fmla="*/ 380196 h 1247005"/>
                <a:gd name="connsiteX9" fmla="*/ 264826 w 1425587"/>
                <a:gd name="connsiteY9" fmla="*/ 902103 h 1247005"/>
                <a:gd name="connsiteX10" fmla="*/ 268187 w 1425587"/>
                <a:gd name="connsiteY10" fmla="*/ 918750 h 1247005"/>
                <a:gd name="connsiteX11" fmla="*/ 282863 w 1425587"/>
                <a:gd name="connsiteY11" fmla="*/ 940517 h 1247005"/>
                <a:gd name="connsiteX12" fmla="*/ 297408 w 1425587"/>
                <a:gd name="connsiteY12" fmla="*/ 950324 h 1247005"/>
                <a:gd name="connsiteX13" fmla="*/ 297408 w 1425587"/>
                <a:gd name="connsiteY13" fmla="*/ 950681 h 1247005"/>
                <a:gd name="connsiteX14" fmla="*/ 690681 w 1425587"/>
                <a:gd name="connsiteY14" fmla="*/ 1147318 h 1247005"/>
                <a:gd name="connsiteX15" fmla="*/ 681190 w 1425587"/>
                <a:gd name="connsiteY15" fmla="*/ 1141150 h 1247005"/>
                <a:gd name="connsiteX16" fmla="*/ 701216 w 1425587"/>
                <a:gd name="connsiteY16" fmla="*/ 1149080 h 1247005"/>
                <a:gd name="connsiteX17" fmla="*/ 727465 w 1425587"/>
                <a:gd name="connsiteY17" fmla="*/ 1148636 h 1247005"/>
                <a:gd name="connsiteX18" fmla="*/ 743613 w 1425587"/>
                <a:gd name="connsiteY18" fmla="*/ 1141783 h 1247005"/>
                <a:gd name="connsiteX19" fmla="*/ 744397 w 1425587"/>
                <a:gd name="connsiteY19" fmla="*/ 1142292 h 1247005"/>
                <a:gd name="connsiteX20" fmla="*/ 741193 w 1425587"/>
                <a:gd name="connsiteY20" fmla="*/ 1144173 h 1247005"/>
                <a:gd name="connsiteX21" fmla="*/ 1137772 w 1425587"/>
                <a:gd name="connsiteY21" fmla="*/ 945884 h 1247005"/>
                <a:gd name="connsiteX22" fmla="*/ 1146771 w 1425587"/>
                <a:gd name="connsiteY22" fmla="*/ 938118 h 1247005"/>
                <a:gd name="connsiteX23" fmla="*/ 1158539 w 1425587"/>
                <a:gd name="connsiteY23" fmla="*/ 914651 h 1247005"/>
                <a:gd name="connsiteX24" fmla="*/ 1159948 w 1425587"/>
                <a:gd name="connsiteY24" fmla="*/ 897165 h 1247005"/>
                <a:gd name="connsiteX25" fmla="*/ 1160760 w 1425587"/>
                <a:gd name="connsiteY25" fmla="*/ 896708 h 1247005"/>
                <a:gd name="connsiteX26" fmla="*/ 1160760 w 1425587"/>
                <a:gd name="connsiteY26" fmla="*/ 371357 h 1247005"/>
                <a:gd name="connsiteX27" fmla="*/ 1158060 w 1425587"/>
                <a:gd name="connsiteY27" fmla="*/ 357984 h 1247005"/>
                <a:gd name="connsiteX28" fmla="*/ 1143384 w 1425587"/>
                <a:gd name="connsiteY28" fmla="*/ 336217 h 1247005"/>
                <a:gd name="connsiteX29" fmla="*/ 1132874 w 1425587"/>
                <a:gd name="connsiteY29" fmla="*/ 329132 h 1247005"/>
                <a:gd name="connsiteX30" fmla="*/ 742090 w 1425587"/>
                <a:gd name="connsiteY30" fmla="*/ 133740 h 1247005"/>
                <a:gd name="connsiteX31" fmla="*/ 341644 w 1425587"/>
                <a:gd name="connsiteY31" fmla="*/ 0 h 1247005"/>
                <a:gd name="connsiteX32" fmla="*/ 1072853 w 1425587"/>
                <a:gd name="connsiteY32" fmla="*/ 0 h 1247005"/>
                <a:gd name="connsiteX33" fmla="*/ 1073490 w 1425587"/>
                <a:gd name="connsiteY33" fmla="*/ 1130 h 1247005"/>
                <a:gd name="connsiteX34" fmla="*/ 1097827 w 1425587"/>
                <a:gd name="connsiteY34" fmla="*/ 3091 h 1247005"/>
                <a:gd name="connsiteX35" fmla="*/ 1130490 w 1425587"/>
                <a:gd name="connsiteY35" fmla="*/ 19471 h 1247005"/>
                <a:gd name="connsiteX36" fmla="*/ 1141300 w 1425587"/>
                <a:gd name="connsiteY36" fmla="*/ 31995 h 1247005"/>
                <a:gd name="connsiteX37" fmla="*/ 1417288 w 1425587"/>
                <a:gd name="connsiteY37" fmla="*/ 583973 h 1247005"/>
                <a:gd name="connsiteX38" fmla="*/ 1414670 w 1425587"/>
                <a:gd name="connsiteY38" fmla="*/ 579514 h 1247005"/>
                <a:gd name="connsiteX39" fmla="*/ 1413961 w 1425587"/>
                <a:gd name="connsiteY39" fmla="*/ 580605 h 1247005"/>
                <a:gd name="connsiteX40" fmla="*/ 1423500 w 1425587"/>
                <a:gd name="connsiteY40" fmla="*/ 603081 h 1247005"/>
                <a:gd name="connsiteX41" fmla="*/ 1424118 w 1425587"/>
                <a:gd name="connsiteY41" fmla="*/ 639616 h 1247005"/>
                <a:gd name="connsiteX42" fmla="*/ 1413081 w 1425587"/>
                <a:gd name="connsiteY42" fmla="*/ 667489 h 1247005"/>
                <a:gd name="connsiteX43" fmla="*/ 1421665 w 1425587"/>
                <a:gd name="connsiteY43" fmla="*/ 654279 h 1247005"/>
                <a:gd name="connsiteX44" fmla="*/ 1147977 w 1425587"/>
                <a:gd name="connsiteY44" fmla="*/ 1201656 h 1247005"/>
                <a:gd name="connsiteX45" fmla="*/ 1147479 w 1425587"/>
                <a:gd name="connsiteY45" fmla="*/ 1201656 h 1247005"/>
                <a:gd name="connsiteX46" fmla="*/ 1133830 w 1425587"/>
                <a:gd name="connsiteY46" fmla="*/ 1221900 h 1247005"/>
                <a:gd name="connsiteX47" fmla="*/ 1103533 w 1425587"/>
                <a:gd name="connsiteY47" fmla="*/ 1242327 h 1247005"/>
                <a:gd name="connsiteX48" fmla="*/ 1080363 w 1425587"/>
                <a:gd name="connsiteY48" fmla="*/ 1247005 h 1247005"/>
                <a:gd name="connsiteX49" fmla="*/ 353947 w 1425587"/>
                <a:gd name="connsiteY49" fmla="*/ 1247005 h 1247005"/>
                <a:gd name="connsiteX50" fmla="*/ 353507 w 1425587"/>
                <a:gd name="connsiteY50" fmla="*/ 1246206 h 1247005"/>
                <a:gd name="connsiteX51" fmla="*/ 329191 w 1425587"/>
                <a:gd name="connsiteY51" fmla="*/ 1243999 h 1247005"/>
                <a:gd name="connsiteX52" fmla="*/ 296694 w 1425587"/>
                <a:gd name="connsiteY52" fmla="*/ 1227293 h 1247005"/>
                <a:gd name="connsiteX53" fmla="*/ 286245 w 1425587"/>
                <a:gd name="connsiteY53" fmla="*/ 1214937 h 1247005"/>
                <a:gd name="connsiteX54" fmla="*/ 11615 w 1425587"/>
                <a:gd name="connsiteY54" fmla="*/ 665677 h 1247005"/>
                <a:gd name="connsiteX55" fmla="*/ 11644 w 1425587"/>
                <a:gd name="connsiteY55" fmla="*/ 665633 h 1247005"/>
                <a:gd name="connsiteX56" fmla="*/ 2097 w 1425587"/>
                <a:gd name="connsiteY56" fmla="*/ 643161 h 1247005"/>
                <a:gd name="connsiteX57" fmla="*/ 1463 w 1425587"/>
                <a:gd name="connsiteY57" fmla="*/ 606626 h 1247005"/>
                <a:gd name="connsiteX58" fmla="*/ 10917 w 1425587"/>
                <a:gd name="connsiteY58" fmla="*/ 582725 h 1247005"/>
                <a:gd name="connsiteX59" fmla="*/ 282873 w 1425587"/>
                <a:gd name="connsiteY59" fmla="*/ 38813 h 1247005"/>
                <a:gd name="connsiteX60" fmla="*/ 292735 w 1425587"/>
                <a:gd name="connsiteY60" fmla="*/ 24185 h 1247005"/>
                <a:gd name="connsiteX61" fmla="*/ 323031 w 1425587"/>
                <a:gd name="connsiteY61" fmla="*/ 3758 h 1247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1425587" h="1247005">
                  <a:moveTo>
                    <a:pt x="724918" y="126948"/>
                  </a:moveTo>
                  <a:cubicBezTo>
                    <a:pt x="716159" y="125392"/>
                    <a:pt x="707241" y="125579"/>
                    <a:pt x="698669" y="127403"/>
                  </a:cubicBezTo>
                  <a:lnTo>
                    <a:pt x="682523" y="134262"/>
                  </a:lnTo>
                  <a:lnTo>
                    <a:pt x="682492" y="134241"/>
                  </a:lnTo>
                  <a:lnTo>
                    <a:pt x="287866" y="331554"/>
                  </a:lnTo>
                  <a:lnTo>
                    <a:pt x="278988" y="339062"/>
                  </a:lnTo>
                  <a:cubicBezTo>
                    <a:pt x="273478" y="346046"/>
                    <a:pt x="269429" y="353994"/>
                    <a:pt x="266985" y="362410"/>
                  </a:cubicBezTo>
                  <a:lnTo>
                    <a:pt x="265400" y="379880"/>
                  </a:lnTo>
                  <a:lnTo>
                    <a:pt x="264826" y="380196"/>
                  </a:lnTo>
                  <a:lnTo>
                    <a:pt x="264826" y="902103"/>
                  </a:lnTo>
                  <a:lnTo>
                    <a:pt x="268187" y="918750"/>
                  </a:lnTo>
                  <a:cubicBezTo>
                    <a:pt x="271652" y="926943"/>
                    <a:pt x="276666" y="934321"/>
                    <a:pt x="282863" y="940517"/>
                  </a:cubicBezTo>
                  <a:lnTo>
                    <a:pt x="297408" y="950324"/>
                  </a:lnTo>
                  <a:lnTo>
                    <a:pt x="297408" y="950681"/>
                  </a:lnTo>
                  <a:lnTo>
                    <a:pt x="690681" y="1147318"/>
                  </a:lnTo>
                  <a:lnTo>
                    <a:pt x="681190" y="1141150"/>
                  </a:lnTo>
                  <a:lnTo>
                    <a:pt x="701216" y="1149080"/>
                  </a:lnTo>
                  <a:cubicBezTo>
                    <a:pt x="709974" y="1150639"/>
                    <a:pt x="718892" y="1150455"/>
                    <a:pt x="727465" y="1148636"/>
                  </a:cubicBezTo>
                  <a:lnTo>
                    <a:pt x="743613" y="1141783"/>
                  </a:lnTo>
                  <a:lnTo>
                    <a:pt x="744397" y="1142292"/>
                  </a:lnTo>
                  <a:lnTo>
                    <a:pt x="741193" y="1144173"/>
                  </a:lnTo>
                  <a:lnTo>
                    <a:pt x="1137772" y="945884"/>
                  </a:lnTo>
                  <a:lnTo>
                    <a:pt x="1146771" y="938118"/>
                  </a:lnTo>
                  <a:cubicBezTo>
                    <a:pt x="1152210" y="931079"/>
                    <a:pt x="1156179" y="923090"/>
                    <a:pt x="1158539" y="914651"/>
                  </a:cubicBezTo>
                  <a:lnTo>
                    <a:pt x="1159948" y="897165"/>
                  </a:lnTo>
                  <a:lnTo>
                    <a:pt x="1160760" y="896708"/>
                  </a:lnTo>
                  <a:lnTo>
                    <a:pt x="1160760" y="371357"/>
                  </a:lnTo>
                  <a:lnTo>
                    <a:pt x="1158060" y="357984"/>
                  </a:lnTo>
                  <a:cubicBezTo>
                    <a:pt x="1154595" y="349791"/>
                    <a:pt x="1149580" y="342413"/>
                    <a:pt x="1143384" y="336217"/>
                  </a:cubicBezTo>
                  <a:lnTo>
                    <a:pt x="1132874" y="329132"/>
                  </a:lnTo>
                  <a:lnTo>
                    <a:pt x="742090" y="133740"/>
                  </a:lnTo>
                  <a:close/>
                  <a:moveTo>
                    <a:pt x="341644" y="0"/>
                  </a:moveTo>
                  <a:lnTo>
                    <a:pt x="1072853" y="0"/>
                  </a:lnTo>
                  <a:lnTo>
                    <a:pt x="1073490" y="1130"/>
                  </a:lnTo>
                  <a:lnTo>
                    <a:pt x="1097827" y="3091"/>
                  </a:lnTo>
                  <a:cubicBezTo>
                    <a:pt x="1109574" y="6376"/>
                    <a:pt x="1120693" y="11899"/>
                    <a:pt x="1130490" y="19471"/>
                  </a:cubicBezTo>
                  <a:lnTo>
                    <a:pt x="1141300" y="31995"/>
                  </a:lnTo>
                  <a:lnTo>
                    <a:pt x="1417288" y="583973"/>
                  </a:lnTo>
                  <a:lnTo>
                    <a:pt x="1414670" y="579514"/>
                  </a:lnTo>
                  <a:lnTo>
                    <a:pt x="1413961" y="580605"/>
                  </a:lnTo>
                  <a:lnTo>
                    <a:pt x="1423500" y="603081"/>
                  </a:lnTo>
                  <a:cubicBezTo>
                    <a:pt x="1426032" y="615013"/>
                    <a:pt x="1426288" y="627426"/>
                    <a:pt x="1424118" y="639616"/>
                  </a:cubicBezTo>
                  <a:lnTo>
                    <a:pt x="1413081" y="667489"/>
                  </a:lnTo>
                  <a:lnTo>
                    <a:pt x="1421665" y="654279"/>
                  </a:lnTo>
                  <a:lnTo>
                    <a:pt x="1147977" y="1201656"/>
                  </a:lnTo>
                  <a:lnTo>
                    <a:pt x="1147479" y="1201656"/>
                  </a:lnTo>
                  <a:lnTo>
                    <a:pt x="1133830" y="1221900"/>
                  </a:lnTo>
                  <a:cubicBezTo>
                    <a:pt x="1125206" y="1230525"/>
                    <a:pt x="1114937" y="1237504"/>
                    <a:pt x="1103533" y="1242327"/>
                  </a:cubicBezTo>
                  <a:lnTo>
                    <a:pt x="1080363" y="1247005"/>
                  </a:lnTo>
                  <a:lnTo>
                    <a:pt x="353947" y="1247005"/>
                  </a:lnTo>
                  <a:lnTo>
                    <a:pt x="353507" y="1246206"/>
                  </a:lnTo>
                  <a:lnTo>
                    <a:pt x="329191" y="1243999"/>
                  </a:lnTo>
                  <a:cubicBezTo>
                    <a:pt x="317478" y="1240599"/>
                    <a:pt x="306415" y="1234962"/>
                    <a:pt x="296694" y="1227293"/>
                  </a:cubicBezTo>
                  <a:lnTo>
                    <a:pt x="286245" y="1214937"/>
                  </a:lnTo>
                  <a:lnTo>
                    <a:pt x="11615" y="665677"/>
                  </a:lnTo>
                  <a:lnTo>
                    <a:pt x="11644" y="665633"/>
                  </a:lnTo>
                  <a:lnTo>
                    <a:pt x="2097" y="643161"/>
                  </a:lnTo>
                  <a:cubicBezTo>
                    <a:pt x="-442" y="631230"/>
                    <a:pt x="-702" y="618817"/>
                    <a:pt x="1463" y="606626"/>
                  </a:cubicBezTo>
                  <a:lnTo>
                    <a:pt x="10917" y="582725"/>
                  </a:lnTo>
                  <a:lnTo>
                    <a:pt x="282873" y="38813"/>
                  </a:lnTo>
                  <a:lnTo>
                    <a:pt x="292735" y="24185"/>
                  </a:lnTo>
                  <a:cubicBezTo>
                    <a:pt x="301359" y="15560"/>
                    <a:pt x="311628" y="8581"/>
                    <a:pt x="323031" y="3758"/>
                  </a:cubicBezTo>
                  <a:close/>
                </a:path>
              </a:pathLst>
            </a:custGeom>
            <a:solidFill>
              <a:srgbClr val="4EC0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>
                <a:cs typeface="+mn-ea"/>
                <a:sym typeface="+mn-lt"/>
              </a:endParaRPr>
            </a:p>
          </p:txBody>
        </p:sp>
        <p:sp>
          <p:nvSpPr>
            <p:cNvPr id="36" name="24">
              <a:extLst>
                <a:ext uri="{FF2B5EF4-FFF2-40B4-BE49-F238E27FC236}">
                  <a16:creationId xmlns:a16="http://schemas.microsoft.com/office/drawing/2014/main" id="{01CBE943-E70D-4394-8557-826A6DAFE24A}"/>
                </a:ext>
              </a:extLst>
            </p:cNvPr>
            <p:cNvSpPr/>
            <p:nvPr/>
          </p:nvSpPr>
          <p:spPr>
            <a:xfrm>
              <a:off x="1530242" y="2017407"/>
              <a:ext cx="1072240" cy="937921"/>
            </a:xfrm>
            <a:custGeom>
              <a:avLst/>
              <a:gdLst>
                <a:gd name="connsiteX0" fmla="*/ 339741 w 1417646"/>
                <a:gd name="connsiteY0" fmla="*/ 0 h 1240059"/>
                <a:gd name="connsiteX1" fmla="*/ 1066877 w 1417646"/>
                <a:gd name="connsiteY1" fmla="*/ 0 h 1240059"/>
                <a:gd name="connsiteX2" fmla="*/ 1067510 w 1417646"/>
                <a:gd name="connsiteY2" fmla="*/ 1124 h 1240059"/>
                <a:gd name="connsiteX3" fmla="*/ 1091712 w 1417646"/>
                <a:gd name="connsiteY3" fmla="*/ 3074 h 1240059"/>
                <a:gd name="connsiteX4" fmla="*/ 1124193 w 1417646"/>
                <a:gd name="connsiteY4" fmla="*/ 19362 h 1240059"/>
                <a:gd name="connsiteX5" fmla="*/ 1134942 w 1417646"/>
                <a:gd name="connsiteY5" fmla="*/ 31817 h 1240059"/>
                <a:gd name="connsiteX6" fmla="*/ 1409393 w 1417646"/>
                <a:gd name="connsiteY6" fmla="*/ 580720 h 1240059"/>
                <a:gd name="connsiteX7" fmla="*/ 1406790 w 1417646"/>
                <a:gd name="connsiteY7" fmla="*/ 576286 h 1240059"/>
                <a:gd name="connsiteX8" fmla="*/ 1406085 w 1417646"/>
                <a:gd name="connsiteY8" fmla="*/ 577371 h 1240059"/>
                <a:gd name="connsiteX9" fmla="*/ 1415570 w 1417646"/>
                <a:gd name="connsiteY9" fmla="*/ 599722 h 1240059"/>
                <a:gd name="connsiteX10" fmla="*/ 1416185 w 1417646"/>
                <a:gd name="connsiteY10" fmla="*/ 636053 h 1240059"/>
                <a:gd name="connsiteX11" fmla="*/ 1405209 w 1417646"/>
                <a:gd name="connsiteY11" fmla="*/ 663771 h 1240059"/>
                <a:gd name="connsiteX12" fmla="*/ 1413746 w 1417646"/>
                <a:gd name="connsiteY12" fmla="*/ 650634 h 1240059"/>
                <a:gd name="connsiteX13" fmla="*/ 1141582 w 1417646"/>
                <a:gd name="connsiteY13" fmla="*/ 1194962 h 1240059"/>
                <a:gd name="connsiteX14" fmla="*/ 1141087 w 1417646"/>
                <a:gd name="connsiteY14" fmla="*/ 1194962 h 1240059"/>
                <a:gd name="connsiteX15" fmla="*/ 1127514 w 1417646"/>
                <a:gd name="connsiteY15" fmla="*/ 1215094 h 1240059"/>
                <a:gd name="connsiteX16" fmla="*/ 1097386 w 1417646"/>
                <a:gd name="connsiteY16" fmla="*/ 1235407 h 1240059"/>
                <a:gd name="connsiteX17" fmla="*/ 1074345 w 1417646"/>
                <a:gd name="connsiteY17" fmla="*/ 1240059 h 1240059"/>
                <a:gd name="connsiteX18" fmla="*/ 351975 w 1417646"/>
                <a:gd name="connsiteY18" fmla="*/ 1240059 h 1240059"/>
                <a:gd name="connsiteX19" fmla="*/ 351538 w 1417646"/>
                <a:gd name="connsiteY19" fmla="*/ 1239264 h 1240059"/>
                <a:gd name="connsiteX20" fmla="*/ 327357 w 1417646"/>
                <a:gd name="connsiteY20" fmla="*/ 1237070 h 1240059"/>
                <a:gd name="connsiteX21" fmla="*/ 295041 w 1417646"/>
                <a:gd name="connsiteY21" fmla="*/ 1220457 h 1240059"/>
                <a:gd name="connsiteX22" fmla="*/ 284650 w 1417646"/>
                <a:gd name="connsiteY22" fmla="*/ 1208169 h 1240059"/>
                <a:gd name="connsiteX23" fmla="*/ 11550 w 1417646"/>
                <a:gd name="connsiteY23" fmla="*/ 661969 h 1240059"/>
                <a:gd name="connsiteX24" fmla="*/ 11579 w 1417646"/>
                <a:gd name="connsiteY24" fmla="*/ 661925 h 1240059"/>
                <a:gd name="connsiteX25" fmla="*/ 2085 w 1417646"/>
                <a:gd name="connsiteY25" fmla="*/ 639578 h 1240059"/>
                <a:gd name="connsiteX26" fmla="*/ 1455 w 1417646"/>
                <a:gd name="connsiteY26" fmla="*/ 603247 h 1240059"/>
                <a:gd name="connsiteX27" fmla="*/ 10856 w 1417646"/>
                <a:gd name="connsiteY27" fmla="*/ 579479 h 1240059"/>
                <a:gd name="connsiteX28" fmla="*/ 281297 w 1417646"/>
                <a:gd name="connsiteY28" fmla="*/ 38597 h 1240059"/>
                <a:gd name="connsiteX29" fmla="*/ 291104 w 1417646"/>
                <a:gd name="connsiteY29" fmla="*/ 24050 h 1240059"/>
                <a:gd name="connsiteX30" fmla="*/ 321232 w 1417646"/>
                <a:gd name="connsiteY30" fmla="*/ 3737 h 1240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417646" h="1240059">
                  <a:moveTo>
                    <a:pt x="339741" y="0"/>
                  </a:moveTo>
                  <a:lnTo>
                    <a:pt x="1066877" y="0"/>
                  </a:lnTo>
                  <a:lnTo>
                    <a:pt x="1067510" y="1124"/>
                  </a:lnTo>
                  <a:lnTo>
                    <a:pt x="1091712" y="3074"/>
                  </a:lnTo>
                  <a:cubicBezTo>
                    <a:pt x="1103393" y="6340"/>
                    <a:pt x="1114450" y="11833"/>
                    <a:pt x="1124193" y="19362"/>
                  </a:cubicBezTo>
                  <a:lnTo>
                    <a:pt x="1134942" y="31817"/>
                  </a:lnTo>
                  <a:lnTo>
                    <a:pt x="1409393" y="580720"/>
                  </a:lnTo>
                  <a:lnTo>
                    <a:pt x="1406790" y="576286"/>
                  </a:lnTo>
                  <a:lnTo>
                    <a:pt x="1406085" y="577371"/>
                  </a:lnTo>
                  <a:lnTo>
                    <a:pt x="1415570" y="599722"/>
                  </a:lnTo>
                  <a:cubicBezTo>
                    <a:pt x="1418088" y="611587"/>
                    <a:pt x="1418343" y="623931"/>
                    <a:pt x="1416185" y="636053"/>
                  </a:cubicBezTo>
                  <a:lnTo>
                    <a:pt x="1405209" y="663771"/>
                  </a:lnTo>
                  <a:lnTo>
                    <a:pt x="1413746" y="650634"/>
                  </a:lnTo>
                  <a:lnTo>
                    <a:pt x="1141582" y="1194962"/>
                  </a:lnTo>
                  <a:lnTo>
                    <a:pt x="1141087" y="1194962"/>
                  </a:lnTo>
                  <a:lnTo>
                    <a:pt x="1127514" y="1215094"/>
                  </a:lnTo>
                  <a:cubicBezTo>
                    <a:pt x="1118938" y="1223671"/>
                    <a:pt x="1108726" y="1230611"/>
                    <a:pt x="1097386" y="1235407"/>
                  </a:cubicBezTo>
                  <a:lnTo>
                    <a:pt x="1074345" y="1240059"/>
                  </a:lnTo>
                  <a:lnTo>
                    <a:pt x="351975" y="1240059"/>
                  </a:lnTo>
                  <a:lnTo>
                    <a:pt x="351538" y="1239264"/>
                  </a:lnTo>
                  <a:lnTo>
                    <a:pt x="327357" y="1237070"/>
                  </a:lnTo>
                  <a:cubicBezTo>
                    <a:pt x="315709" y="1233688"/>
                    <a:pt x="304708" y="1228083"/>
                    <a:pt x="295041" y="1220457"/>
                  </a:cubicBezTo>
                  <a:lnTo>
                    <a:pt x="284650" y="1208169"/>
                  </a:lnTo>
                  <a:lnTo>
                    <a:pt x="11550" y="661969"/>
                  </a:lnTo>
                  <a:lnTo>
                    <a:pt x="11579" y="661925"/>
                  </a:lnTo>
                  <a:lnTo>
                    <a:pt x="2085" y="639578"/>
                  </a:lnTo>
                  <a:cubicBezTo>
                    <a:pt x="-439" y="627714"/>
                    <a:pt x="-698" y="615370"/>
                    <a:pt x="1455" y="603247"/>
                  </a:cubicBezTo>
                  <a:lnTo>
                    <a:pt x="10856" y="579479"/>
                  </a:lnTo>
                  <a:lnTo>
                    <a:pt x="281297" y="38597"/>
                  </a:lnTo>
                  <a:lnTo>
                    <a:pt x="291104" y="24050"/>
                  </a:lnTo>
                  <a:cubicBezTo>
                    <a:pt x="299680" y="15473"/>
                    <a:pt x="309892" y="8533"/>
                    <a:pt x="321232" y="3737"/>
                  </a:cubicBez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4400" b="1" dirty="0">
                  <a:solidFill>
                    <a:srgbClr val="0089D1"/>
                  </a:solidFill>
                  <a:cs typeface="+mn-ea"/>
                  <a:sym typeface="+mn-lt"/>
                </a:rPr>
                <a:t>8</a:t>
              </a:r>
              <a:endParaRPr lang="zh-CN" altLang="en-US" sz="4400" b="1" dirty="0">
                <a:solidFill>
                  <a:srgbClr val="0089D1"/>
                </a:solidFill>
                <a:cs typeface="+mn-ea"/>
                <a:sym typeface="+mn-lt"/>
              </a:endParaRPr>
            </a:p>
          </p:txBody>
        </p:sp>
        <p:sp>
          <p:nvSpPr>
            <p:cNvPr id="37" name="AutoShape 3">
              <a:extLst>
                <a:ext uri="{FF2B5EF4-FFF2-40B4-BE49-F238E27FC236}">
                  <a16:creationId xmlns:a16="http://schemas.microsoft.com/office/drawing/2014/main" id="{712DB009-1192-4033-8007-8F1112A3893A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863987" y="2224238"/>
              <a:ext cx="381000" cy="552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000">
                <a:cs typeface="+mn-ea"/>
                <a:sym typeface="+mn-lt"/>
              </a:endParaRPr>
            </a:p>
          </p:txBody>
        </p:sp>
      </p:grpSp>
      <p:sp>
        <p:nvSpPr>
          <p:cNvPr id="48" name="8">
            <a:extLst>
              <a:ext uri="{FF2B5EF4-FFF2-40B4-BE49-F238E27FC236}">
                <a16:creationId xmlns:a16="http://schemas.microsoft.com/office/drawing/2014/main" id="{DA99BCF4-9801-4B17-96CD-668DDBF04D6F}"/>
              </a:ext>
            </a:extLst>
          </p:cNvPr>
          <p:cNvSpPr/>
          <p:nvPr/>
        </p:nvSpPr>
        <p:spPr>
          <a:xfrm>
            <a:off x="1650377" y="3760082"/>
            <a:ext cx="2531801" cy="1939885"/>
          </a:xfrm>
          <a:custGeom>
            <a:avLst/>
            <a:gdLst>
              <a:gd name="connsiteX0" fmla="*/ 0 w 1988820"/>
              <a:gd name="connsiteY0" fmla="*/ 0 h 1524000"/>
              <a:gd name="connsiteX1" fmla="*/ 1074420 w 1988820"/>
              <a:gd name="connsiteY1" fmla="*/ 1524000 h 1524000"/>
              <a:gd name="connsiteX2" fmla="*/ 1988820 w 1988820"/>
              <a:gd name="connsiteY2" fmla="*/ 1524000 h 1524000"/>
              <a:gd name="connsiteX3" fmla="*/ 914400 w 1988820"/>
              <a:gd name="connsiteY3" fmla="*/ 7620 h 1524000"/>
              <a:gd name="connsiteX4" fmla="*/ 0 w 1988820"/>
              <a:gd name="connsiteY4" fmla="*/ 0 h 152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88820" h="1524000">
                <a:moveTo>
                  <a:pt x="0" y="0"/>
                </a:moveTo>
                <a:lnTo>
                  <a:pt x="1074420" y="1524000"/>
                </a:lnTo>
                <a:lnTo>
                  <a:pt x="1988820" y="1524000"/>
                </a:lnTo>
                <a:lnTo>
                  <a:pt x="914400" y="762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6385" tIns="58193" rIns="116385" bIns="58193" rtlCol="0" anchor="ctr"/>
          <a:lstStyle/>
          <a:p>
            <a:pPr algn="ctr"/>
            <a:endParaRPr lang="zh-CN" altLang="en-US" sz="2399">
              <a:cs typeface="+mn-ea"/>
              <a:sym typeface="+mn-lt"/>
            </a:endParaRPr>
          </a:p>
        </p:txBody>
      </p:sp>
      <p:sp>
        <p:nvSpPr>
          <p:cNvPr id="49" name="9">
            <a:extLst>
              <a:ext uri="{FF2B5EF4-FFF2-40B4-BE49-F238E27FC236}">
                <a16:creationId xmlns:a16="http://schemas.microsoft.com/office/drawing/2014/main" id="{228377DE-E61F-4349-B214-D1D4BB69524E}"/>
              </a:ext>
            </a:extLst>
          </p:cNvPr>
          <p:cNvSpPr/>
          <p:nvPr/>
        </p:nvSpPr>
        <p:spPr>
          <a:xfrm>
            <a:off x="3395999" y="3771194"/>
            <a:ext cx="2531801" cy="1916616"/>
          </a:xfrm>
          <a:custGeom>
            <a:avLst/>
            <a:gdLst>
              <a:gd name="connsiteX0" fmla="*/ 0 w 1988820"/>
              <a:gd name="connsiteY0" fmla="*/ 0 h 1524000"/>
              <a:gd name="connsiteX1" fmla="*/ 1074420 w 1988820"/>
              <a:gd name="connsiteY1" fmla="*/ 1524000 h 1524000"/>
              <a:gd name="connsiteX2" fmla="*/ 1988820 w 1988820"/>
              <a:gd name="connsiteY2" fmla="*/ 1524000 h 1524000"/>
              <a:gd name="connsiteX3" fmla="*/ 914400 w 1988820"/>
              <a:gd name="connsiteY3" fmla="*/ 7620 h 1524000"/>
              <a:gd name="connsiteX4" fmla="*/ 0 w 1988820"/>
              <a:gd name="connsiteY4" fmla="*/ 0 h 152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88820" h="1524000">
                <a:moveTo>
                  <a:pt x="0" y="0"/>
                </a:moveTo>
                <a:lnTo>
                  <a:pt x="1074420" y="1524000"/>
                </a:lnTo>
                <a:lnTo>
                  <a:pt x="1988820" y="1524000"/>
                </a:lnTo>
                <a:lnTo>
                  <a:pt x="914400" y="762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6385" tIns="58193" rIns="116385" bIns="58193" rtlCol="0" anchor="ctr"/>
          <a:lstStyle/>
          <a:p>
            <a:pPr algn="ctr"/>
            <a:endParaRPr lang="zh-CN" altLang="en-US" sz="2399">
              <a:cs typeface="+mn-ea"/>
              <a:sym typeface="+mn-lt"/>
            </a:endParaRPr>
          </a:p>
        </p:txBody>
      </p:sp>
      <p:sp>
        <p:nvSpPr>
          <p:cNvPr id="50" name="10">
            <a:extLst>
              <a:ext uri="{FF2B5EF4-FFF2-40B4-BE49-F238E27FC236}">
                <a16:creationId xmlns:a16="http://schemas.microsoft.com/office/drawing/2014/main" id="{EC6D4B69-3FA3-4BFE-93DC-502C79747C60}"/>
              </a:ext>
            </a:extLst>
          </p:cNvPr>
          <p:cNvSpPr/>
          <p:nvPr/>
        </p:nvSpPr>
        <p:spPr>
          <a:xfrm>
            <a:off x="5174055" y="3759561"/>
            <a:ext cx="2531801" cy="1939885"/>
          </a:xfrm>
          <a:custGeom>
            <a:avLst/>
            <a:gdLst>
              <a:gd name="connsiteX0" fmla="*/ 0 w 1988820"/>
              <a:gd name="connsiteY0" fmla="*/ 0 h 1524000"/>
              <a:gd name="connsiteX1" fmla="*/ 1074420 w 1988820"/>
              <a:gd name="connsiteY1" fmla="*/ 1524000 h 1524000"/>
              <a:gd name="connsiteX2" fmla="*/ 1988820 w 1988820"/>
              <a:gd name="connsiteY2" fmla="*/ 1524000 h 1524000"/>
              <a:gd name="connsiteX3" fmla="*/ 914400 w 1988820"/>
              <a:gd name="connsiteY3" fmla="*/ 7620 h 1524000"/>
              <a:gd name="connsiteX4" fmla="*/ 0 w 1988820"/>
              <a:gd name="connsiteY4" fmla="*/ 0 h 152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88820" h="1524000">
                <a:moveTo>
                  <a:pt x="0" y="0"/>
                </a:moveTo>
                <a:lnTo>
                  <a:pt x="1074420" y="1524000"/>
                </a:lnTo>
                <a:lnTo>
                  <a:pt x="1988820" y="1524000"/>
                </a:lnTo>
                <a:lnTo>
                  <a:pt x="914400" y="762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6385" tIns="58193" rIns="116385" bIns="58193" rtlCol="0" anchor="ctr"/>
          <a:lstStyle/>
          <a:p>
            <a:pPr algn="ctr"/>
            <a:endParaRPr lang="zh-CN" altLang="en-US" sz="2399">
              <a:cs typeface="+mn-ea"/>
              <a:sym typeface="+mn-lt"/>
            </a:endParaRPr>
          </a:p>
        </p:txBody>
      </p:sp>
      <p:sp>
        <p:nvSpPr>
          <p:cNvPr id="70" name="11">
            <a:extLst>
              <a:ext uri="{FF2B5EF4-FFF2-40B4-BE49-F238E27FC236}">
                <a16:creationId xmlns:a16="http://schemas.microsoft.com/office/drawing/2014/main" id="{788E16BF-41BB-42AE-906C-4B86925A7CA7}"/>
              </a:ext>
            </a:extLst>
          </p:cNvPr>
          <p:cNvSpPr/>
          <p:nvPr/>
        </p:nvSpPr>
        <p:spPr>
          <a:xfrm>
            <a:off x="6971026" y="3771193"/>
            <a:ext cx="2531801" cy="1916618"/>
          </a:xfrm>
          <a:custGeom>
            <a:avLst/>
            <a:gdLst>
              <a:gd name="connsiteX0" fmla="*/ 0 w 1988820"/>
              <a:gd name="connsiteY0" fmla="*/ 0 h 1524000"/>
              <a:gd name="connsiteX1" fmla="*/ 1074420 w 1988820"/>
              <a:gd name="connsiteY1" fmla="*/ 1524000 h 1524000"/>
              <a:gd name="connsiteX2" fmla="*/ 1988820 w 1988820"/>
              <a:gd name="connsiteY2" fmla="*/ 1524000 h 1524000"/>
              <a:gd name="connsiteX3" fmla="*/ 914400 w 1988820"/>
              <a:gd name="connsiteY3" fmla="*/ 7620 h 1524000"/>
              <a:gd name="connsiteX4" fmla="*/ 0 w 1988820"/>
              <a:gd name="connsiteY4" fmla="*/ 0 h 152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88820" h="1524000">
                <a:moveTo>
                  <a:pt x="0" y="0"/>
                </a:moveTo>
                <a:lnTo>
                  <a:pt x="1074420" y="1524000"/>
                </a:lnTo>
                <a:lnTo>
                  <a:pt x="1988820" y="1524000"/>
                </a:lnTo>
                <a:lnTo>
                  <a:pt x="914400" y="762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6385" tIns="58193" rIns="116385" bIns="58193" rtlCol="0" anchor="ctr"/>
          <a:lstStyle/>
          <a:p>
            <a:pPr algn="ctr"/>
            <a:endParaRPr lang="zh-CN" altLang="en-US" sz="2399">
              <a:cs typeface="+mn-ea"/>
              <a:sym typeface="+mn-lt"/>
            </a:endParaRPr>
          </a:p>
        </p:txBody>
      </p:sp>
      <p:grpSp>
        <p:nvGrpSpPr>
          <p:cNvPr id="71" name="15">
            <a:extLst>
              <a:ext uri="{FF2B5EF4-FFF2-40B4-BE49-F238E27FC236}">
                <a16:creationId xmlns:a16="http://schemas.microsoft.com/office/drawing/2014/main" id="{E0D33B2B-175B-4990-B025-265924A2DC44}"/>
              </a:ext>
            </a:extLst>
          </p:cNvPr>
          <p:cNvGrpSpPr/>
          <p:nvPr/>
        </p:nvGrpSpPr>
        <p:grpSpPr>
          <a:xfrm>
            <a:off x="3022864" y="3779277"/>
            <a:ext cx="1548181" cy="1920690"/>
            <a:chOff x="2190657" y="2872581"/>
            <a:chExt cx="1216152" cy="1508919"/>
          </a:xfrm>
          <a:solidFill>
            <a:srgbClr val="FC6E5B"/>
          </a:solidFill>
        </p:grpSpPr>
        <p:sp>
          <p:nvSpPr>
            <p:cNvPr id="72" name="16">
              <a:extLst>
                <a:ext uri="{FF2B5EF4-FFF2-40B4-BE49-F238E27FC236}">
                  <a16:creationId xmlns:a16="http://schemas.microsoft.com/office/drawing/2014/main" id="{D2B00172-3BF6-446A-8F11-DAD0A7A1783B}"/>
                </a:ext>
              </a:extLst>
            </p:cNvPr>
            <p:cNvSpPr/>
            <p:nvPr/>
          </p:nvSpPr>
          <p:spPr>
            <a:xfrm>
              <a:off x="2190657" y="2872581"/>
              <a:ext cx="1216152" cy="1508919"/>
            </a:xfrm>
            <a:prstGeom prst="parallelogram">
              <a:avLst/>
            </a:prstGeom>
            <a:solidFill>
              <a:srgbClr val="E71F19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6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  <p:sp>
          <p:nvSpPr>
            <p:cNvPr id="73" name="TextBox 79">
              <a:extLst>
                <a:ext uri="{FF2B5EF4-FFF2-40B4-BE49-F238E27FC236}">
                  <a16:creationId xmlns:a16="http://schemas.microsoft.com/office/drawing/2014/main" id="{96F7C9CD-288C-43FC-B97B-EFEC75711FC8}"/>
                </a:ext>
              </a:extLst>
            </p:cNvPr>
            <p:cNvSpPr txBox="1"/>
            <p:nvPr/>
          </p:nvSpPr>
          <p:spPr>
            <a:xfrm>
              <a:off x="2444959" y="3439145"/>
              <a:ext cx="707548" cy="5077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600" b="1" dirty="0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…..</a:t>
              </a:r>
              <a:endParaRPr lang="zh-CN" altLang="en-US" sz="36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  <p:grpSp>
        <p:nvGrpSpPr>
          <p:cNvPr id="74" name="18">
            <a:extLst>
              <a:ext uri="{FF2B5EF4-FFF2-40B4-BE49-F238E27FC236}">
                <a16:creationId xmlns:a16="http://schemas.microsoft.com/office/drawing/2014/main" id="{3889378D-F2D2-41B7-84F7-36D6C6764025}"/>
              </a:ext>
            </a:extLst>
          </p:cNvPr>
          <p:cNvGrpSpPr/>
          <p:nvPr/>
        </p:nvGrpSpPr>
        <p:grpSpPr>
          <a:xfrm>
            <a:off x="4791804" y="3771195"/>
            <a:ext cx="1548181" cy="1916616"/>
            <a:chOff x="3580223" y="2866231"/>
            <a:chExt cx="1216152" cy="1505719"/>
          </a:xfrm>
          <a:solidFill>
            <a:srgbClr val="8CC066"/>
          </a:solidFill>
        </p:grpSpPr>
        <p:sp>
          <p:nvSpPr>
            <p:cNvPr id="75" name="23">
              <a:extLst>
                <a:ext uri="{FF2B5EF4-FFF2-40B4-BE49-F238E27FC236}">
                  <a16:creationId xmlns:a16="http://schemas.microsoft.com/office/drawing/2014/main" id="{81BC9755-7B15-46C5-9D1A-3422AE08BDB7}"/>
                </a:ext>
              </a:extLst>
            </p:cNvPr>
            <p:cNvSpPr/>
            <p:nvPr/>
          </p:nvSpPr>
          <p:spPr>
            <a:xfrm>
              <a:off x="3580223" y="2866231"/>
              <a:ext cx="1216152" cy="1505719"/>
            </a:xfrm>
            <a:prstGeom prst="parallelogram">
              <a:avLst/>
            </a:prstGeom>
            <a:solidFill>
              <a:srgbClr val="71C3E3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6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  <p:sp>
          <p:nvSpPr>
            <p:cNvPr id="76" name="TextBox 82">
              <a:extLst>
                <a:ext uri="{FF2B5EF4-FFF2-40B4-BE49-F238E27FC236}">
                  <a16:creationId xmlns:a16="http://schemas.microsoft.com/office/drawing/2014/main" id="{C7EE776C-B18C-408F-B878-0573BB759009}"/>
                </a:ext>
              </a:extLst>
            </p:cNvPr>
            <p:cNvSpPr txBox="1"/>
            <p:nvPr/>
          </p:nvSpPr>
          <p:spPr>
            <a:xfrm>
              <a:off x="3735452" y="3439145"/>
              <a:ext cx="943532" cy="5077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600" b="1" dirty="0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……</a:t>
              </a:r>
              <a:endParaRPr lang="zh-CN" altLang="en-US" sz="36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  <p:grpSp>
        <p:nvGrpSpPr>
          <p:cNvPr id="77" name="25">
            <a:extLst>
              <a:ext uri="{FF2B5EF4-FFF2-40B4-BE49-F238E27FC236}">
                <a16:creationId xmlns:a16="http://schemas.microsoft.com/office/drawing/2014/main" id="{30EE8A94-CCE4-405C-A0D3-06FF55FD101C}"/>
              </a:ext>
            </a:extLst>
          </p:cNvPr>
          <p:cNvGrpSpPr/>
          <p:nvPr/>
        </p:nvGrpSpPr>
        <p:grpSpPr>
          <a:xfrm>
            <a:off x="6560744" y="3779277"/>
            <a:ext cx="1548181" cy="1916616"/>
            <a:chOff x="4969789" y="2872581"/>
            <a:chExt cx="1216152" cy="1505719"/>
          </a:xfrm>
          <a:solidFill>
            <a:srgbClr val="66BFBC"/>
          </a:solidFill>
        </p:grpSpPr>
        <p:sp>
          <p:nvSpPr>
            <p:cNvPr id="78" name="26">
              <a:extLst>
                <a:ext uri="{FF2B5EF4-FFF2-40B4-BE49-F238E27FC236}">
                  <a16:creationId xmlns:a16="http://schemas.microsoft.com/office/drawing/2014/main" id="{49FB3F39-04C1-4FF8-8DF9-46838418CE7D}"/>
                </a:ext>
              </a:extLst>
            </p:cNvPr>
            <p:cNvSpPr/>
            <p:nvPr/>
          </p:nvSpPr>
          <p:spPr>
            <a:xfrm>
              <a:off x="4969789" y="2872581"/>
              <a:ext cx="1216152" cy="1505719"/>
            </a:xfrm>
            <a:prstGeom prst="parallelogram">
              <a:avLst/>
            </a:prstGeom>
            <a:solidFill>
              <a:srgbClr val="FFC00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6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  <p:sp>
          <p:nvSpPr>
            <p:cNvPr id="79" name="TextBox 85">
              <a:extLst>
                <a:ext uri="{FF2B5EF4-FFF2-40B4-BE49-F238E27FC236}">
                  <a16:creationId xmlns:a16="http://schemas.microsoft.com/office/drawing/2014/main" id="{F388697D-34D3-4AD3-BED0-8FE1C1FDC3B6}"/>
                </a:ext>
              </a:extLst>
            </p:cNvPr>
            <p:cNvSpPr txBox="1"/>
            <p:nvPr/>
          </p:nvSpPr>
          <p:spPr>
            <a:xfrm>
              <a:off x="5117582" y="3439144"/>
              <a:ext cx="915896" cy="5077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600" b="1" dirty="0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……</a:t>
              </a:r>
              <a:endParaRPr lang="zh-CN" altLang="en-US" sz="36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  <p:grpSp>
        <p:nvGrpSpPr>
          <p:cNvPr id="80" name="28">
            <a:extLst>
              <a:ext uri="{FF2B5EF4-FFF2-40B4-BE49-F238E27FC236}">
                <a16:creationId xmlns:a16="http://schemas.microsoft.com/office/drawing/2014/main" id="{B73DFB71-9B4E-4EBD-8CFC-CC3250FF1AB7}"/>
              </a:ext>
            </a:extLst>
          </p:cNvPr>
          <p:cNvGrpSpPr/>
          <p:nvPr/>
        </p:nvGrpSpPr>
        <p:grpSpPr>
          <a:xfrm>
            <a:off x="8924433" y="1373195"/>
            <a:ext cx="1914482" cy="4796000"/>
            <a:chOff x="6826550" y="982331"/>
            <a:chExt cx="1503894" cy="3767801"/>
          </a:xfrm>
          <a:solidFill>
            <a:srgbClr val="FC6E5B"/>
          </a:solidFill>
        </p:grpSpPr>
        <p:sp>
          <p:nvSpPr>
            <p:cNvPr id="81" name="3">
              <a:extLst>
                <a:ext uri="{FF2B5EF4-FFF2-40B4-BE49-F238E27FC236}">
                  <a16:creationId xmlns:a16="http://schemas.microsoft.com/office/drawing/2014/main" id="{1DAB8975-886D-455C-8FD3-28DAF28E21B9}"/>
                </a:ext>
              </a:extLst>
            </p:cNvPr>
            <p:cNvSpPr/>
            <p:nvPr/>
          </p:nvSpPr>
          <p:spPr>
            <a:xfrm rot="1530055">
              <a:off x="6826550" y="982331"/>
              <a:ext cx="1503894" cy="3767801"/>
            </a:xfrm>
            <a:custGeom>
              <a:avLst/>
              <a:gdLst/>
              <a:ahLst/>
              <a:cxnLst/>
              <a:rect l="l" t="t" r="r" b="b"/>
              <a:pathLst>
                <a:path w="1503894" h="3767801">
                  <a:moveTo>
                    <a:pt x="751947" y="0"/>
                  </a:moveTo>
                  <a:lnTo>
                    <a:pt x="1503894" y="1296461"/>
                  </a:lnTo>
                  <a:lnTo>
                    <a:pt x="1188146" y="1296461"/>
                  </a:lnTo>
                  <a:lnTo>
                    <a:pt x="1170187" y="3352644"/>
                  </a:lnTo>
                  <a:lnTo>
                    <a:pt x="299827" y="3767801"/>
                  </a:lnTo>
                  <a:lnTo>
                    <a:pt x="321413" y="1296461"/>
                  </a:lnTo>
                  <a:lnTo>
                    <a:pt x="0" y="1296461"/>
                  </a:lnTo>
                  <a:close/>
                </a:path>
              </a:pathLst>
            </a:custGeom>
            <a:solidFill>
              <a:srgbClr val="62AB71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399">
                <a:cs typeface="+mn-ea"/>
                <a:sym typeface="+mn-lt"/>
              </a:endParaRPr>
            </a:p>
          </p:txBody>
        </p:sp>
        <p:sp>
          <p:nvSpPr>
            <p:cNvPr id="82" name="TextBox 88">
              <a:extLst>
                <a:ext uri="{FF2B5EF4-FFF2-40B4-BE49-F238E27FC236}">
                  <a16:creationId xmlns:a16="http://schemas.microsoft.com/office/drawing/2014/main" id="{4DC0084B-A908-42F1-B48C-A4FF314EB900}"/>
                </a:ext>
              </a:extLst>
            </p:cNvPr>
            <p:cNvSpPr txBox="1"/>
            <p:nvPr/>
          </p:nvSpPr>
          <p:spPr>
            <a:xfrm rot="17637637">
              <a:off x="6248451" y="2589964"/>
              <a:ext cx="2762492" cy="362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399" b="1" dirty="0">
                  <a:solidFill>
                    <a:schemeClr val="bg1"/>
                  </a:solidFill>
                  <a:cs typeface="+mn-ea"/>
                  <a:sym typeface="+mn-lt"/>
                </a:rPr>
                <a:t>…………......</a:t>
              </a:r>
              <a:endParaRPr lang="zh-CN" altLang="en-US" sz="2399" b="1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83" name="31">
            <a:extLst>
              <a:ext uri="{FF2B5EF4-FFF2-40B4-BE49-F238E27FC236}">
                <a16:creationId xmlns:a16="http://schemas.microsoft.com/office/drawing/2014/main" id="{59720E6C-E012-4600-8A3C-8C82E4488471}"/>
              </a:ext>
            </a:extLst>
          </p:cNvPr>
          <p:cNvGrpSpPr/>
          <p:nvPr/>
        </p:nvGrpSpPr>
        <p:grpSpPr>
          <a:xfrm>
            <a:off x="1253923" y="3771195"/>
            <a:ext cx="1548181" cy="1916616"/>
            <a:chOff x="801091" y="2866231"/>
            <a:chExt cx="1216152" cy="1505719"/>
          </a:xfrm>
          <a:solidFill>
            <a:srgbClr val="FBC75D"/>
          </a:solidFill>
        </p:grpSpPr>
        <p:sp>
          <p:nvSpPr>
            <p:cNvPr id="84" name="32">
              <a:extLst>
                <a:ext uri="{FF2B5EF4-FFF2-40B4-BE49-F238E27FC236}">
                  <a16:creationId xmlns:a16="http://schemas.microsoft.com/office/drawing/2014/main" id="{B4BB9EA1-7D2F-4827-BACC-E9BD69BE7207}"/>
                </a:ext>
              </a:extLst>
            </p:cNvPr>
            <p:cNvSpPr/>
            <p:nvPr/>
          </p:nvSpPr>
          <p:spPr>
            <a:xfrm>
              <a:off x="801091" y="2866231"/>
              <a:ext cx="1216152" cy="1505719"/>
            </a:xfrm>
            <a:prstGeom prst="parallelogram">
              <a:avLst/>
            </a:prstGeom>
            <a:solidFill>
              <a:srgbClr val="62AB71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6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  <p:sp>
          <p:nvSpPr>
            <p:cNvPr id="85" name="textBox 91">
              <a:extLst>
                <a:ext uri="{FF2B5EF4-FFF2-40B4-BE49-F238E27FC236}">
                  <a16:creationId xmlns:a16="http://schemas.microsoft.com/office/drawing/2014/main" id="{E2FF6CEF-5B29-43A8-A372-BB57D11EFED7}"/>
                </a:ext>
              </a:extLst>
            </p:cNvPr>
            <p:cNvSpPr txBox="1"/>
            <p:nvPr/>
          </p:nvSpPr>
          <p:spPr>
            <a:xfrm>
              <a:off x="1032220" y="3439145"/>
              <a:ext cx="911754" cy="5077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600" b="1" dirty="0" err="1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bếp</a:t>
              </a:r>
              <a:endParaRPr lang="zh-CN" altLang="en-US" sz="36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  <p:grpSp>
        <p:nvGrpSpPr>
          <p:cNvPr id="87" name="8" descr="e7d195523061f1c0deeec63e560781cfd59afb0ea006f2a87ABB68BF51EA6619813959095094C18C62A12F549504892A4AAA8C1554C6663626E05CA27F281A14E6983772AFC3FB97135759321DEA3D70CCCB10945EC5A0322F42EAF0136AF4AAC38153657576C9C614D6BF3458A71769C96EBA9385BB73BA16B6B1B51552CD8B2D5F4D4C607F3CC6D89A3764DE32B2BD">
            <a:extLst>
              <a:ext uri="{FF2B5EF4-FFF2-40B4-BE49-F238E27FC236}">
                <a16:creationId xmlns:a16="http://schemas.microsoft.com/office/drawing/2014/main" id="{8A88D087-017C-4A3A-B777-2B1C14EBE874}"/>
              </a:ext>
            </a:extLst>
          </p:cNvPr>
          <p:cNvGrpSpPr/>
          <p:nvPr/>
        </p:nvGrpSpPr>
        <p:grpSpPr>
          <a:xfrm>
            <a:off x="3291838" y="1666576"/>
            <a:ext cx="4622999" cy="1658116"/>
            <a:chOff x="2831230" y="1796191"/>
            <a:chExt cx="3573979" cy="1281865"/>
          </a:xfrm>
        </p:grpSpPr>
        <p:sp>
          <p:nvSpPr>
            <p:cNvPr id="88" name="9">
              <a:extLst>
                <a:ext uri="{FF2B5EF4-FFF2-40B4-BE49-F238E27FC236}">
                  <a16:creationId xmlns:a16="http://schemas.microsoft.com/office/drawing/2014/main" id="{542719F4-AECF-48EC-ABC2-24F69ACD8084}"/>
                </a:ext>
              </a:extLst>
            </p:cNvPr>
            <p:cNvSpPr/>
            <p:nvPr/>
          </p:nvSpPr>
          <p:spPr>
            <a:xfrm>
              <a:off x="2831230" y="2004061"/>
              <a:ext cx="3573979" cy="1073995"/>
            </a:xfrm>
            <a:prstGeom prst="hexagon">
              <a:avLst>
                <a:gd name="adj" fmla="val 40053"/>
                <a:gd name="vf" fmla="val 115470"/>
              </a:avLst>
            </a:prstGeom>
            <a:noFill/>
            <a:ln>
              <a:solidFill>
                <a:srgbClr val="FFC000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>
                <a:cs typeface="+mn-ea"/>
                <a:sym typeface="+mn-lt"/>
              </a:endParaRPr>
            </a:p>
          </p:txBody>
        </p:sp>
        <p:sp>
          <p:nvSpPr>
            <p:cNvPr id="89" name="10">
              <a:extLst>
                <a:ext uri="{FF2B5EF4-FFF2-40B4-BE49-F238E27FC236}">
                  <a16:creationId xmlns:a16="http://schemas.microsoft.com/office/drawing/2014/main" id="{151D92AA-ACBB-405A-8969-5B016D98368D}"/>
                </a:ext>
              </a:extLst>
            </p:cNvPr>
            <p:cNvSpPr/>
            <p:nvPr/>
          </p:nvSpPr>
          <p:spPr>
            <a:xfrm>
              <a:off x="3537812" y="1796191"/>
              <a:ext cx="2161310" cy="447448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>
                <a:cs typeface="+mn-ea"/>
                <a:sym typeface="+mn-lt"/>
              </a:endParaRPr>
            </a:p>
          </p:txBody>
        </p:sp>
        <p:sp>
          <p:nvSpPr>
            <p:cNvPr id="90" name="11" descr="e7d195523061f1c0deeec63e560781cfd59afb0ea006f2a87ABB68BF51EA6619813959095094C18C62A12F549504892A4AAA8C1554C6663626E05CA27F281A14E6983772AFC3FB97135759321DEA3D709AACD122C08E6ED11241DF15C09E2C12DE3EE5ECBBE029142E78393D8F92674E12A8C0A9F7AD0B15E89D8F4F76499D0DF899BB6FF5AC3B6D">
              <a:extLst>
                <a:ext uri="{FF2B5EF4-FFF2-40B4-BE49-F238E27FC236}">
                  <a16:creationId xmlns:a16="http://schemas.microsoft.com/office/drawing/2014/main" id="{C608E247-6B0E-4C50-A732-9C5E55F2CF55}"/>
                </a:ext>
              </a:extLst>
            </p:cNvPr>
            <p:cNvSpPr txBox="1"/>
            <p:nvPr/>
          </p:nvSpPr>
          <p:spPr>
            <a:xfrm>
              <a:off x="4248843" y="2260828"/>
              <a:ext cx="783461" cy="785194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r>
                <a:rPr lang="en-US" sz="60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ep</a:t>
              </a:r>
              <a:endParaRPr lang="en-US" altLang="zh-CN" sz="115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91" name="12">
              <a:extLst>
                <a:ext uri="{FF2B5EF4-FFF2-40B4-BE49-F238E27FC236}">
                  <a16:creationId xmlns:a16="http://schemas.microsoft.com/office/drawing/2014/main" id="{FB277AEB-F9E3-4BB7-BE9D-C56938B7AE17}"/>
                </a:ext>
              </a:extLst>
            </p:cNvPr>
            <p:cNvSpPr/>
            <p:nvPr/>
          </p:nvSpPr>
          <p:spPr>
            <a:xfrm>
              <a:off x="3731310" y="1805657"/>
              <a:ext cx="1896317" cy="40449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800" b="1" dirty="0" err="1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Tiếng</a:t>
              </a:r>
              <a:r>
                <a:rPr lang="en-US" altLang="zh-CN" sz="2800" b="1" dirty="0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2800" b="1" dirty="0" err="1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chứa</a:t>
              </a:r>
              <a:r>
                <a:rPr lang="en-US" altLang="zh-CN" sz="2800" b="1" dirty="0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2800" b="1" dirty="0" err="1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vần</a:t>
              </a:r>
              <a:endParaRPr lang="en-US" altLang="zh-CN" sz="2400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8728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8" decel="306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2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"/>
                            </p:stCondLst>
                            <p:childTnLst>
                              <p:par>
                                <p:cTn id="2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2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"/>
                            </p:stCondLst>
                            <p:childTnLst>
                              <p:par>
                                <p:cTn id="3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2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600"/>
                            </p:stCondLst>
                            <p:childTnLst>
                              <p:par>
                                <p:cTn id="3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2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800"/>
                            </p:stCondLst>
                            <p:childTnLst>
                              <p:par>
                                <p:cTn id="4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2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2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200"/>
                            </p:stCondLst>
                            <p:childTnLst>
                              <p:par>
                                <p:cTn id="4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2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400"/>
                            </p:stCondLst>
                            <p:childTnLst>
                              <p:par>
                                <p:cTn id="5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2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600"/>
                            </p:stCondLst>
                            <p:childTnLst>
                              <p:par>
                                <p:cTn id="5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3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animBg="1"/>
      <p:bldP spid="49" grpId="0" animBg="1"/>
      <p:bldP spid="50" grpId="0" animBg="1"/>
      <p:bldP spid="7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" name="Group 45">
            <a:extLst>
              <a:ext uri="{FF2B5EF4-FFF2-40B4-BE49-F238E27FC236}">
                <a16:creationId xmlns:a16="http://schemas.microsoft.com/office/drawing/2014/main" id="{201592C8-DF86-4211-9B7A-2AFCB0E25F35}"/>
              </a:ext>
            </a:extLst>
          </p:cNvPr>
          <p:cNvGrpSpPr/>
          <p:nvPr/>
        </p:nvGrpSpPr>
        <p:grpSpPr>
          <a:xfrm>
            <a:off x="3665820" y="125076"/>
            <a:ext cx="5407158" cy="1587808"/>
            <a:chOff x="708943" y="6110866"/>
            <a:chExt cx="5825836" cy="1587808"/>
          </a:xfrm>
        </p:grpSpPr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193CFC0B-C619-4A87-BD89-15B5A20C2867}"/>
                </a:ext>
              </a:extLst>
            </p:cNvPr>
            <p:cNvSpPr txBox="1"/>
            <p:nvPr/>
          </p:nvSpPr>
          <p:spPr>
            <a:xfrm>
              <a:off x="708943" y="6110866"/>
              <a:ext cx="5825836" cy="908812"/>
            </a:xfrm>
            <a:prstGeom prst="roundRect">
              <a:avLst>
                <a:gd name="adj" fmla="val 50000"/>
              </a:avLst>
            </a:prstGeom>
            <a:solidFill>
              <a:srgbClr val="B2E4F8"/>
            </a:solidFill>
          </p:spPr>
          <p:txBody>
            <a:bodyPr wrap="square" lIns="91403" tIns="45702" rIns="91403" bIns="45702" rtlCol="0">
              <a:spAutoFit/>
            </a:bodyPr>
            <a:lstStyle/>
            <a:p>
              <a:pPr algn="ctr"/>
              <a:endPara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BC90AD8F-E44C-4A1A-A6BA-1A23E9C88921}"/>
                </a:ext>
              </a:extLst>
            </p:cNvPr>
            <p:cNvSpPr txBox="1"/>
            <p:nvPr/>
          </p:nvSpPr>
          <p:spPr>
            <a:xfrm>
              <a:off x="799816" y="6129014"/>
              <a:ext cx="5660975" cy="15696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800" b="1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Tìm</a:t>
              </a:r>
              <a:r>
                <a:rPr lang="en-US" sz="4800" b="1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4800" b="1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Đường</a:t>
              </a:r>
              <a:r>
                <a:rPr lang="en-US" sz="4800" b="1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4800" b="1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Về</a:t>
              </a:r>
              <a:r>
                <a:rPr lang="en-US" sz="4800" b="1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4800" b="1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Nhà</a:t>
              </a:r>
              <a:endParaRPr lang="en-US" sz="4800" b="1" dirty="0"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59C291E6-312A-4BBD-9F11-7553900934AE}"/>
              </a:ext>
            </a:extLst>
          </p:cNvPr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D5A02B34-75D5-4218-8A7D-6CA0ECE28426}"/>
                </a:ext>
              </a:extLst>
            </p:cNvPr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93D8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B2F1EE1B-CB3C-4963-9062-92A42658AB0F}"/>
                </a:ext>
              </a:extLst>
            </p:cNvPr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0089D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CFC76FCA-8C18-46C0-B4DD-B467A4B2FD01}"/>
                </a:ext>
              </a:extLst>
            </p:cNvPr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00BF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306D7EE8-7B5E-4356-96A3-52B893F7E6E7}"/>
                </a:ext>
              </a:extLst>
            </p:cNvPr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93D8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B23BE527-4367-41BF-97D9-48B73C626D1E}"/>
                </a:ext>
              </a:extLst>
            </p:cNvPr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00BF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1" name="135">
            <a:extLst>
              <a:ext uri="{FF2B5EF4-FFF2-40B4-BE49-F238E27FC236}">
                <a16:creationId xmlns:a16="http://schemas.microsoft.com/office/drawing/2014/main" id="{E9BA7107-50F0-47CC-B7FD-B4B7DF2A075C}"/>
              </a:ext>
            </a:extLst>
          </p:cNvPr>
          <p:cNvGrpSpPr/>
          <p:nvPr/>
        </p:nvGrpSpPr>
        <p:grpSpPr>
          <a:xfrm>
            <a:off x="1108214" y="194731"/>
            <a:ext cx="2736282" cy="734087"/>
            <a:chOff x="2470109" y="2002067"/>
            <a:chExt cx="5531354" cy="966897"/>
          </a:xfrm>
        </p:grpSpPr>
        <p:sp>
          <p:nvSpPr>
            <p:cNvPr id="32" name="23">
              <a:extLst>
                <a:ext uri="{FF2B5EF4-FFF2-40B4-BE49-F238E27FC236}">
                  <a16:creationId xmlns:a16="http://schemas.microsoft.com/office/drawing/2014/main" id="{B1858610-F970-4207-B57A-C62D8F393CB0}"/>
                </a:ext>
              </a:extLst>
            </p:cNvPr>
            <p:cNvSpPr/>
            <p:nvPr/>
          </p:nvSpPr>
          <p:spPr>
            <a:xfrm>
              <a:off x="2470109" y="2002067"/>
              <a:ext cx="5531354" cy="966897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33" name="137">
              <a:extLst>
                <a:ext uri="{FF2B5EF4-FFF2-40B4-BE49-F238E27FC236}">
                  <a16:creationId xmlns:a16="http://schemas.microsoft.com/office/drawing/2014/main" id="{35313F35-F18B-4AA0-9EC2-8C30A926B5F8}"/>
                </a:ext>
              </a:extLst>
            </p:cNvPr>
            <p:cNvSpPr txBox="1"/>
            <p:nvPr/>
          </p:nvSpPr>
          <p:spPr>
            <a:xfrm>
              <a:off x="3031967" y="2032336"/>
              <a:ext cx="4547905" cy="93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eaLnBrk="1" hangingPunct="1"/>
              <a:r>
                <a:rPr lang="en-US" altLang="zh-CN" sz="4000" b="1" dirty="0">
                  <a:solidFill>
                    <a:srgbClr val="0089D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TRÒ CHƠI</a:t>
              </a:r>
              <a:endParaRPr lang="zh-CN" altLang="en-US" sz="4000" b="1" dirty="0">
                <a:solidFill>
                  <a:srgbClr val="0089D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34" name="39">
            <a:extLst>
              <a:ext uri="{FF2B5EF4-FFF2-40B4-BE49-F238E27FC236}">
                <a16:creationId xmlns:a16="http://schemas.microsoft.com/office/drawing/2014/main" id="{F20E5FA6-CCB2-43A4-BBDA-3E1E4CD7E4D5}"/>
              </a:ext>
            </a:extLst>
          </p:cNvPr>
          <p:cNvGrpSpPr/>
          <p:nvPr/>
        </p:nvGrpSpPr>
        <p:grpSpPr>
          <a:xfrm>
            <a:off x="197592" y="108592"/>
            <a:ext cx="1082333" cy="946750"/>
            <a:chOff x="1353570" y="1860082"/>
            <a:chExt cx="1425587" cy="1247005"/>
          </a:xfrm>
        </p:grpSpPr>
        <p:sp>
          <p:nvSpPr>
            <p:cNvPr id="35" name="16">
              <a:extLst>
                <a:ext uri="{FF2B5EF4-FFF2-40B4-BE49-F238E27FC236}">
                  <a16:creationId xmlns:a16="http://schemas.microsoft.com/office/drawing/2014/main" id="{A925F8B0-18BF-4BCD-B1AB-8A02BBE1020E}"/>
                </a:ext>
              </a:extLst>
            </p:cNvPr>
            <p:cNvSpPr/>
            <p:nvPr/>
          </p:nvSpPr>
          <p:spPr>
            <a:xfrm>
              <a:off x="1353570" y="1860082"/>
              <a:ext cx="1425587" cy="1247005"/>
            </a:xfrm>
            <a:custGeom>
              <a:avLst/>
              <a:gdLst>
                <a:gd name="connsiteX0" fmla="*/ 724918 w 1425587"/>
                <a:gd name="connsiteY0" fmla="*/ 126948 h 1247005"/>
                <a:gd name="connsiteX1" fmla="*/ 698669 w 1425587"/>
                <a:gd name="connsiteY1" fmla="*/ 127403 h 1247005"/>
                <a:gd name="connsiteX2" fmla="*/ 682523 w 1425587"/>
                <a:gd name="connsiteY2" fmla="*/ 134262 h 1247005"/>
                <a:gd name="connsiteX3" fmla="*/ 682492 w 1425587"/>
                <a:gd name="connsiteY3" fmla="*/ 134241 h 1247005"/>
                <a:gd name="connsiteX4" fmla="*/ 287866 w 1425587"/>
                <a:gd name="connsiteY4" fmla="*/ 331554 h 1247005"/>
                <a:gd name="connsiteX5" fmla="*/ 278988 w 1425587"/>
                <a:gd name="connsiteY5" fmla="*/ 339062 h 1247005"/>
                <a:gd name="connsiteX6" fmla="*/ 266985 w 1425587"/>
                <a:gd name="connsiteY6" fmla="*/ 362410 h 1247005"/>
                <a:gd name="connsiteX7" fmla="*/ 265400 w 1425587"/>
                <a:gd name="connsiteY7" fmla="*/ 379880 h 1247005"/>
                <a:gd name="connsiteX8" fmla="*/ 264826 w 1425587"/>
                <a:gd name="connsiteY8" fmla="*/ 380196 h 1247005"/>
                <a:gd name="connsiteX9" fmla="*/ 264826 w 1425587"/>
                <a:gd name="connsiteY9" fmla="*/ 902103 h 1247005"/>
                <a:gd name="connsiteX10" fmla="*/ 268187 w 1425587"/>
                <a:gd name="connsiteY10" fmla="*/ 918750 h 1247005"/>
                <a:gd name="connsiteX11" fmla="*/ 282863 w 1425587"/>
                <a:gd name="connsiteY11" fmla="*/ 940517 h 1247005"/>
                <a:gd name="connsiteX12" fmla="*/ 297408 w 1425587"/>
                <a:gd name="connsiteY12" fmla="*/ 950324 h 1247005"/>
                <a:gd name="connsiteX13" fmla="*/ 297408 w 1425587"/>
                <a:gd name="connsiteY13" fmla="*/ 950681 h 1247005"/>
                <a:gd name="connsiteX14" fmla="*/ 690681 w 1425587"/>
                <a:gd name="connsiteY14" fmla="*/ 1147318 h 1247005"/>
                <a:gd name="connsiteX15" fmla="*/ 681190 w 1425587"/>
                <a:gd name="connsiteY15" fmla="*/ 1141150 h 1247005"/>
                <a:gd name="connsiteX16" fmla="*/ 701216 w 1425587"/>
                <a:gd name="connsiteY16" fmla="*/ 1149080 h 1247005"/>
                <a:gd name="connsiteX17" fmla="*/ 727465 w 1425587"/>
                <a:gd name="connsiteY17" fmla="*/ 1148636 h 1247005"/>
                <a:gd name="connsiteX18" fmla="*/ 743613 w 1425587"/>
                <a:gd name="connsiteY18" fmla="*/ 1141783 h 1247005"/>
                <a:gd name="connsiteX19" fmla="*/ 744397 w 1425587"/>
                <a:gd name="connsiteY19" fmla="*/ 1142292 h 1247005"/>
                <a:gd name="connsiteX20" fmla="*/ 741193 w 1425587"/>
                <a:gd name="connsiteY20" fmla="*/ 1144173 h 1247005"/>
                <a:gd name="connsiteX21" fmla="*/ 1137772 w 1425587"/>
                <a:gd name="connsiteY21" fmla="*/ 945884 h 1247005"/>
                <a:gd name="connsiteX22" fmla="*/ 1146771 w 1425587"/>
                <a:gd name="connsiteY22" fmla="*/ 938118 h 1247005"/>
                <a:gd name="connsiteX23" fmla="*/ 1158539 w 1425587"/>
                <a:gd name="connsiteY23" fmla="*/ 914651 h 1247005"/>
                <a:gd name="connsiteX24" fmla="*/ 1159948 w 1425587"/>
                <a:gd name="connsiteY24" fmla="*/ 897165 h 1247005"/>
                <a:gd name="connsiteX25" fmla="*/ 1160760 w 1425587"/>
                <a:gd name="connsiteY25" fmla="*/ 896708 h 1247005"/>
                <a:gd name="connsiteX26" fmla="*/ 1160760 w 1425587"/>
                <a:gd name="connsiteY26" fmla="*/ 371357 h 1247005"/>
                <a:gd name="connsiteX27" fmla="*/ 1158060 w 1425587"/>
                <a:gd name="connsiteY27" fmla="*/ 357984 h 1247005"/>
                <a:gd name="connsiteX28" fmla="*/ 1143384 w 1425587"/>
                <a:gd name="connsiteY28" fmla="*/ 336217 h 1247005"/>
                <a:gd name="connsiteX29" fmla="*/ 1132874 w 1425587"/>
                <a:gd name="connsiteY29" fmla="*/ 329132 h 1247005"/>
                <a:gd name="connsiteX30" fmla="*/ 742090 w 1425587"/>
                <a:gd name="connsiteY30" fmla="*/ 133740 h 1247005"/>
                <a:gd name="connsiteX31" fmla="*/ 341644 w 1425587"/>
                <a:gd name="connsiteY31" fmla="*/ 0 h 1247005"/>
                <a:gd name="connsiteX32" fmla="*/ 1072853 w 1425587"/>
                <a:gd name="connsiteY32" fmla="*/ 0 h 1247005"/>
                <a:gd name="connsiteX33" fmla="*/ 1073490 w 1425587"/>
                <a:gd name="connsiteY33" fmla="*/ 1130 h 1247005"/>
                <a:gd name="connsiteX34" fmla="*/ 1097827 w 1425587"/>
                <a:gd name="connsiteY34" fmla="*/ 3091 h 1247005"/>
                <a:gd name="connsiteX35" fmla="*/ 1130490 w 1425587"/>
                <a:gd name="connsiteY35" fmla="*/ 19471 h 1247005"/>
                <a:gd name="connsiteX36" fmla="*/ 1141300 w 1425587"/>
                <a:gd name="connsiteY36" fmla="*/ 31995 h 1247005"/>
                <a:gd name="connsiteX37" fmla="*/ 1417288 w 1425587"/>
                <a:gd name="connsiteY37" fmla="*/ 583973 h 1247005"/>
                <a:gd name="connsiteX38" fmla="*/ 1414670 w 1425587"/>
                <a:gd name="connsiteY38" fmla="*/ 579514 h 1247005"/>
                <a:gd name="connsiteX39" fmla="*/ 1413961 w 1425587"/>
                <a:gd name="connsiteY39" fmla="*/ 580605 h 1247005"/>
                <a:gd name="connsiteX40" fmla="*/ 1423500 w 1425587"/>
                <a:gd name="connsiteY40" fmla="*/ 603081 h 1247005"/>
                <a:gd name="connsiteX41" fmla="*/ 1424118 w 1425587"/>
                <a:gd name="connsiteY41" fmla="*/ 639616 h 1247005"/>
                <a:gd name="connsiteX42" fmla="*/ 1413081 w 1425587"/>
                <a:gd name="connsiteY42" fmla="*/ 667489 h 1247005"/>
                <a:gd name="connsiteX43" fmla="*/ 1421665 w 1425587"/>
                <a:gd name="connsiteY43" fmla="*/ 654279 h 1247005"/>
                <a:gd name="connsiteX44" fmla="*/ 1147977 w 1425587"/>
                <a:gd name="connsiteY44" fmla="*/ 1201656 h 1247005"/>
                <a:gd name="connsiteX45" fmla="*/ 1147479 w 1425587"/>
                <a:gd name="connsiteY45" fmla="*/ 1201656 h 1247005"/>
                <a:gd name="connsiteX46" fmla="*/ 1133830 w 1425587"/>
                <a:gd name="connsiteY46" fmla="*/ 1221900 h 1247005"/>
                <a:gd name="connsiteX47" fmla="*/ 1103533 w 1425587"/>
                <a:gd name="connsiteY47" fmla="*/ 1242327 h 1247005"/>
                <a:gd name="connsiteX48" fmla="*/ 1080363 w 1425587"/>
                <a:gd name="connsiteY48" fmla="*/ 1247005 h 1247005"/>
                <a:gd name="connsiteX49" fmla="*/ 353947 w 1425587"/>
                <a:gd name="connsiteY49" fmla="*/ 1247005 h 1247005"/>
                <a:gd name="connsiteX50" fmla="*/ 353507 w 1425587"/>
                <a:gd name="connsiteY50" fmla="*/ 1246206 h 1247005"/>
                <a:gd name="connsiteX51" fmla="*/ 329191 w 1425587"/>
                <a:gd name="connsiteY51" fmla="*/ 1243999 h 1247005"/>
                <a:gd name="connsiteX52" fmla="*/ 296694 w 1425587"/>
                <a:gd name="connsiteY52" fmla="*/ 1227293 h 1247005"/>
                <a:gd name="connsiteX53" fmla="*/ 286245 w 1425587"/>
                <a:gd name="connsiteY53" fmla="*/ 1214937 h 1247005"/>
                <a:gd name="connsiteX54" fmla="*/ 11615 w 1425587"/>
                <a:gd name="connsiteY54" fmla="*/ 665677 h 1247005"/>
                <a:gd name="connsiteX55" fmla="*/ 11644 w 1425587"/>
                <a:gd name="connsiteY55" fmla="*/ 665633 h 1247005"/>
                <a:gd name="connsiteX56" fmla="*/ 2097 w 1425587"/>
                <a:gd name="connsiteY56" fmla="*/ 643161 h 1247005"/>
                <a:gd name="connsiteX57" fmla="*/ 1463 w 1425587"/>
                <a:gd name="connsiteY57" fmla="*/ 606626 h 1247005"/>
                <a:gd name="connsiteX58" fmla="*/ 10917 w 1425587"/>
                <a:gd name="connsiteY58" fmla="*/ 582725 h 1247005"/>
                <a:gd name="connsiteX59" fmla="*/ 282873 w 1425587"/>
                <a:gd name="connsiteY59" fmla="*/ 38813 h 1247005"/>
                <a:gd name="connsiteX60" fmla="*/ 292735 w 1425587"/>
                <a:gd name="connsiteY60" fmla="*/ 24185 h 1247005"/>
                <a:gd name="connsiteX61" fmla="*/ 323031 w 1425587"/>
                <a:gd name="connsiteY61" fmla="*/ 3758 h 1247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1425587" h="1247005">
                  <a:moveTo>
                    <a:pt x="724918" y="126948"/>
                  </a:moveTo>
                  <a:cubicBezTo>
                    <a:pt x="716159" y="125392"/>
                    <a:pt x="707241" y="125579"/>
                    <a:pt x="698669" y="127403"/>
                  </a:cubicBezTo>
                  <a:lnTo>
                    <a:pt x="682523" y="134262"/>
                  </a:lnTo>
                  <a:lnTo>
                    <a:pt x="682492" y="134241"/>
                  </a:lnTo>
                  <a:lnTo>
                    <a:pt x="287866" y="331554"/>
                  </a:lnTo>
                  <a:lnTo>
                    <a:pt x="278988" y="339062"/>
                  </a:lnTo>
                  <a:cubicBezTo>
                    <a:pt x="273478" y="346046"/>
                    <a:pt x="269429" y="353994"/>
                    <a:pt x="266985" y="362410"/>
                  </a:cubicBezTo>
                  <a:lnTo>
                    <a:pt x="265400" y="379880"/>
                  </a:lnTo>
                  <a:lnTo>
                    <a:pt x="264826" y="380196"/>
                  </a:lnTo>
                  <a:lnTo>
                    <a:pt x="264826" y="902103"/>
                  </a:lnTo>
                  <a:lnTo>
                    <a:pt x="268187" y="918750"/>
                  </a:lnTo>
                  <a:cubicBezTo>
                    <a:pt x="271652" y="926943"/>
                    <a:pt x="276666" y="934321"/>
                    <a:pt x="282863" y="940517"/>
                  </a:cubicBezTo>
                  <a:lnTo>
                    <a:pt x="297408" y="950324"/>
                  </a:lnTo>
                  <a:lnTo>
                    <a:pt x="297408" y="950681"/>
                  </a:lnTo>
                  <a:lnTo>
                    <a:pt x="690681" y="1147318"/>
                  </a:lnTo>
                  <a:lnTo>
                    <a:pt x="681190" y="1141150"/>
                  </a:lnTo>
                  <a:lnTo>
                    <a:pt x="701216" y="1149080"/>
                  </a:lnTo>
                  <a:cubicBezTo>
                    <a:pt x="709974" y="1150639"/>
                    <a:pt x="718892" y="1150455"/>
                    <a:pt x="727465" y="1148636"/>
                  </a:cubicBezTo>
                  <a:lnTo>
                    <a:pt x="743613" y="1141783"/>
                  </a:lnTo>
                  <a:lnTo>
                    <a:pt x="744397" y="1142292"/>
                  </a:lnTo>
                  <a:lnTo>
                    <a:pt x="741193" y="1144173"/>
                  </a:lnTo>
                  <a:lnTo>
                    <a:pt x="1137772" y="945884"/>
                  </a:lnTo>
                  <a:lnTo>
                    <a:pt x="1146771" y="938118"/>
                  </a:lnTo>
                  <a:cubicBezTo>
                    <a:pt x="1152210" y="931079"/>
                    <a:pt x="1156179" y="923090"/>
                    <a:pt x="1158539" y="914651"/>
                  </a:cubicBezTo>
                  <a:lnTo>
                    <a:pt x="1159948" y="897165"/>
                  </a:lnTo>
                  <a:lnTo>
                    <a:pt x="1160760" y="896708"/>
                  </a:lnTo>
                  <a:lnTo>
                    <a:pt x="1160760" y="371357"/>
                  </a:lnTo>
                  <a:lnTo>
                    <a:pt x="1158060" y="357984"/>
                  </a:lnTo>
                  <a:cubicBezTo>
                    <a:pt x="1154595" y="349791"/>
                    <a:pt x="1149580" y="342413"/>
                    <a:pt x="1143384" y="336217"/>
                  </a:cubicBezTo>
                  <a:lnTo>
                    <a:pt x="1132874" y="329132"/>
                  </a:lnTo>
                  <a:lnTo>
                    <a:pt x="742090" y="133740"/>
                  </a:lnTo>
                  <a:close/>
                  <a:moveTo>
                    <a:pt x="341644" y="0"/>
                  </a:moveTo>
                  <a:lnTo>
                    <a:pt x="1072853" y="0"/>
                  </a:lnTo>
                  <a:lnTo>
                    <a:pt x="1073490" y="1130"/>
                  </a:lnTo>
                  <a:lnTo>
                    <a:pt x="1097827" y="3091"/>
                  </a:lnTo>
                  <a:cubicBezTo>
                    <a:pt x="1109574" y="6376"/>
                    <a:pt x="1120693" y="11899"/>
                    <a:pt x="1130490" y="19471"/>
                  </a:cubicBezTo>
                  <a:lnTo>
                    <a:pt x="1141300" y="31995"/>
                  </a:lnTo>
                  <a:lnTo>
                    <a:pt x="1417288" y="583973"/>
                  </a:lnTo>
                  <a:lnTo>
                    <a:pt x="1414670" y="579514"/>
                  </a:lnTo>
                  <a:lnTo>
                    <a:pt x="1413961" y="580605"/>
                  </a:lnTo>
                  <a:lnTo>
                    <a:pt x="1423500" y="603081"/>
                  </a:lnTo>
                  <a:cubicBezTo>
                    <a:pt x="1426032" y="615013"/>
                    <a:pt x="1426288" y="627426"/>
                    <a:pt x="1424118" y="639616"/>
                  </a:cubicBezTo>
                  <a:lnTo>
                    <a:pt x="1413081" y="667489"/>
                  </a:lnTo>
                  <a:lnTo>
                    <a:pt x="1421665" y="654279"/>
                  </a:lnTo>
                  <a:lnTo>
                    <a:pt x="1147977" y="1201656"/>
                  </a:lnTo>
                  <a:lnTo>
                    <a:pt x="1147479" y="1201656"/>
                  </a:lnTo>
                  <a:lnTo>
                    <a:pt x="1133830" y="1221900"/>
                  </a:lnTo>
                  <a:cubicBezTo>
                    <a:pt x="1125206" y="1230525"/>
                    <a:pt x="1114937" y="1237504"/>
                    <a:pt x="1103533" y="1242327"/>
                  </a:cubicBezTo>
                  <a:lnTo>
                    <a:pt x="1080363" y="1247005"/>
                  </a:lnTo>
                  <a:lnTo>
                    <a:pt x="353947" y="1247005"/>
                  </a:lnTo>
                  <a:lnTo>
                    <a:pt x="353507" y="1246206"/>
                  </a:lnTo>
                  <a:lnTo>
                    <a:pt x="329191" y="1243999"/>
                  </a:lnTo>
                  <a:cubicBezTo>
                    <a:pt x="317478" y="1240599"/>
                    <a:pt x="306415" y="1234962"/>
                    <a:pt x="296694" y="1227293"/>
                  </a:cubicBezTo>
                  <a:lnTo>
                    <a:pt x="286245" y="1214937"/>
                  </a:lnTo>
                  <a:lnTo>
                    <a:pt x="11615" y="665677"/>
                  </a:lnTo>
                  <a:lnTo>
                    <a:pt x="11644" y="665633"/>
                  </a:lnTo>
                  <a:lnTo>
                    <a:pt x="2097" y="643161"/>
                  </a:lnTo>
                  <a:cubicBezTo>
                    <a:pt x="-442" y="631230"/>
                    <a:pt x="-702" y="618817"/>
                    <a:pt x="1463" y="606626"/>
                  </a:cubicBezTo>
                  <a:lnTo>
                    <a:pt x="10917" y="582725"/>
                  </a:lnTo>
                  <a:lnTo>
                    <a:pt x="282873" y="38813"/>
                  </a:lnTo>
                  <a:lnTo>
                    <a:pt x="292735" y="24185"/>
                  </a:lnTo>
                  <a:cubicBezTo>
                    <a:pt x="301359" y="15560"/>
                    <a:pt x="311628" y="8581"/>
                    <a:pt x="323031" y="3758"/>
                  </a:cubicBezTo>
                  <a:close/>
                </a:path>
              </a:pathLst>
            </a:custGeom>
            <a:solidFill>
              <a:srgbClr val="4EC0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>
                <a:cs typeface="+mn-ea"/>
                <a:sym typeface="+mn-lt"/>
              </a:endParaRPr>
            </a:p>
          </p:txBody>
        </p:sp>
        <p:sp>
          <p:nvSpPr>
            <p:cNvPr id="36" name="24">
              <a:extLst>
                <a:ext uri="{FF2B5EF4-FFF2-40B4-BE49-F238E27FC236}">
                  <a16:creationId xmlns:a16="http://schemas.microsoft.com/office/drawing/2014/main" id="{01CBE943-E70D-4394-8557-826A6DAFE24A}"/>
                </a:ext>
              </a:extLst>
            </p:cNvPr>
            <p:cNvSpPr/>
            <p:nvPr/>
          </p:nvSpPr>
          <p:spPr>
            <a:xfrm>
              <a:off x="1530242" y="2017407"/>
              <a:ext cx="1072240" cy="937921"/>
            </a:xfrm>
            <a:custGeom>
              <a:avLst/>
              <a:gdLst>
                <a:gd name="connsiteX0" fmla="*/ 339741 w 1417646"/>
                <a:gd name="connsiteY0" fmla="*/ 0 h 1240059"/>
                <a:gd name="connsiteX1" fmla="*/ 1066877 w 1417646"/>
                <a:gd name="connsiteY1" fmla="*/ 0 h 1240059"/>
                <a:gd name="connsiteX2" fmla="*/ 1067510 w 1417646"/>
                <a:gd name="connsiteY2" fmla="*/ 1124 h 1240059"/>
                <a:gd name="connsiteX3" fmla="*/ 1091712 w 1417646"/>
                <a:gd name="connsiteY3" fmla="*/ 3074 h 1240059"/>
                <a:gd name="connsiteX4" fmla="*/ 1124193 w 1417646"/>
                <a:gd name="connsiteY4" fmla="*/ 19362 h 1240059"/>
                <a:gd name="connsiteX5" fmla="*/ 1134942 w 1417646"/>
                <a:gd name="connsiteY5" fmla="*/ 31817 h 1240059"/>
                <a:gd name="connsiteX6" fmla="*/ 1409393 w 1417646"/>
                <a:gd name="connsiteY6" fmla="*/ 580720 h 1240059"/>
                <a:gd name="connsiteX7" fmla="*/ 1406790 w 1417646"/>
                <a:gd name="connsiteY7" fmla="*/ 576286 h 1240059"/>
                <a:gd name="connsiteX8" fmla="*/ 1406085 w 1417646"/>
                <a:gd name="connsiteY8" fmla="*/ 577371 h 1240059"/>
                <a:gd name="connsiteX9" fmla="*/ 1415570 w 1417646"/>
                <a:gd name="connsiteY9" fmla="*/ 599722 h 1240059"/>
                <a:gd name="connsiteX10" fmla="*/ 1416185 w 1417646"/>
                <a:gd name="connsiteY10" fmla="*/ 636053 h 1240059"/>
                <a:gd name="connsiteX11" fmla="*/ 1405209 w 1417646"/>
                <a:gd name="connsiteY11" fmla="*/ 663771 h 1240059"/>
                <a:gd name="connsiteX12" fmla="*/ 1413746 w 1417646"/>
                <a:gd name="connsiteY12" fmla="*/ 650634 h 1240059"/>
                <a:gd name="connsiteX13" fmla="*/ 1141582 w 1417646"/>
                <a:gd name="connsiteY13" fmla="*/ 1194962 h 1240059"/>
                <a:gd name="connsiteX14" fmla="*/ 1141087 w 1417646"/>
                <a:gd name="connsiteY14" fmla="*/ 1194962 h 1240059"/>
                <a:gd name="connsiteX15" fmla="*/ 1127514 w 1417646"/>
                <a:gd name="connsiteY15" fmla="*/ 1215094 h 1240059"/>
                <a:gd name="connsiteX16" fmla="*/ 1097386 w 1417646"/>
                <a:gd name="connsiteY16" fmla="*/ 1235407 h 1240059"/>
                <a:gd name="connsiteX17" fmla="*/ 1074345 w 1417646"/>
                <a:gd name="connsiteY17" fmla="*/ 1240059 h 1240059"/>
                <a:gd name="connsiteX18" fmla="*/ 351975 w 1417646"/>
                <a:gd name="connsiteY18" fmla="*/ 1240059 h 1240059"/>
                <a:gd name="connsiteX19" fmla="*/ 351538 w 1417646"/>
                <a:gd name="connsiteY19" fmla="*/ 1239264 h 1240059"/>
                <a:gd name="connsiteX20" fmla="*/ 327357 w 1417646"/>
                <a:gd name="connsiteY20" fmla="*/ 1237070 h 1240059"/>
                <a:gd name="connsiteX21" fmla="*/ 295041 w 1417646"/>
                <a:gd name="connsiteY21" fmla="*/ 1220457 h 1240059"/>
                <a:gd name="connsiteX22" fmla="*/ 284650 w 1417646"/>
                <a:gd name="connsiteY22" fmla="*/ 1208169 h 1240059"/>
                <a:gd name="connsiteX23" fmla="*/ 11550 w 1417646"/>
                <a:gd name="connsiteY23" fmla="*/ 661969 h 1240059"/>
                <a:gd name="connsiteX24" fmla="*/ 11579 w 1417646"/>
                <a:gd name="connsiteY24" fmla="*/ 661925 h 1240059"/>
                <a:gd name="connsiteX25" fmla="*/ 2085 w 1417646"/>
                <a:gd name="connsiteY25" fmla="*/ 639578 h 1240059"/>
                <a:gd name="connsiteX26" fmla="*/ 1455 w 1417646"/>
                <a:gd name="connsiteY26" fmla="*/ 603247 h 1240059"/>
                <a:gd name="connsiteX27" fmla="*/ 10856 w 1417646"/>
                <a:gd name="connsiteY27" fmla="*/ 579479 h 1240059"/>
                <a:gd name="connsiteX28" fmla="*/ 281297 w 1417646"/>
                <a:gd name="connsiteY28" fmla="*/ 38597 h 1240059"/>
                <a:gd name="connsiteX29" fmla="*/ 291104 w 1417646"/>
                <a:gd name="connsiteY29" fmla="*/ 24050 h 1240059"/>
                <a:gd name="connsiteX30" fmla="*/ 321232 w 1417646"/>
                <a:gd name="connsiteY30" fmla="*/ 3737 h 1240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417646" h="1240059">
                  <a:moveTo>
                    <a:pt x="339741" y="0"/>
                  </a:moveTo>
                  <a:lnTo>
                    <a:pt x="1066877" y="0"/>
                  </a:lnTo>
                  <a:lnTo>
                    <a:pt x="1067510" y="1124"/>
                  </a:lnTo>
                  <a:lnTo>
                    <a:pt x="1091712" y="3074"/>
                  </a:lnTo>
                  <a:cubicBezTo>
                    <a:pt x="1103393" y="6340"/>
                    <a:pt x="1114450" y="11833"/>
                    <a:pt x="1124193" y="19362"/>
                  </a:cubicBezTo>
                  <a:lnTo>
                    <a:pt x="1134942" y="31817"/>
                  </a:lnTo>
                  <a:lnTo>
                    <a:pt x="1409393" y="580720"/>
                  </a:lnTo>
                  <a:lnTo>
                    <a:pt x="1406790" y="576286"/>
                  </a:lnTo>
                  <a:lnTo>
                    <a:pt x="1406085" y="577371"/>
                  </a:lnTo>
                  <a:lnTo>
                    <a:pt x="1415570" y="599722"/>
                  </a:lnTo>
                  <a:cubicBezTo>
                    <a:pt x="1418088" y="611587"/>
                    <a:pt x="1418343" y="623931"/>
                    <a:pt x="1416185" y="636053"/>
                  </a:cubicBezTo>
                  <a:lnTo>
                    <a:pt x="1405209" y="663771"/>
                  </a:lnTo>
                  <a:lnTo>
                    <a:pt x="1413746" y="650634"/>
                  </a:lnTo>
                  <a:lnTo>
                    <a:pt x="1141582" y="1194962"/>
                  </a:lnTo>
                  <a:lnTo>
                    <a:pt x="1141087" y="1194962"/>
                  </a:lnTo>
                  <a:lnTo>
                    <a:pt x="1127514" y="1215094"/>
                  </a:lnTo>
                  <a:cubicBezTo>
                    <a:pt x="1118938" y="1223671"/>
                    <a:pt x="1108726" y="1230611"/>
                    <a:pt x="1097386" y="1235407"/>
                  </a:cubicBezTo>
                  <a:lnTo>
                    <a:pt x="1074345" y="1240059"/>
                  </a:lnTo>
                  <a:lnTo>
                    <a:pt x="351975" y="1240059"/>
                  </a:lnTo>
                  <a:lnTo>
                    <a:pt x="351538" y="1239264"/>
                  </a:lnTo>
                  <a:lnTo>
                    <a:pt x="327357" y="1237070"/>
                  </a:lnTo>
                  <a:cubicBezTo>
                    <a:pt x="315709" y="1233688"/>
                    <a:pt x="304708" y="1228083"/>
                    <a:pt x="295041" y="1220457"/>
                  </a:cubicBezTo>
                  <a:lnTo>
                    <a:pt x="284650" y="1208169"/>
                  </a:lnTo>
                  <a:lnTo>
                    <a:pt x="11550" y="661969"/>
                  </a:lnTo>
                  <a:lnTo>
                    <a:pt x="11579" y="661925"/>
                  </a:lnTo>
                  <a:lnTo>
                    <a:pt x="2085" y="639578"/>
                  </a:lnTo>
                  <a:cubicBezTo>
                    <a:pt x="-439" y="627714"/>
                    <a:pt x="-698" y="615370"/>
                    <a:pt x="1455" y="603247"/>
                  </a:cubicBezTo>
                  <a:lnTo>
                    <a:pt x="10856" y="579479"/>
                  </a:lnTo>
                  <a:lnTo>
                    <a:pt x="281297" y="38597"/>
                  </a:lnTo>
                  <a:lnTo>
                    <a:pt x="291104" y="24050"/>
                  </a:lnTo>
                  <a:cubicBezTo>
                    <a:pt x="299680" y="15473"/>
                    <a:pt x="309892" y="8533"/>
                    <a:pt x="321232" y="3737"/>
                  </a:cubicBez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4400" b="1" dirty="0">
                  <a:solidFill>
                    <a:srgbClr val="0089D1"/>
                  </a:solidFill>
                  <a:cs typeface="+mn-ea"/>
                  <a:sym typeface="+mn-lt"/>
                </a:rPr>
                <a:t>9</a:t>
              </a:r>
              <a:endParaRPr lang="zh-CN" altLang="en-US" sz="4400" b="1" dirty="0">
                <a:solidFill>
                  <a:srgbClr val="0089D1"/>
                </a:solidFill>
                <a:cs typeface="+mn-ea"/>
                <a:sym typeface="+mn-lt"/>
              </a:endParaRPr>
            </a:p>
          </p:txBody>
        </p:sp>
        <p:sp>
          <p:nvSpPr>
            <p:cNvPr id="37" name="AutoShape 3">
              <a:extLst>
                <a:ext uri="{FF2B5EF4-FFF2-40B4-BE49-F238E27FC236}">
                  <a16:creationId xmlns:a16="http://schemas.microsoft.com/office/drawing/2014/main" id="{712DB009-1192-4033-8007-8F1112A3893A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863987" y="2224238"/>
              <a:ext cx="381000" cy="552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000">
                <a:cs typeface="+mn-ea"/>
                <a:sym typeface="+mn-lt"/>
              </a:endParaRP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ECBE84FE-2B57-4ED6-8620-153E3512C48F}"/>
              </a:ext>
            </a:extLst>
          </p:cNvPr>
          <p:cNvGrpSpPr/>
          <p:nvPr/>
        </p:nvGrpSpPr>
        <p:grpSpPr>
          <a:xfrm>
            <a:off x="9533493" y="198265"/>
            <a:ext cx="2621066" cy="1098316"/>
            <a:chOff x="8864213" y="217035"/>
            <a:chExt cx="2621066" cy="1098316"/>
          </a:xfrm>
        </p:grpSpPr>
        <p:pic>
          <p:nvPicPr>
            <p:cNvPr id="53" name="Picture 52" descr="A picture containing text, silhouette&#10;&#10;Description automatically generated">
              <a:extLst>
                <a:ext uri="{FF2B5EF4-FFF2-40B4-BE49-F238E27FC236}">
                  <a16:creationId xmlns:a16="http://schemas.microsoft.com/office/drawing/2014/main" id="{8D751AFB-7BFA-4F06-9DF0-CF128080F0B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xmlns="" r:id="rId4"/>
                </a:ext>
              </a:extLst>
            </a:blip>
            <a:stretch>
              <a:fillRect/>
            </a:stretch>
          </p:blipFill>
          <p:spPr>
            <a:xfrm>
              <a:off x="8864213" y="217035"/>
              <a:ext cx="1704823" cy="953636"/>
            </a:xfrm>
            <a:prstGeom prst="rect">
              <a:avLst/>
            </a:prstGeom>
          </p:spPr>
        </p:pic>
        <p:pic>
          <p:nvPicPr>
            <p:cNvPr id="54" name="Picture 53" descr="A picture containing text, silhouette&#10;&#10;Description automatically generated">
              <a:extLst>
                <a:ext uri="{FF2B5EF4-FFF2-40B4-BE49-F238E27FC236}">
                  <a16:creationId xmlns:a16="http://schemas.microsoft.com/office/drawing/2014/main" id="{CDC83907-AA86-4220-93C4-0AD537A69DA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xmlns="" r:id="rId4"/>
                </a:ext>
              </a:extLst>
            </a:blip>
            <a:stretch>
              <a:fillRect/>
            </a:stretch>
          </p:blipFill>
          <p:spPr>
            <a:xfrm>
              <a:off x="9780456" y="361715"/>
              <a:ext cx="1704823" cy="953636"/>
            </a:xfrm>
            <a:prstGeom prst="rect">
              <a:avLst/>
            </a:prstGeom>
          </p:spPr>
        </p:pic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870E3477-8AEB-438D-83EB-7012A33D311A}"/>
              </a:ext>
            </a:extLst>
          </p:cNvPr>
          <p:cNvGrpSpPr/>
          <p:nvPr/>
        </p:nvGrpSpPr>
        <p:grpSpPr>
          <a:xfrm>
            <a:off x="11733474" y="-45414"/>
            <a:ext cx="421085" cy="984675"/>
            <a:chOff x="7704732" y="0"/>
            <a:chExt cx="421085" cy="984675"/>
          </a:xfrm>
        </p:grpSpPr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4EC6AFDD-65A8-442B-9C5A-33FA99CF22C4}"/>
                </a:ext>
              </a:extLst>
            </p:cNvPr>
            <p:cNvCxnSpPr/>
            <p:nvPr/>
          </p:nvCxnSpPr>
          <p:spPr>
            <a:xfrm>
              <a:off x="7915275" y="0"/>
              <a:ext cx="0" cy="774133"/>
            </a:xfrm>
            <a:prstGeom prst="line">
              <a:avLst/>
            </a:prstGeom>
            <a:ln w="12700">
              <a:solidFill>
                <a:srgbClr val="93D8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Star: 5 Points 56">
              <a:extLst>
                <a:ext uri="{FF2B5EF4-FFF2-40B4-BE49-F238E27FC236}">
                  <a16:creationId xmlns:a16="http://schemas.microsoft.com/office/drawing/2014/main" id="{11C22A1F-8953-4FE7-B43F-4E7DEDDEC457}"/>
                </a:ext>
              </a:extLst>
            </p:cNvPr>
            <p:cNvSpPr/>
            <p:nvPr/>
          </p:nvSpPr>
          <p:spPr>
            <a:xfrm>
              <a:off x="7704732" y="563590"/>
              <a:ext cx="421085" cy="421085"/>
            </a:xfrm>
            <a:prstGeom prst="star5">
              <a:avLst/>
            </a:prstGeom>
            <a:solidFill>
              <a:srgbClr val="93D8F5"/>
            </a:solidFill>
            <a:ln>
              <a:solidFill>
                <a:srgbClr val="93D8F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499B1D8F-ACEE-4C98-B4F2-C5C39C528238}"/>
              </a:ext>
            </a:extLst>
          </p:cNvPr>
          <p:cNvGrpSpPr/>
          <p:nvPr/>
        </p:nvGrpSpPr>
        <p:grpSpPr>
          <a:xfrm>
            <a:off x="11188980" y="-45414"/>
            <a:ext cx="693701" cy="1585674"/>
            <a:chOff x="7568424" y="0"/>
            <a:chExt cx="693701" cy="1585674"/>
          </a:xfrm>
        </p:grpSpPr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72EB0CB6-3383-4ED6-B419-D89F0E048116}"/>
                </a:ext>
              </a:extLst>
            </p:cNvPr>
            <p:cNvCxnSpPr>
              <a:cxnSpLocks/>
            </p:cNvCxnSpPr>
            <p:nvPr/>
          </p:nvCxnSpPr>
          <p:spPr>
            <a:xfrm>
              <a:off x="7915275" y="0"/>
              <a:ext cx="0" cy="1366170"/>
            </a:xfrm>
            <a:prstGeom prst="line">
              <a:avLst/>
            </a:prstGeom>
            <a:ln w="12700">
              <a:solidFill>
                <a:srgbClr val="93D8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Star: 5 Points 59">
              <a:extLst>
                <a:ext uri="{FF2B5EF4-FFF2-40B4-BE49-F238E27FC236}">
                  <a16:creationId xmlns:a16="http://schemas.microsoft.com/office/drawing/2014/main" id="{47DE65D3-ACD5-4A21-A254-ACBFF49CABFE}"/>
                </a:ext>
              </a:extLst>
            </p:cNvPr>
            <p:cNvSpPr/>
            <p:nvPr/>
          </p:nvSpPr>
          <p:spPr>
            <a:xfrm>
              <a:off x="7568424" y="891973"/>
              <a:ext cx="693701" cy="693701"/>
            </a:xfrm>
            <a:prstGeom prst="star5">
              <a:avLst/>
            </a:prstGeom>
            <a:solidFill>
              <a:srgbClr val="93D8F5"/>
            </a:solidFill>
            <a:ln>
              <a:solidFill>
                <a:srgbClr val="93D8F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9F32D167-25E6-4884-B48E-469EDA4D5188}"/>
              </a:ext>
            </a:extLst>
          </p:cNvPr>
          <p:cNvGrpSpPr/>
          <p:nvPr/>
        </p:nvGrpSpPr>
        <p:grpSpPr>
          <a:xfrm>
            <a:off x="10995445" y="-108476"/>
            <a:ext cx="264401" cy="706837"/>
            <a:chOff x="7783591" y="0"/>
            <a:chExt cx="264401" cy="706837"/>
          </a:xfrm>
        </p:grpSpPr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FDDD94BB-97EB-4119-96F9-E0CA32503981}"/>
                </a:ext>
              </a:extLst>
            </p:cNvPr>
            <p:cNvCxnSpPr>
              <a:cxnSpLocks/>
            </p:cNvCxnSpPr>
            <p:nvPr/>
          </p:nvCxnSpPr>
          <p:spPr>
            <a:xfrm>
              <a:off x="7915275" y="0"/>
              <a:ext cx="0" cy="467104"/>
            </a:xfrm>
            <a:prstGeom prst="line">
              <a:avLst/>
            </a:prstGeom>
            <a:ln w="12700">
              <a:solidFill>
                <a:srgbClr val="93D8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3" name="Star: 5 Points 62">
              <a:extLst>
                <a:ext uri="{FF2B5EF4-FFF2-40B4-BE49-F238E27FC236}">
                  <a16:creationId xmlns:a16="http://schemas.microsoft.com/office/drawing/2014/main" id="{E79D90F2-C00E-4785-895D-A5BB6C93ADB7}"/>
                </a:ext>
              </a:extLst>
            </p:cNvPr>
            <p:cNvSpPr/>
            <p:nvPr/>
          </p:nvSpPr>
          <p:spPr>
            <a:xfrm>
              <a:off x="7783591" y="442436"/>
              <a:ext cx="264401" cy="264401"/>
            </a:xfrm>
            <a:prstGeom prst="star5">
              <a:avLst/>
            </a:prstGeom>
            <a:solidFill>
              <a:srgbClr val="93D8F5"/>
            </a:solidFill>
            <a:ln>
              <a:solidFill>
                <a:srgbClr val="93D8F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F6C0F808-059D-4993-B1F1-D9A362053CD0}"/>
              </a:ext>
            </a:extLst>
          </p:cNvPr>
          <p:cNvSpPr txBox="1"/>
          <p:nvPr/>
        </p:nvSpPr>
        <p:spPr>
          <a:xfrm>
            <a:off x="527524" y="957444"/>
            <a:ext cx="112059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Đường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thỏ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phải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qua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ngữ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bông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thay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bằng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hãy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thỏ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đường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nhé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pic>
        <p:nvPicPr>
          <p:cNvPr id="10" name="Picture 9" descr="Graphical user interface&#10;&#10;Description automatically generated">
            <a:extLst>
              <a:ext uri="{FF2B5EF4-FFF2-40B4-BE49-F238E27FC236}">
                <a16:creationId xmlns:a16="http://schemas.microsoft.com/office/drawing/2014/main" id="{69ADDCD0-13F7-4B2F-9C01-0BC1C6BC43D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110" y="1940177"/>
            <a:ext cx="10739284" cy="4619704"/>
          </a:xfrm>
          <a:prstGeom prst="rect">
            <a:avLst/>
          </a:prstGeom>
        </p:spPr>
      </p:pic>
      <p:pic>
        <p:nvPicPr>
          <p:cNvPr id="13" name="giảng bài" descr="A close up of a flower&#10;&#10;Description automatically generated with medium confidence">
            <a:extLst>
              <a:ext uri="{FF2B5EF4-FFF2-40B4-BE49-F238E27FC236}">
                <a16:creationId xmlns:a16="http://schemas.microsoft.com/office/drawing/2014/main" id="{2C8F46CF-A24D-4E18-B4B2-DEA251B2947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5659" y="3154160"/>
            <a:ext cx="611379" cy="549680"/>
          </a:xfrm>
          <a:prstGeom prst="rect">
            <a:avLst/>
          </a:prstGeom>
        </p:spPr>
      </p:pic>
      <p:pic>
        <p:nvPicPr>
          <p:cNvPr id="67" name="giày dép" descr="A close up of a flower&#10;&#10;Description automatically generated with medium confidence">
            <a:extLst>
              <a:ext uri="{FF2B5EF4-FFF2-40B4-BE49-F238E27FC236}">
                <a16:creationId xmlns:a16="http://schemas.microsoft.com/office/drawing/2014/main" id="{1CA87025-8101-4BA2-B155-4A2D595251B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8236" y="3154160"/>
            <a:ext cx="611379" cy="549680"/>
          </a:xfrm>
          <a:prstGeom prst="rect">
            <a:avLst/>
          </a:prstGeom>
        </p:spPr>
      </p:pic>
      <p:pic>
        <p:nvPicPr>
          <p:cNvPr id="69" name="canh giữ" descr="A close up of a flower&#10;&#10;Description automatically generated with medium confidence">
            <a:extLst>
              <a:ext uri="{FF2B5EF4-FFF2-40B4-BE49-F238E27FC236}">
                <a16:creationId xmlns:a16="http://schemas.microsoft.com/office/drawing/2014/main" id="{933C120E-1B76-47CE-8AE2-1AACE3221A6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0063" y="3154160"/>
            <a:ext cx="611379" cy="549680"/>
          </a:xfrm>
          <a:prstGeom prst="rect">
            <a:avLst/>
          </a:prstGeom>
        </p:spPr>
      </p:pic>
      <p:pic>
        <p:nvPicPr>
          <p:cNvPr id="70" name="Picture 69" descr="A close up of a flower&#10;&#10;Description automatically generated with medium confidence">
            <a:extLst>
              <a:ext uri="{FF2B5EF4-FFF2-40B4-BE49-F238E27FC236}">
                <a16:creationId xmlns:a16="http://schemas.microsoft.com/office/drawing/2014/main" id="{C5213231-1A29-48CB-B675-53EEE4C3FDA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5056" y="3154160"/>
            <a:ext cx="611379" cy="549680"/>
          </a:xfrm>
          <a:prstGeom prst="rect">
            <a:avLst/>
          </a:prstGeom>
        </p:spPr>
      </p:pic>
      <p:pic>
        <p:nvPicPr>
          <p:cNvPr id="71" name="Picture 70" descr="A close up of a flower&#10;&#10;Description automatically generated with medium confidence">
            <a:extLst>
              <a:ext uri="{FF2B5EF4-FFF2-40B4-BE49-F238E27FC236}">
                <a16:creationId xmlns:a16="http://schemas.microsoft.com/office/drawing/2014/main" id="{896FDB3D-81BF-43ED-8AC6-B80CD021455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5659" y="4306177"/>
            <a:ext cx="611379" cy="549680"/>
          </a:xfrm>
          <a:prstGeom prst="rect">
            <a:avLst/>
          </a:prstGeom>
        </p:spPr>
      </p:pic>
      <p:pic>
        <p:nvPicPr>
          <p:cNvPr id="72" name="gia đình" descr="A close up of a flower&#10;&#10;Description automatically generated with medium confidence">
            <a:extLst>
              <a:ext uri="{FF2B5EF4-FFF2-40B4-BE49-F238E27FC236}">
                <a16:creationId xmlns:a16="http://schemas.microsoft.com/office/drawing/2014/main" id="{9FB98A5C-8856-4BEB-8164-EC7D4A80965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0766" y="4354303"/>
            <a:ext cx="611379" cy="549680"/>
          </a:xfrm>
          <a:prstGeom prst="rect">
            <a:avLst/>
          </a:prstGeom>
        </p:spPr>
      </p:pic>
      <p:pic>
        <p:nvPicPr>
          <p:cNvPr id="73" name="Picture 72" descr="A close up of a flower&#10;&#10;Description automatically generated with medium confidence">
            <a:extLst>
              <a:ext uri="{FF2B5EF4-FFF2-40B4-BE49-F238E27FC236}">
                <a16:creationId xmlns:a16="http://schemas.microsoft.com/office/drawing/2014/main" id="{D2B889AC-8460-4BA3-BA93-B5736A0209A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5630" y="4306177"/>
            <a:ext cx="611379" cy="549680"/>
          </a:xfrm>
          <a:prstGeom prst="rect">
            <a:avLst/>
          </a:prstGeom>
        </p:spPr>
      </p:pic>
      <p:pic>
        <p:nvPicPr>
          <p:cNvPr id="74" name="giọt nước" descr="A close up of a flower&#10;&#10;Description automatically generated with medium confidence">
            <a:extLst>
              <a:ext uri="{FF2B5EF4-FFF2-40B4-BE49-F238E27FC236}">
                <a16:creationId xmlns:a16="http://schemas.microsoft.com/office/drawing/2014/main" id="{A624318F-A4A5-4158-9DA4-D4B456E7AF5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6287" y="4344971"/>
            <a:ext cx="611379" cy="549680"/>
          </a:xfrm>
          <a:prstGeom prst="rect">
            <a:avLst/>
          </a:prstGeom>
        </p:spPr>
      </p:pic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F7364D09-15C1-46FA-B55F-2C3A38E13082}"/>
              </a:ext>
            </a:extLst>
          </p:cNvPr>
          <p:cNvCxnSpPr/>
          <p:nvPr/>
        </p:nvCxnSpPr>
        <p:spPr>
          <a:xfrm>
            <a:off x="1213455" y="3429000"/>
            <a:ext cx="874462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gi - giảng bài">
            <a:extLst>
              <a:ext uri="{FF2B5EF4-FFF2-40B4-BE49-F238E27FC236}">
                <a16:creationId xmlns:a16="http://schemas.microsoft.com/office/drawing/2014/main" id="{C4CACD46-57A6-45C1-B3AD-B38646B7EADD}"/>
              </a:ext>
            </a:extLst>
          </p:cNvPr>
          <p:cNvSpPr txBox="1"/>
          <p:nvPr/>
        </p:nvSpPr>
        <p:spPr>
          <a:xfrm>
            <a:off x="2500047" y="3125534"/>
            <a:ext cx="5185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</a:t>
            </a:r>
            <a:endParaRPr lang="en-US" sz="28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8" name="gi - giày dép">
            <a:extLst>
              <a:ext uri="{FF2B5EF4-FFF2-40B4-BE49-F238E27FC236}">
                <a16:creationId xmlns:a16="http://schemas.microsoft.com/office/drawing/2014/main" id="{ACC51C40-4BD0-46A6-9FC5-E09FEA4F1AD2}"/>
              </a:ext>
            </a:extLst>
          </p:cNvPr>
          <p:cNvSpPr txBox="1"/>
          <p:nvPr/>
        </p:nvSpPr>
        <p:spPr>
          <a:xfrm>
            <a:off x="5277361" y="3125534"/>
            <a:ext cx="5185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</a:t>
            </a:r>
            <a:endParaRPr lang="en-US" sz="28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9" name="gi - canh giữ">
            <a:extLst>
              <a:ext uri="{FF2B5EF4-FFF2-40B4-BE49-F238E27FC236}">
                <a16:creationId xmlns:a16="http://schemas.microsoft.com/office/drawing/2014/main" id="{BB814FB2-4695-46C1-9CDF-C1105B9BF1FD}"/>
              </a:ext>
            </a:extLst>
          </p:cNvPr>
          <p:cNvSpPr txBox="1"/>
          <p:nvPr/>
        </p:nvSpPr>
        <p:spPr>
          <a:xfrm>
            <a:off x="8281325" y="3125534"/>
            <a:ext cx="5185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</a:t>
            </a:r>
            <a:endParaRPr lang="en-US" sz="28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0" name="gi - giọt nước">
            <a:extLst>
              <a:ext uri="{FF2B5EF4-FFF2-40B4-BE49-F238E27FC236}">
                <a16:creationId xmlns:a16="http://schemas.microsoft.com/office/drawing/2014/main" id="{15AC620E-0EA3-47B1-B7F8-C397EAB1F65B}"/>
              </a:ext>
            </a:extLst>
          </p:cNvPr>
          <p:cNvSpPr txBox="1"/>
          <p:nvPr/>
        </p:nvSpPr>
        <p:spPr>
          <a:xfrm>
            <a:off x="7490372" y="4327095"/>
            <a:ext cx="5185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</a:t>
            </a:r>
            <a:endParaRPr lang="en-US" sz="28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2" name="gi - gia đình">
            <a:extLst>
              <a:ext uri="{FF2B5EF4-FFF2-40B4-BE49-F238E27FC236}">
                <a16:creationId xmlns:a16="http://schemas.microsoft.com/office/drawing/2014/main" id="{5A2A4275-75E8-4C7B-9531-2610ED0AACA1}"/>
              </a:ext>
            </a:extLst>
          </p:cNvPr>
          <p:cNvSpPr txBox="1"/>
          <p:nvPr/>
        </p:nvSpPr>
        <p:spPr>
          <a:xfrm>
            <a:off x="9697707" y="4328736"/>
            <a:ext cx="5185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</a:t>
            </a:r>
            <a:endParaRPr lang="en-US" sz="28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94" name="Straight Arrow Connector 93">
            <a:extLst>
              <a:ext uri="{FF2B5EF4-FFF2-40B4-BE49-F238E27FC236}">
                <a16:creationId xmlns:a16="http://schemas.microsoft.com/office/drawing/2014/main" id="{9F958645-3D72-44D2-BD21-01D3E15AF789}"/>
              </a:ext>
            </a:extLst>
          </p:cNvPr>
          <p:cNvCxnSpPr>
            <a:cxnSpLocks/>
          </p:cNvCxnSpPr>
          <p:nvPr/>
        </p:nvCxnSpPr>
        <p:spPr>
          <a:xfrm flipH="1">
            <a:off x="10071095" y="4903983"/>
            <a:ext cx="145163" cy="476909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Straight Arrow Connector 94">
            <a:extLst>
              <a:ext uri="{FF2B5EF4-FFF2-40B4-BE49-F238E27FC236}">
                <a16:creationId xmlns:a16="http://schemas.microsoft.com/office/drawing/2014/main" id="{95746486-3A83-4B85-ACBA-C5918DEFA1CD}"/>
              </a:ext>
            </a:extLst>
          </p:cNvPr>
          <p:cNvCxnSpPr/>
          <p:nvPr/>
        </p:nvCxnSpPr>
        <p:spPr>
          <a:xfrm>
            <a:off x="4233774" y="3429000"/>
            <a:ext cx="874462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Arrow Connector 95">
            <a:extLst>
              <a:ext uri="{FF2B5EF4-FFF2-40B4-BE49-F238E27FC236}">
                <a16:creationId xmlns:a16="http://schemas.microsoft.com/office/drawing/2014/main" id="{14E36AEA-B4B6-4EB0-8438-93C67359BD90}"/>
              </a:ext>
            </a:extLst>
          </p:cNvPr>
          <p:cNvCxnSpPr>
            <a:cxnSpLocks/>
          </p:cNvCxnSpPr>
          <p:nvPr/>
        </p:nvCxnSpPr>
        <p:spPr>
          <a:xfrm>
            <a:off x="6816622" y="3429000"/>
            <a:ext cx="437231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Straight Arrow Connector 97">
            <a:extLst>
              <a:ext uri="{FF2B5EF4-FFF2-40B4-BE49-F238E27FC236}">
                <a16:creationId xmlns:a16="http://schemas.microsoft.com/office/drawing/2014/main" id="{7D98DDF9-037E-45BC-B09A-AA766A166CD5}"/>
              </a:ext>
            </a:extLst>
          </p:cNvPr>
          <p:cNvCxnSpPr>
            <a:cxnSpLocks/>
          </p:cNvCxnSpPr>
          <p:nvPr/>
        </p:nvCxnSpPr>
        <p:spPr>
          <a:xfrm flipH="1">
            <a:off x="8100929" y="3703840"/>
            <a:ext cx="1" cy="650463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Arrow Connector 98">
            <a:extLst>
              <a:ext uri="{FF2B5EF4-FFF2-40B4-BE49-F238E27FC236}">
                <a16:creationId xmlns:a16="http://schemas.microsoft.com/office/drawing/2014/main" id="{5863F0A6-6612-4FFC-A6EC-E3808D57D52D}"/>
              </a:ext>
            </a:extLst>
          </p:cNvPr>
          <p:cNvCxnSpPr>
            <a:cxnSpLocks/>
          </p:cNvCxnSpPr>
          <p:nvPr/>
        </p:nvCxnSpPr>
        <p:spPr>
          <a:xfrm>
            <a:off x="9053535" y="4629143"/>
            <a:ext cx="437231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29348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0"/>
                            </p:stCondLst>
                            <p:childTnLst>
                              <p:par>
                                <p:cTn id="4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8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6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1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0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9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2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5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0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4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8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6" grpId="0"/>
      <p:bldP spid="78" grpId="0"/>
      <p:bldP spid="79" grpId="0"/>
      <p:bldP spid="80" grpId="0"/>
      <p:bldP spid="8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38703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prism isContent="1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97AB5BFC-7405-443F-893C-F460AC257003}"/>
              </a:ext>
            </a:extLst>
          </p:cNvPr>
          <p:cNvSpPr/>
          <p:nvPr/>
        </p:nvSpPr>
        <p:spPr>
          <a:xfrm>
            <a:off x="5173092" y="4377742"/>
            <a:ext cx="168507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 err="1">
                <a:ln/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Tiết</a:t>
            </a:r>
            <a:r>
              <a:rPr lang="en-US" sz="5400" b="1" cap="none" spc="0" dirty="0">
                <a:ln/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3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344C57D-6149-4A1E-9939-AE8FBE4A9B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6406" y="2420024"/>
            <a:ext cx="10559187" cy="201795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C7E5474-F5FB-4FCA-ACF5-6D1FD1DED93C}"/>
              </a:ext>
            </a:extLst>
          </p:cNvPr>
          <p:cNvSpPr txBox="1"/>
          <p:nvPr/>
        </p:nvSpPr>
        <p:spPr>
          <a:xfrm>
            <a:off x="635102" y="663206"/>
            <a:ext cx="1253033" cy="249746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r>
              <a:rPr lang="en-US" sz="19900" b="1" dirty="0">
                <a:ln>
                  <a:solidFill>
                    <a:schemeClr val="bg1"/>
                  </a:solidFill>
                </a:ln>
                <a:solidFill>
                  <a:srgbClr val="F77A08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CHỦ ĐỀ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49377BB-54E7-46DE-B89F-AE7159A7E714}"/>
              </a:ext>
            </a:extLst>
          </p:cNvPr>
          <p:cNvSpPr txBox="1"/>
          <p:nvPr/>
        </p:nvSpPr>
        <p:spPr>
          <a:xfrm>
            <a:off x="1021472" y="699749"/>
            <a:ext cx="48029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ln>
                  <a:solidFill>
                    <a:schemeClr val="bg1"/>
                  </a:solidFill>
                </a:ln>
                <a:solidFill>
                  <a:srgbClr val="F77A08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4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37A32EA-7DD6-4A4B-89C0-9AACE639F0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44515" y="237337"/>
            <a:ext cx="8735745" cy="1351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472630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" name="Group 51">
            <a:extLst>
              <a:ext uri="{FF2B5EF4-FFF2-40B4-BE49-F238E27FC236}">
                <a16:creationId xmlns:a16="http://schemas.microsoft.com/office/drawing/2014/main" id="{ECBE84FE-2B57-4ED6-8620-153E3512C48F}"/>
              </a:ext>
            </a:extLst>
          </p:cNvPr>
          <p:cNvGrpSpPr/>
          <p:nvPr/>
        </p:nvGrpSpPr>
        <p:grpSpPr>
          <a:xfrm>
            <a:off x="9533493" y="198265"/>
            <a:ext cx="2621066" cy="1098316"/>
            <a:chOff x="8864213" y="217035"/>
            <a:chExt cx="2621066" cy="1098316"/>
          </a:xfrm>
        </p:grpSpPr>
        <p:pic>
          <p:nvPicPr>
            <p:cNvPr id="53" name="Picture 52" descr="A picture containing text, silhouette&#10;&#10;Description automatically generated">
              <a:extLst>
                <a:ext uri="{FF2B5EF4-FFF2-40B4-BE49-F238E27FC236}">
                  <a16:creationId xmlns:a16="http://schemas.microsoft.com/office/drawing/2014/main" id="{8D751AFB-7BFA-4F06-9DF0-CF128080F0B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xmlns="" r:id="rId4"/>
                </a:ext>
              </a:extLst>
            </a:blip>
            <a:stretch>
              <a:fillRect/>
            </a:stretch>
          </p:blipFill>
          <p:spPr>
            <a:xfrm>
              <a:off x="8864213" y="217035"/>
              <a:ext cx="1704823" cy="953636"/>
            </a:xfrm>
            <a:prstGeom prst="rect">
              <a:avLst/>
            </a:prstGeom>
          </p:spPr>
        </p:pic>
        <p:pic>
          <p:nvPicPr>
            <p:cNvPr id="54" name="Picture 53" descr="A picture containing text, silhouette&#10;&#10;Description automatically generated">
              <a:extLst>
                <a:ext uri="{FF2B5EF4-FFF2-40B4-BE49-F238E27FC236}">
                  <a16:creationId xmlns:a16="http://schemas.microsoft.com/office/drawing/2014/main" id="{CDC83907-AA86-4220-93C4-0AD537A69DA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xmlns="" r:id="rId4"/>
                </a:ext>
              </a:extLst>
            </a:blip>
            <a:stretch>
              <a:fillRect/>
            </a:stretch>
          </p:blipFill>
          <p:spPr>
            <a:xfrm>
              <a:off x="9780456" y="361715"/>
              <a:ext cx="1704823" cy="953636"/>
            </a:xfrm>
            <a:prstGeom prst="rect">
              <a:avLst/>
            </a:prstGeom>
          </p:spPr>
        </p:pic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59C291E6-312A-4BBD-9F11-7553900934AE}"/>
              </a:ext>
            </a:extLst>
          </p:cNvPr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D5A02B34-75D5-4218-8A7D-6CA0ECE28426}"/>
                </a:ext>
              </a:extLst>
            </p:cNvPr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93D8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B2F1EE1B-CB3C-4963-9062-92A42658AB0F}"/>
                </a:ext>
              </a:extLst>
            </p:cNvPr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0089D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CFC76FCA-8C18-46C0-B4DD-B467A4B2FD01}"/>
                </a:ext>
              </a:extLst>
            </p:cNvPr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00BF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306D7EE8-7B5E-4356-96A3-52B893F7E6E7}"/>
                </a:ext>
              </a:extLst>
            </p:cNvPr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93D8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B23BE527-4367-41BF-97D9-48B73C626D1E}"/>
                </a:ext>
              </a:extLst>
            </p:cNvPr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00BF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1" name="135">
            <a:extLst>
              <a:ext uri="{FF2B5EF4-FFF2-40B4-BE49-F238E27FC236}">
                <a16:creationId xmlns:a16="http://schemas.microsoft.com/office/drawing/2014/main" id="{E9BA7107-50F0-47CC-B7FD-B4B7DF2A075C}"/>
              </a:ext>
            </a:extLst>
          </p:cNvPr>
          <p:cNvGrpSpPr/>
          <p:nvPr/>
        </p:nvGrpSpPr>
        <p:grpSpPr>
          <a:xfrm>
            <a:off x="1108212" y="228472"/>
            <a:ext cx="9997382" cy="734087"/>
            <a:chOff x="2470108" y="2002067"/>
            <a:chExt cx="5341159" cy="966897"/>
          </a:xfrm>
        </p:grpSpPr>
        <p:sp>
          <p:nvSpPr>
            <p:cNvPr id="32" name="23">
              <a:extLst>
                <a:ext uri="{FF2B5EF4-FFF2-40B4-BE49-F238E27FC236}">
                  <a16:creationId xmlns:a16="http://schemas.microsoft.com/office/drawing/2014/main" id="{B1858610-F970-4207-B57A-C62D8F393CB0}"/>
                </a:ext>
              </a:extLst>
            </p:cNvPr>
            <p:cNvSpPr/>
            <p:nvPr/>
          </p:nvSpPr>
          <p:spPr>
            <a:xfrm>
              <a:off x="2470108" y="2002067"/>
              <a:ext cx="5341159" cy="966897"/>
            </a:xfrm>
            <a:prstGeom prst="roundRect">
              <a:avLst>
                <a:gd name="adj" fmla="val 50000"/>
              </a:avLst>
            </a:prstGeom>
            <a:noFill/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33" name="137">
              <a:extLst>
                <a:ext uri="{FF2B5EF4-FFF2-40B4-BE49-F238E27FC236}">
                  <a16:creationId xmlns:a16="http://schemas.microsoft.com/office/drawing/2014/main" id="{35313F35-F18B-4AA0-9EC2-8C30A926B5F8}"/>
                </a:ext>
              </a:extLst>
            </p:cNvPr>
            <p:cNvSpPr txBox="1"/>
            <p:nvPr/>
          </p:nvSpPr>
          <p:spPr>
            <a:xfrm>
              <a:off x="2593610" y="2032336"/>
              <a:ext cx="5123032" cy="8513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altLang="zh-CN" sz="36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Chọn</a:t>
              </a:r>
              <a:r>
                <a:rPr lang="en-US" altLang="zh-CN" sz="36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6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từ</a:t>
              </a:r>
              <a:r>
                <a:rPr lang="en-US" altLang="zh-CN" sz="36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6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ngữ</a:t>
              </a:r>
              <a:r>
                <a:rPr lang="en-US" altLang="zh-CN" sz="36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6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để</a:t>
              </a:r>
              <a:r>
                <a:rPr lang="en-US" altLang="zh-CN" sz="36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6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hoàn</a:t>
              </a:r>
              <a:r>
                <a:rPr lang="en-US" altLang="zh-CN" sz="36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6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thiện</a:t>
              </a:r>
              <a:r>
                <a:rPr lang="en-US" altLang="zh-CN" sz="36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6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câu</a:t>
              </a:r>
              <a:r>
                <a:rPr lang="en-US" altLang="zh-CN" sz="36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6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và</a:t>
              </a:r>
              <a:r>
                <a:rPr lang="en-US" altLang="zh-CN" sz="36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6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viết</a:t>
              </a:r>
              <a:r>
                <a:rPr lang="en-US" altLang="zh-CN" sz="36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6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câu</a:t>
              </a:r>
              <a:r>
                <a:rPr lang="en-US" altLang="zh-CN" sz="36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6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vào</a:t>
              </a:r>
              <a:r>
                <a:rPr lang="en-US" altLang="zh-CN" sz="36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6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vở</a:t>
              </a:r>
              <a:endParaRPr lang="zh-CN" altLang="en-US" sz="36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</p:grpSp>
      <p:grpSp>
        <p:nvGrpSpPr>
          <p:cNvPr id="34" name="39">
            <a:extLst>
              <a:ext uri="{FF2B5EF4-FFF2-40B4-BE49-F238E27FC236}">
                <a16:creationId xmlns:a16="http://schemas.microsoft.com/office/drawing/2014/main" id="{F20E5FA6-CCB2-43A4-BBDA-3E1E4CD7E4D5}"/>
              </a:ext>
            </a:extLst>
          </p:cNvPr>
          <p:cNvGrpSpPr/>
          <p:nvPr/>
        </p:nvGrpSpPr>
        <p:grpSpPr>
          <a:xfrm>
            <a:off x="197592" y="108592"/>
            <a:ext cx="1082333" cy="946750"/>
            <a:chOff x="1353570" y="1860082"/>
            <a:chExt cx="1425587" cy="1247005"/>
          </a:xfrm>
        </p:grpSpPr>
        <p:sp>
          <p:nvSpPr>
            <p:cNvPr id="35" name="16">
              <a:extLst>
                <a:ext uri="{FF2B5EF4-FFF2-40B4-BE49-F238E27FC236}">
                  <a16:creationId xmlns:a16="http://schemas.microsoft.com/office/drawing/2014/main" id="{A925F8B0-18BF-4BCD-B1AB-8A02BBE1020E}"/>
                </a:ext>
              </a:extLst>
            </p:cNvPr>
            <p:cNvSpPr/>
            <p:nvPr/>
          </p:nvSpPr>
          <p:spPr>
            <a:xfrm>
              <a:off x="1353570" y="1860082"/>
              <a:ext cx="1425587" cy="1247005"/>
            </a:xfrm>
            <a:custGeom>
              <a:avLst/>
              <a:gdLst>
                <a:gd name="connsiteX0" fmla="*/ 724918 w 1425587"/>
                <a:gd name="connsiteY0" fmla="*/ 126948 h 1247005"/>
                <a:gd name="connsiteX1" fmla="*/ 698669 w 1425587"/>
                <a:gd name="connsiteY1" fmla="*/ 127403 h 1247005"/>
                <a:gd name="connsiteX2" fmla="*/ 682523 w 1425587"/>
                <a:gd name="connsiteY2" fmla="*/ 134262 h 1247005"/>
                <a:gd name="connsiteX3" fmla="*/ 682492 w 1425587"/>
                <a:gd name="connsiteY3" fmla="*/ 134241 h 1247005"/>
                <a:gd name="connsiteX4" fmla="*/ 287866 w 1425587"/>
                <a:gd name="connsiteY4" fmla="*/ 331554 h 1247005"/>
                <a:gd name="connsiteX5" fmla="*/ 278988 w 1425587"/>
                <a:gd name="connsiteY5" fmla="*/ 339062 h 1247005"/>
                <a:gd name="connsiteX6" fmla="*/ 266985 w 1425587"/>
                <a:gd name="connsiteY6" fmla="*/ 362410 h 1247005"/>
                <a:gd name="connsiteX7" fmla="*/ 265400 w 1425587"/>
                <a:gd name="connsiteY7" fmla="*/ 379880 h 1247005"/>
                <a:gd name="connsiteX8" fmla="*/ 264826 w 1425587"/>
                <a:gd name="connsiteY8" fmla="*/ 380196 h 1247005"/>
                <a:gd name="connsiteX9" fmla="*/ 264826 w 1425587"/>
                <a:gd name="connsiteY9" fmla="*/ 902103 h 1247005"/>
                <a:gd name="connsiteX10" fmla="*/ 268187 w 1425587"/>
                <a:gd name="connsiteY10" fmla="*/ 918750 h 1247005"/>
                <a:gd name="connsiteX11" fmla="*/ 282863 w 1425587"/>
                <a:gd name="connsiteY11" fmla="*/ 940517 h 1247005"/>
                <a:gd name="connsiteX12" fmla="*/ 297408 w 1425587"/>
                <a:gd name="connsiteY12" fmla="*/ 950324 h 1247005"/>
                <a:gd name="connsiteX13" fmla="*/ 297408 w 1425587"/>
                <a:gd name="connsiteY13" fmla="*/ 950681 h 1247005"/>
                <a:gd name="connsiteX14" fmla="*/ 690681 w 1425587"/>
                <a:gd name="connsiteY14" fmla="*/ 1147318 h 1247005"/>
                <a:gd name="connsiteX15" fmla="*/ 681190 w 1425587"/>
                <a:gd name="connsiteY15" fmla="*/ 1141150 h 1247005"/>
                <a:gd name="connsiteX16" fmla="*/ 701216 w 1425587"/>
                <a:gd name="connsiteY16" fmla="*/ 1149080 h 1247005"/>
                <a:gd name="connsiteX17" fmla="*/ 727465 w 1425587"/>
                <a:gd name="connsiteY17" fmla="*/ 1148636 h 1247005"/>
                <a:gd name="connsiteX18" fmla="*/ 743613 w 1425587"/>
                <a:gd name="connsiteY18" fmla="*/ 1141783 h 1247005"/>
                <a:gd name="connsiteX19" fmla="*/ 744397 w 1425587"/>
                <a:gd name="connsiteY19" fmla="*/ 1142292 h 1247005"/>
                <a:gd name="connsiteX20" fmla="*/ 741193 w 1425587"/>
                <a:gd name="connsiteY20" fmla="*/ 1144173 h 1247005"/>
                <a:gd name="connsiteX21" fmla="*/ 1137772 w 1425587"/>
                <a:gd name="connsiteY21" fmla="*/ 945884 h 1247005"/>
                <a:gd name="connsiteX22" fmla="*/ 1146771 w 1425587"/>
                <a:gd name="connsiteY22" fmla="*/ 938118 h 1247005"/>
                <a:gd name="connsiteX23" fmla="*/ 1158539 w 1425587"/>
                <a:gd name="connsiteY23" fmla="*/ 914651 h 1247005"/>
                <a:gd name="connsiteX24" fmla="*/ 1159948 w 1425587"/>
                <a:gd name="connsiteY24" fmla="*/ 897165 h 1247005"/>
                <a:gd name="connsiteX25" fmla="*/ 1160760 w 1425587"/>
                <a:gd name="connsiteY25" fmla="*/ 896708 h 1247005"/>
                <a:gd name="connsiteX26" fmla="*/ 1160760 w 1425587"/>
                <a:gd name="connsiteY26" fmla="*/ 371357 h 1247005"/>
                <a:gd name="connsiteX27" fmla="*/ 1158060 w 1425587"/>
                <a:gd name="connsiteY27" fmla="*/ 357984 h 1247005"/>
                <a:gd name="connsiteX28" fmla="*/ 1143384 w 1425587"/>
                <a:gd name="connsiteY28" fmla="*/ 336217 h 1247005"/>
                <a:gd name="connsiteX29" fmla="*/ 1132874 w 1425587"/>
                <a:gd name="connsiteY29" fmla="*/ 329132 h 1247005"/>
                <a:gd name="connsiteX30" fmla="*/ 742090 w 1425587"/>
                <a:gd name="connsiteY30" fmla="*/ 133740 h 1247005"/>
                <a:gd name="connsiteX31" fmla="*/ 341644 w 1425587"/>
                <a:gd name="connsiteY31" fmla="*/ 0 h 1247005"/>
                <a:gd name="connsiteX32" fmla="*/ 1072853 w 1425587"/>
                <a:gd name="connsiteY32" fmla="*/ 0 h 1247005"/>
                <a:gd name="connsiteX33" fmla="*/ 1073490 w 1425587"/>
                <a:gd name="connsiteY33" fmla="*/ 1130 h 1247005"/>
                <a:gd name="connsiteX34" fmla="*/ 1097827 w 1425587"/>
                <a:gd name="connsiteY34" fmla="*/ 3091 h 1247005"/>
                <a:gd name="connsiteX35" fmla="*/ 1130490 w 1425587"/>
                <a:gd name="connsiteY35" fmla="*/ 19471 h 1247005"/>
                <a:gd name="connsiteX36" fmla="*/ 1141300 w 1425587"/>
                <a:gd name="connsiteY36" fmla="*/ 31995 h 1247005"/>
                <a:gd name="connsiteX37" fmla="*/ 1417288 w 1425587"/>
                <a:gd name="connsiteY37" fmla="*/ 583973 h 1247005"/>
                <a:gd name="connsiteX38" fmla="*/ 1414670 w 1425587"/>
                <a:gd name="connsiteY38" fmla="*/ 579514 h 1247005"/>
                <a:gd name="connsiteX39" fmla="*/ 1413961 w 1425587"/>
                <a:gd name="connsiteY39" fmla="*/ 580605 h 1247005"/>
                <a:gd name="connsiteX40" fmla="*/ 1423500 w 1425587"/>
                <a:gd name="connsiteY40" fmla="*/ 603081 h 1247005"/>
                <a:gd name="connsiteX41" fmla="*/ 1424118 w 1425587"/>
                <a:gd name="connsiteY41" fmla="*/ 639616 h 1247005"/>
                <a:gd name="connsiteX42" fmla="*/ 1413081 w 1425587"/>
                <a:gd name="connsiteY42" fmla="*/ 667489 h 1247005"/>
                <a:gd name="connsiteX43" fmla="*/ 1421665 w 1425587"/>
                <a:gd name="connsiteY43" fmla="*/ 654279 h 1247005"/>
                <a:gd name="connsiteX44" fmla="*/ 1147977 w 1425587"/>
                <a:gd name="connsiteY44" fmla="*/ 1201656 h 1247005"/>
                <a:gd name="connsiteX45" fmla="*/ 1147479 w 1425587"/>
                <a:gd name="connsiteY45" fmla="*/ 1201656 h 1247005"/>
                <a:gd name="connsiteX46" fmla="*/ 1133830 w 1425587"/>
                <a:gd name="connsiteY46" fmla="*/ 1221900 h 1247005"/>
                <a:gd name="connsiteX47" fmla="*/ 1103533 w 1425587"/>
                <a:gd name="connsiteY47" fmla="*/ 1242327 h 1247005"/>
                <a:gd name="connsiteX48" fmla="*/ 1080363 w 1425587"/>
                <a:gd name="connsiteY48" fmla="*/ 1247005 h 1247005"/>
                <a:gd name="connsiteX49" fmla="*/ 353947 w 1425587"/>
                <a:gd name="connsiteY49" fmla="*/ 1247005 h 1247005"/>
                <a:gd name="connsiteX50" fmla="*/ 353507 w 1425587"/>
                <a:gd name="connsiteY50" fmla="*/ 1246206 h 1247005"/>
                <a:gd name="connsiteX51" fmla="*/ 329191 w 1425587"/>
                <a:gd name="connsiteY51" fmla="*/ 1243999 h 1247005"/>
                <a:gd name="connsiteX52" fmla="*/ 296694 w 1425587"/>
                <a:gd name="connsiteY52" fmla="*/ 1227293 h 1247005"/>
                <a:gd name="connsiteX53" fmla="*/ 286245 w 1425587"/>
                <a:gd name="connsiteY53" fmla="*/ 1214937 h 1247005"/>
                <a:gd name="connsiteX54" fmla="*/ 11615 w 1425587"/>
                <a:gd name="connsiteY54" fmla="*/ 665677 h 1247005"/>
                <a:gd name="connsiteX55" fmla="*/ 11644 w 1425587"/>
                <a:gd name="connsiteY55" fmla="*/ 665633 h 1247005"/>
                <a:gd name="connsiteX56" fmla="*/ 2097 w 1425587"/>
                <a:gd name="connsiteY56" fmla="*/ 643161 h 1247005"/>
                <a:gd name="connsiteX57" fmla="*/ 1463 w 1425587"/>
                <a:gd name="connsiteY57" fmla="*/ 606626 h 1247005"/>
                <a:gd name="connsiteX58" fmla="*/ 10917 w 1425587"/>
                <a:gd name="connsiteY58" fmla="*/ 582725 h 1247005"/>
                <a:gd name="connsiteX59" fmla="*/ 282873 w 1425587"/>
                <a:gd name="connsiteY59" fmla="*/ 38813 h 1247005"/>
                <a:gd name="connsiteX60" fmla="*/ 292735 w 1425587"/>
                <a:gd name="connsiteY60" fmla="*/ 24185 h 1247005"/>
                <a:gd name="connsiteX61" fmla="*/ 323031 w 1425587"/>
                <a:gd name="connsiteY61" fmla="*/ 3758 h 1247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1425587" h="1247005">
                  <a:moveTo>
                    <a:pt x="724918" y="126948"/>
                  </a:moveTo>
                  <a:cubicBezTo>
                    <a:pt x="716159" y="125392"/>
                    <a:pt x="707241" y="125579"/>
                    <a:pt x="698669" y="127403"/>
                  </a:cubicBezTo>
                  <a:lnTo>
                    <a:pt x="682523" y="134262"/>
                  </a:lnTo>
                  <a:lnTo>
                    <a:pt x="682492" y="134241"/>
                  </a:lnTo>
                  <a:lnTo>
                    <a:pt x="287866" y="331554"/>
                  </a:lnTo>
                  <a:lnTo>
                    <a:pt x="278988" y="339062"/>
                  </a:lnTo>
                  <a:cubicBezTo>
                    <a:pt x="273478" y="346046"/>
                    <a:pt x="269429" y="353994"/>
                    <a:pt x="266985" y="362410"/>
                  </a:cubicBezTo>
                  <a:lnTo>
                    <a:pt x="265400" y="379880"/>
                  </a:lnTo>
                  <a:lnTo>
                    <a:pt x="264826" y="380196"/>
                  </a:lnTo>
                  <a:lnTo>
                    <a:pt x="264826" y="902103"/>
                  </a:lnTo>
                  <a:lnTo>
                    <a:pt x="268187" y="918750"/>
                  </a:lnTo>
                  <a:cubicBezTo>
                    <a:pt x="271652" y="926943"/>
                    <a:pt x="276666" y="934321"/>
                    <a:pt x="282863" y="940517"/>
                  </a:cubicBezTo>
                  <a:lnTo>
                    <a:pt x="297408" y="950324"/>
                  </a:lnTo>
                  <a:lnTo>
                    <a:pt x="297408" y="950681"/>
                  </a:lnTo>
                  <a:lnTo>
                    <a:pt x="690681" y="1147318"/>
                  </a:lnTo>
                  <a:lnTo>
                    <a:pt x="681190" y="1141150"/>
                  </a:lnTo>
                  <a:lnTo>
                    <a:pt x="701216" y="1149080"/>
                  </a:lnTo>
                  <a:cubicBezTo>
                    <a:pt x="709974" y="1150639"/>
                    <a:pt x="718892" y="1150455"/>
                    <a:pt x="727465" y="1148636"/>
                  </a:cubicBezTo>
                  <a:lnTo>
                    <a:pt x="743613" y="1141783"/>
                  </a:lnTo>
                  <a:lnTo>
                    <a:pt x="744397" y="1142292"/>
                  </a:lnTo>
                  <a:lnTo>
                    <a:pt x="741193" y="1144173"/>
                  </a:lnTo>
                  <a:lnTo>
                    <a:pt x="1137772" y="945884"/>
                  </a:lnTo>
                  <a:lnTo>
                    <a:pt x="1146771" y="938118"/>
                  </a:lnTo>
                  <a:cubicBezTo>
                    <a:pt x="1152210" y="931079"/>
                    <a:pt x="1156179" y="923090"/>
                    <a:pt x="1158539" y="914651"/>
                  </a:cubicBezTo>
                  <a:lnTo>
                    <a:pt x="1159948" y="897165"/>
                  </a:lnTo>
                  <a:lnTo>
                    <a:pt x="1160760" y="896708"/>
                  </a:lnTo>
                  <a:lnTo>
                    <a:pt x="1160760" y="371357"/>
                  </a:lnTo>
                  <a:lnTo>
                    <a:pt x="1158060" y="357984"/>
                  </a:lnTo>
                  <a:cubicBezTo>
                    <a:pt x="1154595" y="349791"/>
                    <a:pt x="1149580" y="342413"/>
                    <a:pt x="1143384" y="336217"/>
                  </a:cubicBezTo>
                  <a:lnTo>
                    <a:pt x="1132874" y="329132"/>
                  </a:lnTo>
                  <a:lnTo>
                    <a:pt x="742090" y="133740"/>
                  </a:lnTo>
                  <a:close/>
                  <a:moveTo>
                    <a:pt x="341644" y="0"/>
                  </a:moveTo>
                  <a:lnTo>
                    <a:pt x="1072853" y="0"/>
                  </a:lnTo>
                  <a:lnTo>
                    <a:pt x="1073490" y="1130"/>
                  </a:lnTo>
                  <a:lnTo>
                    <a:pt x="1097827" y="3091"/>
                  </a:lnTo>
                  <a:cubicBezTo>
                    <a:pt x="1109574" y="6376"/>
                    <a:pt x="1120693" y="11899"/>
                    <a:pt x="1130490" y="19471"/>
                  </a:cubicBezTo>
                  <a:lnTo>
                    <a:pt x="1141300" y="31995"/>
                  </a:lnTo>
                  <a:lnTo>
                    <a:pt x="1417288" y="583973"/>
                  </a:lnTo>
                  <a:lnTo>
                    <a:pt x="1414670" y="579514"/>
                  </a:lnTo>
                  <a:lnTo>
                    <a:pt x="1413961" y="580605"/>
                  </a:lnTo>
                  <a:lnTo>
                    <a:pt x="1423500" y="603081"/>
                  </a:lnTo>
                  <a:cubicBezTo>
                    <a:pt x="1426032" y="615013"/>
                    <a:pt x="1426288" y="627426"/>
                    <a:pt x="1424118" y="639616"/>
                  </a:cubicBezTo>
                  <a:lnTo>
                    <a:pt x="1413081" y="667489"/>
                  </a:lnTo>
                  <a:lnTo>
                    <a:pt x="1421665" y="654279"/>
                  </a:lnTo>
                  <a:lnTo>
                    <a:pt x="1147977" y="1201656"/>
                  </a:lnTo>
                  <a:lnTo>
                    <a:pt x="1147479" y="1201656"/>
                  </a:lnTo>
                  <a:lnTo>
                    <a:pt x="1133830" y="1221900"/>
                  </a:lnTo>
                  <a:cubicBezTo>
                    <a:pt x="1125206" y="1230525"/>
                    <a:pt x="1114937" y="1237504"/>
                    <a:pt x="1103533" y="1242327"/>
                  </a:cubicBezTo>
                  <a:lnTo>
                    <a:pt x="1080363" y="1247005"/>
                  </a:lnTo>
                  <a:lnTo>
                    <a:pt x="353947" y="1247005"/>
                  </a:lnTo>
                  <a:lnTo>
                    <a:pt x="353507" y="1246206"/>
                  </a:lnTo>
                  <a:lnTo>
                    <a:pt x="329191" y="1243999"/>
                  </a:lnTo>
                  <a:cubicBezTo>
                    <a:pt x="317478" y="1240599"/>
                    <a:pt x="306415" y="1234962"/>
                    <a:pt x="296694" y="1227293"/>
                  </a:cubicBezTo>
                  <a:lnTo>
                    <a:pt x="286245" y="1214937"/>
                  </a:lnTo>
                  <a:lnTo>
                    <a:pt x="11615" y="665677"/>
                  </a:lnTo>
                  <a:lnTo>
                    <a:pt x="11644" y="665633"/>
                  </a:lnTo>
                  <a:lnTo>
                    <a:pt x="2097" y="643161"/>
                  </a:lnTo>
                  <a:cubicBezTo>
                    <a:pt x="-442" y="631230"/>
                    <a:pt x="-702" y="618817"/>
                    <a:pt x="1463" y="606626"/>
                  </a:cubicBezTo>
                  <a:lnTo>
                    <a:pt x="10917" y="582725"/>
                  </a:lnTo>
                  <a:lnTo>
                    <a:pt x="282873" y="38813"/>
                  </a:lnTo>
                  <a:lnTo>
                    <a:pt x="292735" y="24185"/>
                  </a:lnTo>
                  <a:cubicBezTo>
                    <a:pt x="301359" y="15560"/>
                    <a:pt x="311628" y="8581"/>
                    <a:pt x="323031" y="3758"/>
                  </a:cubicBezTo>
                  <a:close/>
                </a:path>
              </a:pathLst>
            </a:custGeom>
            <a:solidFill>
              <a:srgbClr val="4EC0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>
                <a:cs typeface="+mn-ea"/>
                <a:sym typeface="+mn-lt"/>
              </a:endParaRPr>
            </a:p>
          </p:txBody>
        </p:sp>
        <p:sp>
          <p:nvSpPr>
            <p:cNvPr id="36" name="24">
              <a:extLst>
                <a:ext uri="{FF2B5EF4-FFF2-40B4-BE49-F238E27FC236}">
                  <a16:creationId xmlns:a16="http://schemas.microsoft.com/office/drawing/2014/main" id="{01CBE943-E70D-4394-8557-826A6DAFE24A}"/>
                </a:ext>
              </a:extLst>
            </p:cNvPr>
            <p:cNvSpPr/>
            <p:nvPr/>
          </p:nvSpPr>
          <p:spPr>
            <a:xfrm>
              <a:off x="1530242" y="2017407"/>
              <a:ext cx="1072240" cy="937921"/>
            </a:xfrm>
            <a:custGeom>
              <a:avLst/>
              <a:gdLst>
                <a:gd name="connsiteX0" fmla="*/ 339741 w 1417646"/>
                <a:gd name="connsiteY0" fmla="*/ 0 h 1240059"/>
                <a:gd name="connsiteX1" fmla="*/ 1066877 w 1417646"/>
                <a:gd name="connsiteY1" fmla="*/ 0 h 1240059"/>
                <a:gd name="connsiteX2" fmla="*/ 1067510 w 1417646"/>
                <a:gd name="connsiteY2" fmla="*/ 1124 h 1240059"/>
                <a:gd name="connsiteX3" fmla="*/ 1091712 w 1417646"/>
                <a:gd name="connsiteY3" fmla="*/ 3074 h 1240059"/>
                <a:gd name="connsiteX4" fmla="*/ 1124193 w 1417646"/>
                <a:gd name="connsiteY4" fmla="*/ 19362 h 1240059"/>
                <a:gd name="connsiteX5" fmla="*/ 1134942 w 1417646"/>
                <a:gd name="connsiteY5" fmla="*/ 31817 h 1240059"/>
                <a:gd name="connsiteX6" fmla="*/ 1409393 w 1417646"/>
                <a:gd name="connsiteY6" fmla="*/ 580720 h 1240059"/>
                <a:gd name="connsiteX7" fmla="*/ 1406790 w 1417646"/>
                <a:gd name="connsiteY7" fmla="*/ 576286 h 1240059"/>
                <a:gd name="connsiteX8" fmla="*/ 1406085 w 1417646"/>
                <a:gd name="connsiteY8" fmla="*/ 577371 h 1240059"/>
                <a:gd name="connsiteX9" fmla="*/ 1415570 w 1417646"/>
                <a:gd name="connsiteY9" fmla="*/ 599722 h 1240059"/>
                <a:gd name="connsiteX10" fmla="*/ 1416185 w 1417646"/>
                <a:gd name="connsiteY10" fmla="*/ 636053 h 1240059"/>
                <a:gd name="connsiteX11" fmla="*/ 1405209 w 1417646"/>
                <a:gd name="connsiteY11" fmla="*/ 663771 h 1240059"/>
                <a:gd name="connsiteX12" fmla="*/ 1413746 w 1417646"/>
                <a:gd name="connsiteY12" fmla="*/ 650634 h 1240059"/>
                <a:gd name="connsiteX13" fmla="*/ 1141582 w 1417646"/>
                <a:gd name="connsiteY13" fmla="*/ 1194962 h 1240059"/>
                <a:gd name="connsiteX14" fmla="*/ 1141087 w 1417646"/>
                <a:gd name="connsiteY14" fmla="*/ 1194962 h 1240059"/>
                <a:gd name="connsiteX15" fmla="*/ 1127514 w 1417646"/>
                <a:gd name="connsiteY15" fmla="*/ 1215094 h 1240059"/>
                <a:gd name="connsiteX16" fmla="*/ 1097386 w 1417646"/>
                <a:gd name="connsiteY16" fmla="*/ 1235407 h 1240059"/>
                <a:gd name="connsiteX17" fmla="*/ 1074345 w 1417646"/>
                <a:gd name="connsiteY17" fmla="*/ 1240059 h 1240059"/>
                <a:gd name="connsiteX18" fmla="*/ 351975 w 1417646"/>
                <a:gd name="connsiteY18" fmla="*/ 1240059 h 1240059"/>
                <a:gd name="connsiteX19" fmla="*/ 351538 w 1417646"/>
                <a:gd name="connsiteY19" fmla="*/ 1239264 h 1240059"/>
                <a:gd name="connsiteX20" fmla="*/ 327357 w 1417646"/>
                <a:gd name="connsiteY20" fmla="*/ 1237070 h 1240059"/>
                <a:gd name="connsiteX21" fmla="*/ 295041 w 1417646"/>
                <a:gd name="connsiteY21" fmla="*/ 1220457 h 1240059"/>
                <a:gd name="connsiteX22" fmla="*/ 284650 w 1417646"/>
                <a:gd name="connsiteY22" fmla="*/ 1208169 h 1240059"/>
                <a:gd name="connsiteX23" fmla="*/ 11550 w 1417646"/>
                <a:gd name="connsiteY23" fmla="*/ 661969 h 1240059"/>
                <a:gd name="connsiteX24" fmla="*/ 11579 w 1417646"/>
                <a:gd name="connsiteY24" fmla="*/ 661925 h 1240059"/>
                <a:gd name="connsiteX25" fmla="*/ 2085 w 1417646"/>
                <a:gd name="connsiteY25" fmla="*/ 639578 h 1240059"/>
                <a:gd name="connsiteX26" fmla="*/ 1455 w 1417646"/>
                <a:gd name="connsiteY26" fmla="*/ 603247 h 1240059"/>
                <a:gd name="connsiteX27" fmla="*/ 10856 w 1417646"/>
                <a:gd name="connsiteY27" fmla="*/ 579479 h 1240059"/>
                <a:gd name="connsiteX28" fmla="*/ 281297 w 1417646"/>
                <a:gd name="connsiteY28" fmla="*/ 38597 h 1240059"/>
                <a:gd name="connsiteX29" fmla="*/ 291104 w 1417646"/>
                <a:gd name="connsiteY29" fmla="*/ 24050 h 1240059"/>
                <a:gd name="connsiteX30" fmla="*/ 321232 w 1417646"/>
                <a:gd name="connsiteY30" fmla="*/ 3737 h 1240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417646" h="1240059">
                  <a:moveTo>
                    <a:pt x="339741" y="0"/>
                  </a:moveTo>
                  <a:lnTo>
                    <a:pt x="1066877" y="0"/>
                  </a:lnTo>
                  <a:lnTo>
                    <a:pt x="1067510" y="1124"/>
                  </a:lnTo>
                  <a:lnTo>
                    <a:pt x="1091712" y="3074"/>
                  </a:lnTo>
                  <a:cubicBezTo>
                    <a:pt x="1103393" y="6340"/>
                    <a:pt x="1114450" y="11833"/>
                    <a:pt x="1124193" y="19362"/>
                  </a:cubicBezTo>
                  <a:lnTo>
                    <a:pt x="1134942" y="31817"/>
                  </a:lnTo>
                  <a:lnTo>
                    <a:pt x="1409393" y="580720"/>
                  </a:lnTo>
                  <a:lnTo>
                    <a:pt x="1406790" y="576286"/>
                  </a:lnTo>
                  <a:lnTo>
                    <a:pt x="1406085" y="577371"/>
                  </a:lnTo>
                  <a:lnTo>
                    <a:pt x="1415570" y="599722"/>
                  </a:lnTo>
                  <a:cubicBezTo>
                    <a:pt x="1418088" y="611587"/>
                    <a:pt x="1418343" y="623931"/>
                    <a:pt x="1416185" y="636053"/>
                  </a:cubicBezTo>
                  <a:lnTo>
                    <a:pt x="1405209" y="663771"/>
                  </a:lnTo>
                  <a:lnTo>
                    <a:pt x="1413746" y="650634"/>
                  </a:lnTo>
                  <a:lnTo>
                    <a:pt x="1141582" y="1194962"/>
                  </a:lnTo>
                  <a:lnTo>
                    <a:pt x="1141087" y="1194962"/>
                  </a:lnTo>
                  <a:lnTo>
                    <a:pt x="1127514" y="1215094"/>
                  </a:lnTo>
                  <a:cubicBezTo>
                    <a:pt x="1118938" y="1223671"/>
                    <a:pt x="1108726" y="1230611"/>
                    <a:pt x="1097386" y="1235407"/>
                  </a:cubicBezTo>
                  <a:lnTo>
                    <a:pt x="1074345" y="1240059"/>
                  </a:lnTo>
                  <a:lnTo>
                    <a:pt x="351975" y="1240059"/>
                  </a:lnTo>
                  <a:lnTo>
                    <a:pt x="351538" y="1239264"/>
                  </a:lnTo>
                  <a:lnTo>
                    <a:pt x="327357" y="1237070"/>
                  </a:lnTo>
                  <a:cubicBezTo>
                    <a:pt x="315709" y="1233688"/>
                    <a:pt x="304708" y="1228083"/>
                    <a:pt x="295041" y="1220457"/>
                  </a:cubicBezTo>
                  <a:lnTo>
                    <a:pt x="284650" y="1208169"/>
                  </a:lnTo>
                  <a:lnTo>
                    <a:pt x="11550" y="661969"/>
                  </a:lnTo>
                  <a:lnTo>
                    <a:pt x="11579" y="661925"/>
                  </a:lnTo>
                  <a:lnTo>
                    <a:pt x="2085" y="639578"/>
                  </a:lnTo>
                  <a:cubicBezTo>
                    <a:pt x="-439" y="627714"/>
                    <a:pt x="-698" y="615370"/>
                    <a:pt x="1455" y="603247"/>
                  </a:cubicBezTo>
                  <a:lnTo>
                    <a:pt x="10856" y="579479"/>
                  </a:lnTo>
                  <a:lnTo>
                    <a:pt x="281297" y="38597"/>
                  </a:lnTo>
                  <a:lnTo>
                    <a:pt x="291104" y="24050"/>
                  </a:lnTo>
                  <a:cubicBezTo>
                    <a:pt x="299680" y="15473"/>
                    <a:pt x="309892" y="8533"/>
                    <a:pt x="321232" y="3737"/>
                  </a:cubicBez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4400" b="1" dirty="0">
                  <a:solidFill>
                    <a:srgbClr val="0089D1"/>
                  </a:solidFill>
                  <a:cs typeface="+mn-ea"/>
                  <a:sym typeface="+mn-lt"/>
                </a:rPr>
                <a:t>5</a:t>
              </a:r>
              <a:endParaRPr lang="zh-CN" altLang="en-US" sz="4400" b="1" dirty="0">
                <a:solidFill>
                  <a:srgbClr val="0089D1"/>
                </a:solidFill>
                <a:cs typeface="+mn-ea"/>
                <a:sym typeface="+mn-lt"/>
              </a:endParaRPr>
            </a:p>
          </p:txBody>
        </p:sp>
        <p:sp>
          <p:nvSpPr>
            <p:cNvPr id="37" name="AutoShape 3">
              <a:extLst>
                <a:ext uri="{FF2B5EF4-FFF2-40B4-BE49-F238E27FC236}">
                  <a16:creationId xmlns:a16="http://schemas.microsoft.com/office/drawing/2014/main" id="{712DB009-1192-4033-8007-8F1112A3893A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863987" y="2224238"/>
              <a:ext cx="381000" cy="552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000">
                <a:cs typeface="+mn-ea"/>
                <a:sym typeface="+mn-lt"/>
              </a:endParaRP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870E3477-8AEB-438D-83EB-7012A33D311A}"/>
              </a:ext>
            </a:extLst>
          </p:cNvPr>
          <p:cNvGrpSpPr/>
          <p:nvPr/>
        </p:nvGrpSpPr>
        <p:grpSpPr>
          <a:xfrm>
            <a:off x="11733474" y="-45414"/>
            <a:ext cx="421085" cy="984675"/>
            <a:chOff x="7704732" y="0"/>
            <a:chExt cx="421085" cy="984675"/>
          </a:xfrm>
        </p:grpSpPr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4EC6AFDD-65A8-442B-9C5A-33FA99CF22C4}"/>
                </a:ext>
              </a:extLst>
            </p:cNvPr>
            <p:cNvCxnSpPr/>
            <p:nvPr/>
          </p:nvCxnSpPr>
          <p:spPr>
            <a:xfrm>
              <a:off x="7915275" y="0"/>
              <a:ext cx="0" cy="774133"/>
            </a:xfrm>
            <a:prstGeom prst="line">
              <a:avLst/>
            </a:prstGeom>
            <a:ln w="12700">
              <a:solidFill>
                <a:srgbClr val="93D8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Star: 5 Points 56">
              <a:extLst>
                <a:ext uri="{FF2B5EF4-FFF2-40B4-BE49-F238E27FC236}">
                  <a16:creationId xmlns:a16="http://schemas.microsoft.com/office/drawing/2014/main" id="{11C22A1F-8953-4FE7-B43F-4E7DEDDEC457}"/>
                </a:ext>
              </a:extLst>
            </p:cNvPr>
            <p:cNvSpPr/>
            <p:nvPr/>
          </p:nvSpPr>
          <p:spPr>
            <a:xfrm>
              <a:off x="7704732" y="563590"/>
              <a:ext cx="421085" cy="421085"/>
            </a:xfrm>
            <a:prstGeom prst="star5">
              <a:avLst/>
            </a:prstGeom>
            <a:solidFill>
              <a:srgbClr val="93D8F5"/>
            </a:solidFill>
            <a:ln>
              <a:solidFill>
                <a:srgbClr val="93D8F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499B1D8F-ACEE-4C98-B4F2-C5C39C528238}"/>
              </a:ext>
            </a:extLst>
          </p:cNvPr>
          <p:cNvGrpSpPr/>
          <p:nvPr/>
        </p:nvGrpSpPr>
        <p:grpSpPr>
          <a:xfrm>
            <a:off x="11188980" y="-45414"/>
            <a:ext cx="693701" cy="1585674"/>
            <a:chOff x="7568424" y="0"/>
            <a:chExt cx="693701" cy="1585674"/>
          </a:xfrm>
        </p:grpSpPr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72EB0CB6-3383-4ED6-B419-D89F0E048116}"/>
                </a:ext>
              </a:extLst>
            </p:cNvPr>
            <p:cNvCxnSpPr>
              <a:cxnSpLocks/>
            </p:cNvCxnSpPr>
            <p:nvPr/>
          </p:nvCxnSpPr>
          <p:spPr>
            <a:xfrm>
              <a:off x="7915275" y="0"/>
              <a:ext cx="0" cy="1366170"/>
            </a:xfrm>
            <a:prstGeom prst="line">
              <a:avLst/>
            </a:prstGeom>
            <a:ln w="12700">
              <a:solidFill>
                <a:srgbClr val="93D8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Star: 5 Points 59">
              <a:extLst>
                <a:ext uri="{FF2B5EF4-FFF2-40B4-BE49-F238E27FC236}">
                  <a16:creationId xmlns:a16="http://schemas.microsoft.com/office/drawing/2014/main" id="{47DE65D3-ACD5-4A21-A254-ACBFF49CABFE}"/>
                </a:ext>
              </a:extLst>
            </p:cNvPr>
            <p:cNvSpPr/>
            <p:nvPr/>
          </p:nvSpPr>
          <p:spPr>
            <a:xfrm>
              <a:off x="7568424" y="891973"/>
              <a:ext cx="693701" cy="693701"/>
            </a:xfrm>
            <a:prstGeom prst="star5">
              <a:avLst/>
            </a:prstGeom>
            <a:solidFill>
              <a:srgbClr val="93D8F5"/>
            </a:solidFill>
            <a:ln>
              <a:solidFill>
                <a:srgbClr val="93D8F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9F32D167-25E6-4884-B48E-469EDA4D5188}"/>
              </a:ext>
            </a:extLst>
          </p:cNvPr>
          <p:cNvGrpSpPr/>
          <p:nvPr/>
        </p:nvGrpSpPr>
        <p:grpSpPr>
          <a:xfrm>
            <a:off x="10995445" y="-45414"/>
            <a:ext cx="264401" cy="706837"/>
            <a:chOff x="7783591" y="0"/>
            <a:chExt cx="264401" cy="706837"/>
          </a:xfrm>
        </p:grpSpPr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FDDD94BB-97EB-4119-96F9-E0CA32503981}"/>
                </a:ext>
              </a:extLst>
            </p:cNvPr>
            <p:cNvCxnSpPr>
              <a:cxnSpLocks/>
            </p:cNvCxnSpPr>
            <p:nvPr/>
          </p:nvCxnSpPr>
          <p:spPr>
            <a:xfrm>
              <a:off x="7915275" y="0"/>
              <a:ext cx="0" cy="467104"/>
            </a:xfrm>
            <a:prstGeom prst="line">
              <a:avLst/>
            </a:prstGeom>
            <a:ln w="12700">
              <a:solidFill>
                <a:srgbClr val="93D8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3" name="Star: 5 Points 62">
              <a:extLst>
                <a:ext uri="{FF2B5EF4-FFF2-40B4-BE49-F238E27FC236}">
                  <a16:creationId xmlns:a16="http://schemas.microsoft.com/office/drawing/2014/main" id="{E79D90F2-C00E-4785-895D-A5BB6C93ADB7}"/>
                </a:ext>
              </a:extLst>
            </p:cNvPr>
            <p:cNvSpPr/>
            <p:nvPr/>
          </p:nvSpPr>
          <p:spPr>
            <a:xfrm>
              <a:off x="7783591" y="442436"/>
              <a:ext cx="264401" cy="264401"/>
            </a:xfrm>
            <a:prstGeom prst="star5">
              <a:avLst/>
            </a:prstGeom>
            <a:solidFill>
              <a:srgbClr val="93D8F5"/>
            </a:solidFill>
            <a:ln>
              <a:solidFill>
                <a:srgbClr val="93D8F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8" name="8">
            <a:extLst>
              <a:ext uri="{FF2B5EF4-FFF2-40B4-BE49-F238E27FC236}">
                <a16:creationId xmlns:a16="http://schemas.microsoft.com/office/drawing/2014/main" id="{2FE73188-8FA1-41D1-B815-DE369FF5F8CA}"/>
              </a:ext>
            </a:extLst>
          </p:cNvPr>
          <p:cNvSpPr/>
          <p:nvPr/>
        </p:nvSpPr>
        <p:spPr>
          <a:xfrm>
            <a:off x="1187666" y="1570478"/>
            <a:ext cx="9648499" cy="1251406"/>
          </a:xfrm>
          <a:prstGeom prst="hexagon">
            <a:avLst/>
          </a:prstGeom>
          <a:solidFill>
            <a:srgbClr val="93D8F5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endParaRPr lang="zh-CN" altLang="en-US" sz="60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5" name="8">
            <a:extLst>
              <a:ext uri="{FF2B5EF4-FFF2-40B4-BE49-F238E27FC236}">
                <a16:creationId xmlns:a16="http://schemas.microsoft.com/office/drawing/2014/main" id="{149D0093-BBF6-4E87-AE8B-E182948D6D50}"/>
              </a:ext>
            </a:extLst>
          </p:cNvPr>
          <p:cNvSpPr/>
          <p:nvPr/>
        </p:nvSpPr>
        <p:spPr>
          <a:xfrm>
            <a:off x="1772979" y="1736288"/>
            <a:ext cx="3303474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50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người</a:t>
            </a:r>
            <a:r>
              <a:rPr lang="en-US" altLang="zh-CN" sz="50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0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lạ</a:t>
            </a:r>
            <a:endParaRPr lang="zh-CN" altLang="en-US" sz="50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6" name="8">
            <a:extLst>
              <a:ext uri="{FF2B5EF4-FFF2-40B4-BE49-F238E27FC236}">
                <a16:creationId xmlns:a16="http://schemas.microsoft.com/office/drawing/2014/main" id="{6BC73682-8C4E-4153-8D36-4F5702AE8C2F}"/>
              </a:ext>
            </a:extLst>
          </p:cNvPr>
          <p:cNvSpPr/>
          <p:nvPr/>
        </p:nvSpPr>
        <p:spPr>
          <a:xfrm>
            <a:off x="8158161" y="1729602"/>
            <a:ext cx="3171218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50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mải</a:t>
            </a:r>
            <a:r>
              <a:rPr lang="en-US" altLang="zh-CN" sz="50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0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mê</a:t>
            </a:r>
            <a:endParaRPr lang="zh-CN" altLang="en-US" sz="50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8" name="8">
            <a:extLst>
              <a:ext uri="{FF2B5EF4-FFF2-40B4-BE49-F238E27FC236}">
                <a16:creationId xmlns:a16="http://schemas.microsoft.com/office/drawing/2014/main" id="{1D03828E-6D43-4C54-935F-01FB9458B2EC}"/>
              </a:ext>
            </a:extLst>
          </p:cNvPr>
          <p:cNvSpPr/>
          <p:nvPr/>
        </p:nvSpPr>
        <p:spPr>
          <a:xfrm>
            <a:off x="1633988" y="3366611"/>
            <a:ext cx="11539739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50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Uyên</a:t>
            </a:r>
            <a:r>
              <a:rPr lang="en-US" altLang="zh-CN" sz="50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0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không</a:t>
            </a:r>
            <a:r>
              <a:rPr lang="en-US" altLang="zh-CN" sz="50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              </a:t>
            </a:r>
            <a:r>
              <a:rPr lang="en-US" altLang="zh-CN" sz="50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50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0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bị</a:t>
            </a:r>
            <a:r>
              <a:rPr lang="en-US" altLang="zh-CN" sz="50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0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lạc</a:t>
            </a:r>
            <a:r>
              <a:rPr lang="en-US" altLang="zh-CN" sz="50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zh-CN" altLang="en-US" sz="50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9" name="8">
            <a:extLst>
              <a:ext uri="{FF2B5EF4-FFF2-40B4-BE49-F238E27FC236}">
                <a16:creationId xmlns:a16="http://schemas.microsoft.com/office/drawing/2014/main" id="{3437D513-0333-4995-B3B2-2E009B3901C5}"/>
              </a:ext>
            </a:extLst>
          </p:cNvPr>
          <p:cNvSpPr/>
          <p:nvPr/>
        </p:nvSpPr>
        <p:spPr>
          <a:xfrm>
            <a:off x="4649132" y="1727859"/>
            <a:ext cx="2915542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50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hoảng</a:t>
            </a:r>
            <a:r>
              <a:rPr lang="en-US" altLang="zh-CN" sz="50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0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hốt</a:t>
            </a:r>
            <a:endParaRPr lang="zh-CN" altLang="en-US" sz="50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50" name="8">
            <a:extLst>
              <a:ext uri="{FF2B5EF4-FFF2-40B4-BE49-F238E27FC236}">
                <a16:creationId xmlns:a16="http://schemas.microsoft.com/office/drawing/2014/main" id="{815BE46C-56B7-49B0-9C5A-FDF437C2FA4A}"/>
              </a:ext>
            </a:extLst>
          </p:cNvPr>
          <p:cNvSpPr/>
          <p:nvPr/>
        </p:nvSpPr>
        <p:spPr>
          <a:xfrm>
            <a:off x="5727742" y="3576424"/>
            <a:ext cx="90424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(…)</a:t>
            </a:r>
            <a:endParaRPr lang="zh-CN" altLang="en-US" sz="32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3" name="Picture 2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131D198B-23F4-49B1-9423-DDAFE1CA494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098"/>
          <a:stretch/>
        </p:blipFill>
        <p:spPr>
          <a:xfrm>
            <a:off x="1156390" y="4715876"/>
            <a:ext cx="9955076" cy="1661588"/>
          </a:xfrm>
          <a:prstGeom prst="rect">
            <a:avLst/>
          </a:prstGeom>
        </p:spPr>
      </p:pic>
      <p:grpSp>
        <p:nvGrpSpPr>
          <p:cNvPr id="7" name="Graphic 4" descr="Scribble with solid fill">
            <a:extLst>
              <a:ext uri="{FF2B5EF4-FFF2-40B4-BE49-F238E27FC236}">
                <a16:creationId xmlns:a16="http://schemas.microsoft.com/office/drawing/2014/main" id="{24573405-020D-4DFA-AB9D-0B6F3C305738}"/>
              </a:ext>
            </a:extLst>
          </p:cNvPr>
          <p:cNvGrpSpPr/>
          <p:nvPr/>
        </p:nvGrpSpPr>
        <p:grpSpPr>
          <a:xfrm>
            <a:off x="623334" y="4911033"/>
            <a:ext cx="914400" cy="914400"/>
            <a:chOff x="623334" y="4653259"/>
            <a:chExt cx="914400" cy="914400"/>
          </a:xfrm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1A499E67-B75B-4BE8-847B-924250630E27}"/>
                </a:ext>
              </a:extLst>
            </p:cNvPr>
            <p:cNvSpPr/>
            <p:nvPr/>
          </p:nvSpPr>
          <p:spPr>
            <a:xfrm>
              <a:off x="642354" y="4919511"/>
              <a:ext cx="682676" cy="497652"/>
            </a:xfrm>
            <a:custGeom>
              <a:avLst/>
              <a:gdLst>
                <a:gd name="connsiteX0" fmla="*/ 423959 w 682676"/>
                <a:gd name="connsiteY0" fmla="*/ 497653 h 497652"/>
                <a:gd name="connsiteX1" fmla="*/ 432874 w 682676"/>
                <a:gd name="connsiteY1" fmla="*/ 494976 h 497652"/>
                <a:gd name="connsiteX2" fmla="*/ 512779 w 682676"/>
                <a:gd name="connsiteY2" fmla="*/ 436998 h 497652"/>
                <a:gd name="connsiteX3" fmla="*/ 543612 w 682676"/>
                <a:gd name="connsiteY3" fmla="*/ 436902 h 497652"/>
                <a:gd name="connsiteX4" fmla="*/ 682677 w 682676"/>
                <a:gd name="connsiteY4" fmla="*/ 339747 h 497652"/>
                <a:gd name="connsiteX5" fmla="*/ 566281 w 682676"/>
                <a:gd name="connsiteY5" fmla="*/ 223352 h 497652"/>
                <a:gd name="connsiteX6" fmla="*/ 469879 w 682676"/>
                <a:gd name="connsiteY6" fmla="*/ 359016 h 497652"/>
                <a:gd name="connsiteX7" fmla="*/ 469641 w 682676"/>
                <a:gd name="connsiteY7" fmla="*/ 390125 h 497652"/>
                <a:gd name="connsiteX8" fmla="*/ 431541 w 682676"/>
                <a:gd name="connsiteY8" fmla="*/ 442960 h 497652"/>
                <a:gd name="connsiteX9" fmla="*/ 426407 w 682676"/>
                <a:gd name="connsiteY9" fmla="*/ 440893 h 497652"/>
                <a:gd name="connsiteX10" fmla="*/ 140590 w 682676"/>
                <a:gd name="connsiteY10" fmla="*/ 284159 h 497652"/>
                <a:gd name="connsiteX11" fmla="*/ 133922 w 682676"/>
                <a:gd name="connsiteY11" fmla="*/ 277673 h 497652"/>
                <a:gd name="connsiteX12" fmla="*/ 143133 w 682676"/>
                <a:gd name="connsiteY12" fmla="*/ 276130 h 497652"/>
                <a:gd name="connsiteX13" fmla="*/ 262481 w 682676"/>
                <a:gd name="connsiteY13" fmla="*/ 262481 h 497652"/>
                <a:gd name="connsiteX14" fmla="*/ 341034 w 682676"/>
                <a:gd name="connsiteY14" fmla="*/ 232086 h 497652"/>
                <a:gd name="connsiteX15" fmla="*/ 315126 w 682676"/>
                <a:gd name="connsiteY15" fmla="*/ 179127 h 497652"/>
                <a:gd name="connsiteX16" fmla="*/ 42330 w 682676"/>
                <a:gd name="connsiteY16" fmla="*/ 3505 h 497652"/>
                <a:gd name="connsiteX17" fmla="*/ 28662 w 682676"/>
                <a:gd name="connsiteY17" fmla="*/ 0 h 497652"/>
                <a:gd name="connsiteX18" fmla="*/ 0 w 682676"/>
                <a:gd name="connsiteY18" fmla="*/ 28488 h 497652"/>
                <a:gd name="connsiteX19" fmla="*/ 15003 w 682676"/>
                <a:gd name="connsiteY19" fmla="*/ 53721 h 497652"/>
                <a:gd name="connsiteX20" fmla="*/ 246698 w 682676"/>
                <a:gd name="connsiteY20" fmla="*/ 198063 h 497652"/>
                <a:gd name="connsiteX21" fmla="*/ 256776 w 682676"/>
                <a:gd name="connsiteY21" fmla="*/ 205550 h 497652"/>
                <a:gd name="connsiteX22" fmla="*/ 244260 w 682676"/>
                <a:gd name="connsiteY22" fmla="*/ 206502 h 497652"/>
                <a:gd name="connsiteX23" fmla="*/ 132170 w 682676"/>
                <a:gd name="connsiteY23" fmla="*/ 219961 h 497652"/>
                <a:gd name="connsiteX24" fmla="*/ 72915 w 682676"/>
                <a:gd name="connsiteY24" fmla="*/ 270062 h 497652"/>
                <a:gd name="connsiteX25" fmla="*/ 223353 w 682676"/>
                <a:gd name="connsiteY25" fmla="*/ 410023 h 497652"/>
                <a:gd name="connsiteX26" fmla="*/ 402175 w 682676"/>
                <a:gd name="connsiteY26" fmla="*/ 493367 h 497652"/>
                <a:gd name="connsiteX27" fmla="*/ 420435 w 682676"/>
                <a:gd name="connsiteY27" fmla="*/ 497291 h 4976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82676" h="497652">
                  <a:moveTo>
                    <a:pt x="423959" y="497653"/>
                  </a:moveTo>
                  <a:cubicBezTo>
                    <a:pt x="427126" y="497637"/>
                    <a:pt x="430221" y="496707"/>
                    <a:pt x="432874" y="494976"/>
                  </a:cubicBezTo>
                  <a:lnTo>
                    <a:pt x="512779" y="436998"/>
                  </a:lnTo>
                  <a:cubicBezTo>
                    <a:pt x="523057" y="448151"/>
                    <a:pt x="534468" y="443665"/>
                    <a:pt x="543612" y="436902"/>
                  </a:cubicBezTo>
                  <a:lnTo>
                    <a:pt x="682677" y="339747"/>
                  </a:lnTo>
                  <a:lnTo>
                    <a:pt x="566281" y="223352"/>
                  </a:lnTo>
                  <a:lnTo>
                    <a:pt x="469879" y="359016"/>
                  </a:lnTo>
                  <a:cubicBezTo>
                    <a:pt x="462964" y="368275"/>
                    <a:pt x="458601" y="379086"/>
                    <a:pt x="469641" y="390125"/>
                  </a:cubicBezTo>
                  <a:lnTo>
                    <a:pt x="431541" y="442960"/>
                  </a:lnTo>
                  <a:cubicBezTo>
                    <a:pt x="429900" y="442106"/>
                    <a:pt x="428181" y="441414"/>
                    <a:pt x="426407" y="440893"/>
                  </a:cubicBezTo>
                  <a:cubicBezTo>
                    <a:pt x="340682" y="418433"/>
                    <a:pt x="183310" y="325412"/>
                    <a:pt x="140590" y="284159"/>
                  </a:cubicBezTo>
                  <a:lnTo>
                    <a:pt x="133922" y="277673"/>
                  </a:lnTo>
                  <a:lnTo>
                    <a:pt x="143133" y="276130"/>
                  </a:lnTo>
                  <a:cubicBezTo>
                    <a:pt x="193235" y="267748"/>
                    <a:pt x="233211" y="264700"/>
                    <a:pt x="262481" y="262481"/>
                  </a:cubicBezTo>
                  <a:cubicBezTo>
                    <a:pt x="310106" y="258861"/>
                    <a:pt x="333271" y="256061"/>
                    <a:pt x="341034" y="232086"/>
                  </a:cubicBezTo>
                  <a:cubicBezTo>
                    <a:pt x="348311" y="209626"/>
                    <a:pt x="331509" y="192977"/>
                    <a:pt x="315126" y="179127"/>
                  </a:cubicBezTo>
                  <a:cubicBezTo>
                    <a:pt x="225201" y="103165"/>
                    <a:pt x="49721" y="7525"/>
                    <a:pt x="42330" y="3505"/>
                  </a:cubicBezTo>
                  <a:cubicBezTo>
                    <a:pt x="38145" y="1196"/>
                    <a:pt x="33441" y="-9"/>
                    <a:pt x="28662" y="0"/>
                  </a:cubicBezTo>
                  <a:cubicBezTo>
                    <a:pt x="12880" y="-47"/>
                    <a:pt x="48" y="12706"/>
                    <a:pt x="0" y="28488"/>
                  </a:cubicBezTo>
                  <a:cubicBezTo>
                    <a:pt x="-32" y="39021"/>
                    <a:pt x="5734" y="48719"/>
                    <a:pt x="15003" y="53721"/>
                  </a:cubicBezTo>
                  <a:cubicBezTo>
                    <a:pt x="20813" y="56902"/>
                    <a:pt x="158354" y="132502"/>
                    <a:pt x="246698" y="198063"/>
                  </a:cubicBezTo>
                  <a:lnTo>
                    <a:pt x="256776" y="205550"/>
                  </a:lnTo>
                  <a:lnTo>
                    <a:pt x="244260" y="206502"/>
                  </a:lnTo>
                  <a:cubicBezTo>
                    <a:pt x="214228" y="208864"/>
                    <a:pt x="177433" y="212312"/>
                    <a:pt x="132170" y="219961"/>
                  </a:cubicBezTo>
                  <a:cubicBezTo>
                    <a:pt x="82202" y="228381"/>
                    <a:pt x="73601" y="254956"/>
                    <a:pt x="72915" y="270062"/>
                  </a:cubicBezTo>
                  <a:cubicBezTo>
                    <a:pt x="71819" y="295485"/>
                    <a:pt x="87936" y="334337"/>
                    <a:pt x="223353" y="410023"/>
                  </a:cubicBezTo>
                  <a:cubicBezTo>
                    <a:pt x="280639" y="442535"/>
                    <a:pt x="340438" y="470406"/>
                    <a:pt x="402175" y="493367"/>
                  </a:cubicBezTo>
                  <a:cubicBezTo>
                    <a:pt x="408122" y="495253"/>
                    <a:pt x="414237" y="496568"/>
                    <a:pt x="420435" y="497291"/>
                  </a:cubicBezTo>
                  <a:close/>
                </a:path>
              </a:pathLst>
            </a:custGeom>
            <a:solidFill>
              <a:srgbClr val="FF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5E059A71-1955-443A-962F-84797A901F53}"/>
                </a:ext>
              </a:extLst>
            </p:cNvPr>
            <p:cNvSpPr/>
            <p:nvPr/>
          </p:nvSpPr>
          <p:spPr>
            <a:xfrm>
              <a:off x="1231429" y="4796134"/>
              <a:ext cx="287264" cy="441064"/>
            </a:xfrm>
            <a:custGeom>
              <a:avLst/>
              <a:gdLst>
                <a:gd name="connsiteX0" fmla="*/ 0 w 287264"/>
                <a:gd name="connsiteY0" fmla="*/ 318678 h 441064"/>
                <a:gd name="connsiteX1" fmla="*/ 122396 w 287264"/>
                <a:gd name="connsiteY1" fmla="*/ 441065 h 441064"/>
                <a:gd name="connsiteX2" fmla="*/ 287264 w 287264"/>
                <a:gd name="connsiteY2" fmla="*/ 295246 h 441064"/>
                <a:gd name="connsiteX3" fmla="*/ 287264 w 287264"/>
                <a:gd name="connsiteY3" fmla="*/ 0 h 441064"/>
                <a:gd name="connsiteX4" fmla="*/ 0 w 287264"/>
                <a:gd name="connsiteY4" fmla="*/ 318678 h 441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7264" h="441064">
                  <a:moveTo>
                    <a:pt x="0" y="318678"/>
                  </a:moveTo>
                  <a:lnTo>
                    <a:pt x="122396" y="441065"/>
                  </a:lnTo>
                  <a:lnTo>
                    <a:pt x="287264" y="295246"/>
                  </a:lnTo>
                  <a:lnTo>
                    <a:pt x="287264" y="0"/>
                  </a:lnTo>
                  <a:lnTo>
                    <a:pt x="0" y="318678"/>
                  </a:lnTo>
                  <a:close/>
                </a:path>
              </a:pathLst>
            </a:custGeom>
            <a:solidFill>
              <a:srgbClr val="FF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0809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5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00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50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0"/>
                            </p:stCondLst>
                            <p:childTnLst>
                              <p:par>
                                <p:cTn id="5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56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04 -3.33333E-6 L 0.0306 0.23843 " pathEditMode="relative" rAng="0" ptsTypes="AA">
                                      <p:cBhvr>
                                        <p:cTn id="70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71" y="119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45" grpId="0"/>
      <p:bldP spid="46" grpId="0"/>
      <p:bldP spid="48" grpId="0"/>
      <p:bldP spid="49" grpId="0"/>
      <p:bldP spid="49" grpId="1"/>
      <p:bldP spid="50" grpId="0"/>
      <p:bldP spid="50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" name="Group 51">
            <a:extLst>
              <a:ext uri="{FF2B5EF4-FFF2-40B4-BE49-F238E27FC236}">
                <a16:creationId xmlns:a16="http://schemas.microsoft.com/office/drawing/2014/main" id="{ECBE84FE-2B57-4ED6-8620-153E3512C48F}"/>
              </a:ext>
            </a:extLst>
          </p:cNvPr>
          <p:cNvGrpSpPr/>
          <p:nvPr/>
        </p:nvGrpSpPr>
        <p:grpSpPr>
          <a:xfrm>
            <a:off x="9533493" y="198265"/>
            <a:ext cx="2621066" cy="1098316"/>
            <a:chOff x="8864213" y="217035"/>
            <a:chExt cx="2621066" cy="1098316"/>
          </a:xfrm>
        </p:grpSpPr>
        <p:pic>
          <p:nvPicPr>
            <p:cNvPr id="53" name="Picture 52" descr="A picture containing text, silhouette&#10;&#10;Description automatically generated">
              <a:extLst>
                <a:ext uri="{FF2B5EF4-FFF2-40B4-BE49-F238E27FC236}">
                  <a16:creationId xmlns:a16="http://schemas.microsoft.com/office/drawing/2014/main" id="{8D751AFB-7BFA-4F06-9DF0-CF128080F0B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xmlns="" r:id="rId4"/>
                </a:ext>
              </a:extLst>
            </a:blip>
            <a:stretch>
              <a:fillRect/>
            </a:stretch>
          </p:blipFill>
          <p:spPr>
            <a:xfrm>
              <a:off x="8864213" y="217035"/>
              <a:ext cx="1704823" cy="953636"/>
            </a:xfrm>
            <a:prstGeom prst="rect">
              <a:avLst/>
            </a:prstGeom>
          </p:spPr>
        </p:pic>
        <p:pic>
          <p:nvPicPr>
            <p:cNvPr id="54" name="Picture 53" descr="A picture containing text, silhouette&#10;&#10;Description automatically generated">
              <a:extLst>
                <a:ext uri="{FF2B5EF4-FFF2-40B4-BE49-F238E27FC236}">
                  <a16:creationId xmlns:a16="http://schemas.microsoft.com/office/drawing/2014/main" id="{CDC83907-AA86-4220-93C4-0AD537A69DA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xmlns="" r:id="rId4"/>
                </a:ext>
              </a:extLst>
            </a:blip>
            <a:stretch>
              <a:fillRect/>
            </a:stretch>
          </p:blipFill>
          <p:spPr>
            <a:xfrm>
              <a:off x="9780456" y="361715"/>
              <a:ext cx="1704823" cy="953636"/>
            </a:xfrm>
            <a:prstGeom prst="rect">
              <a:avLst/>
            </a:prstGeom>
          </p:spPr>
        </p:pic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59C291E6-312A-4BBD-9F11-7553900934AE}"/>
              </a:ext>
            </a:extLst>
          </p:cNvPr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D5A02B34-75D5-4218-8A7D-6CA0ECE28426}"/>
                </a:ext>
              </a:extLst>
            </p:cNvPr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93D8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B2F1EE1B-CB3C-4963-9062-92A42658AB0F}"/>
                </a:ext>
              </a:extLst>
            </p:cNvPr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0089D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CFC76FCA-8C18-46C0-B4DD-B467A4B2FD01}"/>
                </a:ext>
              </a:extLst>
            </p:cNvPr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00BF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306D7EE8-7B5E-4356-96A3-52B893F7E6E7}"/>
                </a:ext>
              </a:extLst>
            </p:cNvPr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93D8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B23BE527-4367-41BF-97D9-48B73C626D1E}"/>
                </a:ext>
              </a:extLst>
            </p:cNvPr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00BF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1" name="135">
            <a:extLst>
              <a:ext uri="{FF2B5EF4-FFF2-40B4-BE49-F238E27FC236}">
                <a16:creationId xmlns:a16="http://schemas.microsoft.com/office/drawing/2014/main" id="{E9BA7107-50F0-47CC-B7FD-B4B7DF2A075C}"/>
              </a:ext>
            </a:extLst>
          </p:cNvPr>
          <p:cNvGrpSpPr/>
          <p:nvPr/>
        </p:nvGrpSpPr>
        <p:grpSpPr>
          <a:xfrm>
            <a:off x="1108212" y="228472"/>
            <a:ext cx="9997382" cy="734087"/>
            <a:chOff x="2470108" y="2002067"/>
            <a:chExt cx="5341159" cy="966897"/>
          </a:xfrm>
        </p:grpSpPr>
        <p:sp>
          <p:nvSpPr>
            <p:cNvPr id="32" name="23">
              <a:extLst>
                <a:ext uri="{FF2B5EF4-FFF2-40B4-BE49-F238E27FC236}">
                  <a16:creationId xmlns:a16="http://schemas.microsoft.com/office/drawing/2014/main" id="{B1858610-F970-4207-B57A-C62D8F393CB0}"/>
                </a:ext>
              </a:extLst>
            </p:cNvPr>
            <p:cNvSpPr/>
            <p:nvPr/>
          </p:nvSpPr>
          <p:spPr>
            <a:xfrm>
              <a:off x="2470108" y="2002067"/>
              <a:ext cx="5341159" cy="966897"/>
            </a:xfrm>
            <a:prstGeom prst="roundRect">
              <a:avLst>
                <a:gd name="adj" fmla="val 50000"/>
              </a:avLst>
            </a:prstGeom>
            <a:noFill/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33" name="137">
              <a:extLst>
                <a:ext uri="{FF2B5EF4-FFF2-40B4-BE49-F238E27FC236}">
                  <a16:creationId xmlns:a16="http://schemas.microsoft.com/office/drawing/2014/main" id="{35313F35-F18B-4AA0-9EC2-8C30A926B5F8}"/>
                </a:ext>
              </a:extLst>
            </p:cNvPr>
            <p:cNvSpPr txBox="1"/>
            <p:nvPr/>
          </p:nvSpPr>
          <p:spPr>
            <a:xfrm>
              <a:off x="2615114" y="2097481"/>
              <a:ext cx="5123032" cy="8107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altLang="zh-CN" sz="34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Quan </a:t>
              </a:r>
              <a:r>
                <a:rPr lang="en-US" altLang="zh-CN" sz="34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sát</a:t>
              </a:r>
              <a:r>
                <a:rPr lang="en-US" altLang="zh-CN" sz="34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4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tranh</a:t>
              </a:r>
              <a:r>
                <a:rPr lang="en-US" altLang="zh-CN" sz="34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4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và</a:t>
              </a:r>
              <a:r>
                <a:rPr lang="en-US" altLang="zh-CN" sz="34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4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dùng</a:t>
              </a:r>
              <a:r>
                <a:rPr lang="en-US" altLang="zh-CN" sz="34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4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từ</a:t>
              </a:r>
              <a:r>
                <a:rPr lang="en-US" altLang="zh-CN" sz="34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4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ngữ</a:t>
              </a:r>
              <a:r>
                <a:rPr lang="en-US" altLang="zh-CN" sz="34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4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trong</a:t>
              </a:r>
              <a:r>
                <a:rPr lang="en-US" altLang="zh-CN" sz="34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4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khung</a:t>
              </a:r>
              <a:r>
                <a:rPr lang="en-US" altLang="zh-CN" sz="34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4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để</a:t>
              </a:r>
              <a:r>
                <a:rPr lang="en-US" altLang="zh-CN" sz="34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4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nói</a:t>
              </a:r>
              <a:r>
                <a:rPr lang="en-US" altLang="zh-CN" sz="34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:</a:t>
              </a:r>
              <a:endParaRPr lang="zh-CN" altLang="en-US" sz="34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</p:grpSp>
      <p:grpSp>
        <p:nvGrpSpPr>
          <p:cNvPr id="34" name="39">
            <a:extLst>
              <a:ext uri="{FF2B5EF4-FFF2-40B4-BE49-F238E27FC236}">
                <a16:creationId xmlns:a16="http://schemas.microsoft.com/office/drawing/2014/main" id="{F20E5FA6-CCB2-43A4-BBDA-3E1E4CD7E4D5}"/>
              </a:ext>
            </a:extLst>
          </p:cNvPr>
          <p:cNvGrpSpPr/>
          <p:nvPr/>
        </p:nvGrpSpPr>
        <p:grpSpPr>
          <a:xfrm>
            <a:off x="197592" y="108592"/>
            <a:ext cx="1082333" cy="946750"/>
            <a:chOff x="1353570" y="1860082"/>
            <a:chExt cx="1425587" cy="1247005"/>
          </a:xfrm>
        </p:grpSpPr>
        <p:sp>
          <p:nvSpPr>
            <p:cNvPr id="35" name="16">
              <a:extLst>
                <a:ext uri="{FF2B5EF4-FFF2-40B4-BE49-F238E27FC236}">
                  <a16:creationId xmlns:a16="http://schemas.microsoft.com/office/drawing/2014/main" id="{A925F8B0-18BF-4BCD-B1AB-8A02BBE1020E}"/>
                </a:ext>
              </a:extLst>
            </p:cNvPr>
            <p:cNvSpPr/>
            <p:nvPr/>
          </p:nvSpPr>
          <p:spPr>
            <a:xfrm>
              <a:off x="1353570" y="1860082"/>
              <a:ext cx="1425587" cy="1247005"/>
            </a:xfrm>
            <a:custGeom>
              <a:avLst/>
              <a:gdLst>
                <a:gd name="connsiteX0" fmla="*/ 724918 w 1425587"/>
                <a:gd name="connsiteY0" fmla="*/ 126948 h 1247005"/>
                <a:gd name="connsiteX1" fmla="*/ 698669 w 1425587"/>
                <a:gd name="connsiteY1" fmla="*/ 127403 h 1247005"/>
                <a:gd name="connsiteX2" fmla="*/ 682523 w 1425587"/>
                <a:gd name="connsiteY2" fmla="*/ 134262 h 1247005"/>
                <a:gd name="connsiteX3" fmla="*/ 682492 w 1425587"/>
                <a:gd name="connsiteY3" fmla="*/ 134241 h 1247005"/>
                <a:gd name="connsiteX4" fmla="*/ 287866 w 1425587"/>
                <a:gd name="connsiteY4" fmla="*/ 331554 h 1247005"/>
                <a:gd name="connsiteX5" fmla="*/ 278988 w 1425587"/>
                <a:gd name="connsiteY5" fmla="*/ 339062 h 1247005"/>
                <a:gd name="connsiteX6" fmla="*/ 266985 w 1425587"/>
                <a:gd name="connsiteY6" fmla="*/ 362410 h 1247005"/>
                <a:gd name="connsiteX7" fmla="*/ 265400 w 1425587"/>
                <a:gd name="connsiteY7" fmla="*/ 379880 h 1247005"/>
                <a:gd name="connsiteX8" fmla="*/ 264826 w 1425587"/>
                <a:gd name="connsiteY8" fmla="*/ 380196 h 1247005"/>
                <a:gd name="connsiteX9" fmla="*/ 264826 w 1425587"/>
                <a:gd name="connsiteY9" fmla="*/ 902103 h 1247005"/>
                <a:gd name="connsiteX10" fmla="*/ 268187 w 1425587"/>
                <a:gd name="connsiteY10" fmla="*/ 918750 h 1247005"/>
                <a:gd name="connsiteX11" fmla="*/ 282863 w 1425587"/>
                <a:gd name="connsiteY11" fmla="*/ 940517 h 1247005"/>
                <a:gd name="connsiteX12" fmla="*/ 297408 w 1425587"/>
                <a:gd name="connsiteY12" fmla="*/ 950324 h 1247005"/>
                <a:gd name="connsiteX13" fmla="*/ 297408 w 1425587"/>
                <a:gd name="connsiteY13" fmla="*/ 950681 h 1247005"/>
                <a:gd name="connsiteX14" fmla="*/ 690681 w 1425587"/>
                <a:gd name="connsiteY14" fmla="*/ 1147318 h 1247005"/>
                <a:gd name="connsiteX15" fmla="*/ 681190 w 1425587"/>
                <a:gd name="connsiteY15" fmla="*/ 1141150 h 1247005"/>
                <a:gd name="connsiteX16" fmla="*/ 701216 w 1425587"/>
                <a:gd name="connsiteY16" fmla="*/ 1149080 h 1247005"/>
                <a:gd name="connsiteX17" fmla="*/ 727465 w 1425587"/>
                <a:gd name="connsiteY17" fmla="*/ 1148636 h 1247005"/>
                <a:gd name="connsiteX18" fmla="*/ 743613 w 1425587"/>
                <a:gd name="connsiteY18" fmla="*/ 1141783 h 1247005"/>
                <a:gd name="connsiteX19" fmla="*/ 744397 w 1425587"/>
                <a:gd name="connsiteY19" fmla="*/ 1142292 h 1247005"/>
                <a:gd name="connsiteX20" fmla="*/ 741193 w 1425587"/>
                <a:gd name="connsiteY20" fmla="*/ 1144173 h 1247005"/>
                <a:gd name="connsiteX21" fmla="*/ 1137772 w 1425587"/>
                <a:gd name="connsiteY21" fmla="*/ 945884 h 1247005"/>
                <a:gd name="connsiteX22" fmla="*/ 1146771 w 1425587"/>
                <a:gd name="connsiteY22" fmla="*/ 938118 h 1247005"/>
                <a:gd name="connsiteX23" fmla="*/ 1158539 w 1425587"/>
                <a:gd name="connsiteY23" fmla="*/ 914651 h 1247005"/>
                <a:gd name="connsiteX24" fmla="*/ 1159948 w 1425587"/>
                <a:gd name="connsiteY24" fmla="*/ 897165 h 1247005"/>
                <a:gd name="connsiteX25" fmla="*/ 1160760 w 1425587"/>
                <a:gd name="connsiteY25" fmla="*/ 896708 h 1247005"/>
                <a:gd name="connsiteX26" fmla="*/ 1160760 w 1425587"/>
                <a:gd name="connsiteY26" fmla="*/ 371357 h 1247005"/>
                <a:gd name="connsiteX27" fmla="*/ 1158060 w 1425587"/>
                <a:gd name="connsiteY27" fmla="*/ 357984 h 1247005"/>
                <a:gd name="connsiteX28" fmla="*/ 1143384 w 1425587"/>
                <a:gd name="connsiteY28" fmla="*/ 336217 h 1247005"/>
                <a:gd name="connsiteX29" fmla="*/ 1132874 w 1425587"/>
                <a:gd name="connsiteY29" fmla="*/ 329132 h 1247005"/>
                <a:gd name="connsiteX30" fmla="*/ 742090 w 1425587"/>
                <a:gd name="connsiteY30" fmla="*/ 133740 h 1247005"/>
                <a:gd name="connsiteX31" fmla="*/ 341644 w 1425587"/>
                <a:gd name="connsiteY31" fmla="*/ 0 h 1247005"/>
                <a:gd name="connsiteX32" fmla="*/ 1072853 w 1425587"/>
                <a:gd name="connsiteY32" fmla="*/ 0 h 1247005"/>
                <a:gd name="connsiteX33" fmla="*/ 1073490 w 1425587"/>
                <a:gd name="connsiteY33" fmla="*/ 1130 h 1247005"/>
                <a:gd name="connsiteX34" fmla="*/ 1097827 w 1425587"/>
                <a:gd name="connsiteY34" fmla="*/ 3091 h 1247005"/>
                <a:gd name="connsiteX35" fmla="*/ 1130490 w 1425587"/>
                <a:gd name="connsiteY35" fmla="*/ 19471 h 1247005"/>
                <a:gd name="connsiteX36" fmla="*/ 1141300 w 1425587"/>
                <a:gd name="connsiteY36" fmla="*/ 31995 h 1247005"/>
                <a:gd name="connsiteX37" fmla="*/ 1417288 w 1425587"/>
                <a:gd name="connsiteY37" fmla="*/ 583973 h 1247005"/>
                <a:gd name="connsiteX38" fmla="*/ 1414670 w 1425587"/>
                <a:gd name="connsiteY38" fmla="*/ 579514 h 1247005"/>
                <a:gd name="connsiteX39" fmla="*/ 1413961 w 1425587"/>
                <a:gd name="connsiteY39" fmla="*/ 580605 h 1247005"/>
                <a:gd name="connsiteX40" fmla="*/ 1423500 w 1425587"/>
                <a:gd name="connsiteY40" fmla="*/ 603081 h 1247005"/>
                <a:gd name="connsiteX41" fmla="*/ 1424118 w 1425587"/>
                <a:gd name="connsiteY41" fmla="*/ 639616 h 1247005"/>
                <a:gd name="connsiteX42" fmla="*/ 1413081 w 1425587"/>
                <a:gd name="connsiteY42" fmla="*/ 667489 h 1247005"/>
                <a:gd name="connsiteX43" fmla="*/ 1421665 w 1425587"/>
                <a:gd name="connsiteY43" fmla="*/ 654279 h 1247005"/>
                <a:gd name="connsiteX44" fmla="*/ 1147977 w 1425587"/>
                <a:gd name="connsiteY44" fmla="*/ 1201656 h 1247005"/>
                <a:gd name="connsiteX45" fmla="*/ 1147479 w 1425587"/>
                <a:gd name="connsiteY45" fmla="*/ 1201656 h 1247005"/>
                <a:gd name="connsiteX46" fmla="*/ 1133830 w 1425587"/>
                <a:gd name="connsiteY46" fmla="*/ 1221900 h 1247005"/>
                <a:gd name="connsiteX47" fmla="*/ 1103533 w 1425587"/>
                <a:gd name="connsiteY47" fmla="*/ 1242327 h 1247005"/>
                <a:gd name="connsiteX48" fmla="*/ 1080363 w 1425587"/>
                <a:gd name="connsiteY48" fmla="*/ 1247005 h 1247005"/>
                <a:gd name="connsiteX49" fmla="*/ 353947 w 1425587"/>
                <a:gd name="connsiteY49" fmla="*/ 1247005 h 1247005"/>
                <a:gd name="connsiteX50" fmla="*/ 353507 w 1425587"/>
                <a:gd name="connsiteY50" fmla="*/ 1246206 h 1247005"/>
                <a:gd name="connsiteX51" fmla="*/ 329191 w 1425587"/>
                <a:gd name="connsiteY51" fmla="*/ 1243999 h 1247005"/>
                <a:gd name="connsiteX52" fmla="*/ 296694 w 1425587"/>
                <a:gd name="connsiteY52" fmla="*/ 1227293 h 1247005"/>
                <a:gd name="connsiteX53" fmla="*/ 286245 w 1425587"/>
                <a:gd name="connsiteY53" fmla="*/ 1214937 h 1247005"/>
                <a:gd name="connsiteX54" fmla="*/ 11615 w 1425587"/>
                <a:gd name="connsiteY54" fmla="*/ 665677 h 1247005"/>
                <a:gd name="connsiteX55" fmla="*/ 11644 w 1425587"/>
                <a:gd name="connsiteY55" fmla="*/ 665633 h 1247005"/>
                <a:gd name="connsiteX56" fmla="*/ 2097 w 1425587"/>
                <a:gd name="connsiteY56" fmla="*/ 643161 h 1247005"/>
                <a:gd name="connsiteX57" fmla="*/ 1463 w 1425587"/>
                <a:gd name="connsiteY57" fmla="*/ 606626 h 1247005"/>
                <a:gd name="connsiteX58" fmla="*/ 10917 w 1425587"/>
                <a:gd name="connsiteY58" fmla="*/ 582725 h 1247005"/>
                <a:gd name="connsiteX59" fmla="*/ 282873 w 1425587"/>
                <a:gd name="connsiteY59" fmla="*/ 38813 h 1247005"/>
                <a:gd name="connsiteX60" fmla="*/ 292735 w 1425587"/>
                <a:gd name="connsiteY60" fmla="*/ 24185 h 1247005"/>
                <a:gd name="connsiteX61" fmla="*/ 323031 w 1425587"/>
                <a:gd name="connsiteY61" fmla="*/ 3758 h 1247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1425587" h="1247005">
                  <a:moveTo>
                    <a:pt x="724918" y="126948"/>
                  </a:moveTo>
                  <a:cubicBezTo>
                    <a:pt x="716159" y="125392"/>
                    <a:pt x="707241" y="125579"/>
                    <a:pt x="698669" y="127403"/>
                  </a:cubicBezTo>
                  <a:lnTo>
                    <a:pt x="682523" y="134262"/>
                  </a:lnTo>
                  <a:lnTo>
                    <a:pt x="682492" y="134241"/>
                  </a:lnTo>
                  <a:lnTo>
                    <a:pt x="287866" y="331554"/>
                  </a:lnTo>
                  <a:lnTo>
                    <a:pt x="278988" y="339062"/>
                  </a:lnTo>
                  <a:cubicBezTo>
                    <a:pt x="273478" y="346046"/>
                    <a:pt x="269429" y="353994"/>
                    <a:pt x="266985" y="362410"/>
                  </a:cubicBezTo>
                  <a:lnTo>
                    <a:pt x="265400" y="379880"/>
                  </a:lnTo>
                  <a:lnTo>
                    <a:pt x="264826" y="380196"/>
                  </a:lnTo>
                  <a:lnTo>
                    <a:pt x="264826" y="902103"/>
                  </a:lnTo>
                  <a:lnTo>
                    <a:pt x="268187" y="918750"/>
                  </a:lnTo>
                  <a:cubicBezTo>
                    <a:pt x="271652" y="926943"/>
                    <a:pt x="276666" y="934321"/>
                    <a:pt x="282863" y="940517"/>
                  </a:cubicBezTo>
                  <a:lnTo>
                    <a:pt x="297408" y="950324"/>
                  </a:lnTo>
                  <a:lnTo>
                    <a:pt x="297408" y="950681"/>
                  </a:lnTo>
                  <a:lnTo>
                    <a:pt x="690681" y="1147318"/>
                  </a:lnTo>
                  <a:lnTo>
                    <a:pt x="681190" y="1141150"/>
                  </a:lnTo>
                  <a:lnTo>
                    <a:pt x="701216" y="1149080"/>
                  </a:lnTo>
                  <a:cubicBezTo>
                    <a:pt x="709974" y="1150639"/>
                    <a:pt x="718892" y="1150455"/>
                    <a:pt x="727465" y="1148636"/>
                  </a:cubicBezTo>
                  <a:lnTo>
                    <a:pt x="743613" y="1141783"/>
                  </a:lnTo>
                  <a:lnTo>
                    <a:pt x="744397" y="1142292"/>
                  </a:lnTo>
                  <a:lnTo>
                    <a:pt x="741193" y="1144173"/>
                  </a:lnTo>
                  <a:lnTo>
                    <a:pt x="1137772" y="945884"/>
                  </a:lnTo>
                  <a:lnTo>
                    <a:pt x="1146771" y="938118"/>
                  </a:lnTo>
                  <a:cubicBezTo>
                    <a:pt x="1152210" y="931079"/>
                    <a:pt x="1156179" y="923090"/>
                    <a:pt x="1158539" y="914651"/>
                  </a:cubicBezTo>
                  <a:lnTo>
                    <a:pt x="1159948" y="897165"/>
                  </a:lnTo>
                  <a:lnTo>
                    <a:pt x="1160760" y="896708"/>
                  </a:lnTo>
                  <a:lnTo>
                    <a:pt x="1160760" y="371357"/>
                  </a:lnTo>
                  <a:lnTo>
                    <a:pt x="1158060" y="357984"/>
                  </a:lnTo>
                  <a:cubicBezTo>
                    <a:pt x="1154595" y="349791"/>
                    <a:pt x="1149580" y="342413"/>
                    <a:pt x="1143384" y="336217"/>
                  </a:cubicBezTo>
                  <a:lnTo>
                    <a:pt x="1132874" y="329132"/>
                  </a:lnTo>
                  <a:lnTo>
                    <a:pt x="742090" y="133740"/>
                  </a:lnTo>
                  <a:close/>
                  <a:moveTo>
                    <a:pt x="341644" y="0"/>
                  </a:moveTo>
                  <a:lnTo>
                    <a:pt x="1072853" y="0"/>
                  </a:lnTo>
                  <a:lnTo>
                    <a:pt x="1073490" y="1130"/>
                  </a:lnTo>
                  <a:lnTo>
                    <a:pt x="1097827" y="3091"/>
                  </a:lnTo>
                  <a:cubicBezTo>
                    <a:pt x="1109574" y="6376"/>
                    <a:pt x="1120693" y="11899"/>
                    <a:pt x="1130490" y="19471"/>
                  </a:cubicBezTo>
                  <a:lnTo>
                    <a:pt x="1141300" y="31995"/>
                  </a:lnTo>
                  <a:lnTo>
                    <a:pt x="1417288" y="583973"/>
                  </a:lnTo>
                  <a:lnTo>
                    <a:pt x="1414670" y="579514"/>
                  </a:lnTo>
                  <a:lnTo>
                    <a:pt x="1413961" y="580605"/>
                  </a:lnTo>
                  <a:lnTo>
                    <a:pt x="1423500" y="603081"/>
                  </a:lnTo>
                  <a:cubicBezTo>
                    <a:pt x="1426032" y="615013"/>
                    <a:pt x="1426288" y="627426"/>
                    <a:pt x="1424118" y="639616"/>
                  </a:cubicBezTo>
                  <a:lnTo>
                    <a:pt x="1413081" y="667489"/>
                  </a:lnTo>
                  <a:lnTo>
                    <a:pt x="1421665" y="654279"/>
                  </a:lnTo>
                  <a:lnTo>
                    <a:pt x="1147977" y="1201656"/>
                  </a:lnTo>
                  <a:lnTo>
                    <a:pt x="1147479" y="1201656"/>
                  </a:lnTo>
                  <a:lnTo>
                    <a:pt x="1133830" y="1221900"/>
                  </a:lnTo>
                  <a:cubicBezTo>
                    <a:pt x="1125206" y="1230525"/>
                    <a:pt x="1114937" y="1237504"/>
                    <a:pt x="1103533" y="1242327"/>
                  </a:cubicBezTo>
                  <a:lnTo>
                    <a:pt x="1080363" y="1247005"/>
                  </a:lnTo>
                  <a:lnTo>
                    <a:pt x="353947" y="1247005"/>
                  </a:lnTo>
                  <a:lnTo>
                    <a:pt x="353507" y="1246206"/>
                  </a:lnTo>
                  <a:lnTo>
                    <a:pt x="329191" y="1243999"/>
                  </a:lnTo>
                  <a:cubicBezTo>
                    <a:pt x="317478" y="1240599"/>
                    <a:pt x="306415" y="1234962"/>
                    <a:pt x="296694" y="1227293"/>
                  </a:cubicBezTo>
                  <a:lnTo>
                    <a:pt x="286245" y="1214937"/>
                  </a:lnTo>
                  <a:lnTo>
                    <a:pt x="11615" y="665677"/>
                  </a:lnTo>
                  <a:lnTo>
                    <a:pt x="11644" y="665633"/>
                  </a:lnTo>
                  <a:lnTo>
                    <a:pt x="2097" y="643161"/>
                  </a:lnTo>
                  <a:cubicBezTo>
                    <a:pt x="-442" y="631230"/>
                    <a:pt x="-702" y="618817"/>
                    <a:pt x="1463" y="606626"/>
                  </a:cubicBezTo>
                  <a:lnTo>
                    <a:pt x="10917" y="582725"/>
                  </a:lnTo>
                  <a:lnTo>
                    <a:pt x="282873" y="38813"/>
                  </a:lnTo>
                  <a:lnTo>
                    <a:pt x="292735" y="24185"/>
                  </a:lnTo>
                  <a:cubicBezTo>
                    <a:pt x="301359" y="15560"/>
                    <a:pt x="311628" y="8581"/>
                    <a:pt x="323031" y="3758"/>
                  </a:cubicBezTo>
                  <a:close/>
                </a:path>
              </a:pathLst>
            </a:custGeom>
            <a:solidFill>
              <a:srgbClr val="4EC0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>
                <a:cs typeface="+mn-ea"/>
                <a:sym typeface="+mn-lt"/>
              </a:endParaRPr>
            </a:p>
          </p:txBody>
        </p:sp>
        <p:sp>
          <p:nvSpPr>
            <p:cNvPr id="36" name="24">
              <a:extLst>
                <a:ext uri="{FF2B5EF4-FFF2-40B4-BE49-F238E27FC236}">
                  <a16:creationId xmlns:a16="http://schemas.microsoft.com/office/drawing/2014/main" id="{01CBE943-E70D-4394-8557-826A6DAFE24A}"/>
                </a:ext>
              </a:extLst>
            </p:cNvPr>
            <p:cNvSpPr/>
            <p:nvPr/>
          </p:nvSpPr>
          <p:spPr>
            <a:xfrm>
              <a:off x="1530242" y="2017407"/>
              <a:ext cx="1072240" cy="937921"/>
            </a:xfrm>
            <a:custGeom>
              <a:avLst/>
              <a:gdLst>
                <a:gd name="connsiteX0" fmla="*/ 339741 w 1417646"/>
                <a:gd name="connsiteY0" fmla="*/ 0 h 1240059"/>
                <a:gd name="connsiteX1" fmla="*/ 1066877 w 1417646"/>
                <a:gd name="connsiteY1" fmla="*/ 0 h 1240059"/>
                <a:gd name="connsiteX2" fmla="*/ 1067510 w 1417646"/>
                <a:gd name="connsiteY2" fmla="*/ 1124 h 1240059"/>
                <a:gd name="connsiteX3" fmla="*/ 1091712 w 1417646"/>
                <a:gd name="connsiteY3" fmla="*/ 3074 h 1240059"/>
                <a:gd name="connsiteX4" fmla="*/ 1124193 w 1417646"/>
                <a:gd name="connsiteY4" fmla="*/ 19362 h 1240059"/>
                <a:gd name="connsiteX5" fmla="*/ 1134942 w 1417646"/>
                <a:gd name="connsiteY5" fmla="*/ 31817 h 1240059"/>
                <a:gd name="connsiteX6" fmla="*/ 1409393 w 1417646"/>
                <a:gd name="connsiteY6" fmla="*/ 580720 h 1240059"/>
                <a:gd name="connsiteX7" fmla="*/ 1406790 w 1417646"/>
                <a:gd name="connsiteY7" fmla="*/ 576286 h 1240059"/>
                <a:gd name="connsiteX8" fmla="*/ 1406085 w 1417646"/>
                <a:gd name="connsiteY8" fmla="*/ 577371 h 1240059"/>
                <a:gd name="connsiteX9" fmla="*/ 1415570 w 1417646"/>
                <a:gd name="connsiteY9" fmla="*/ 599722 h 1240059"/>
                <a:gd name="connsiteX10" fmla="*/ 1416185 w 1417646"/>
                <a:gd name="connsiteY10" fmla="*/ 636053 h 1240059"/>
                <a:gd name="connsiteX11" fmla="*/ 1405209 w 1417646"/>
                <a:gd name="connsiteY11" fmla="*/ 663771 h 1240059"/>
                <a:gd name="connsiteX12" fmla="*/ 1413746 w 1417646"/>
                <a:gd name="connsiteY12" fmla="*/ 650634 h 1240059"/>
                <a:gd name="connsiteX13" fmla="*/ 1141582 w 1417646"/>
                <a:gd name="connsiteY13" fmla="*/ 1194962 h 1240059"/>
                <a:gd name="connsiteX14" fmla="*/ 1141087 w 1417646"/>
                <a:gd name="connsiteY14" fmla="*/ 1194962 h 1240059"/>
                <a:gd name="connsiteX15" fmla="*/ 1127514 w 1417646"/>
                <a:gd name="connsiteY15" fmla="*/ 1215094 h 1240059"/>
                <a:gd name="connsiteX16" fmla="*/ 1097386 w 1417646"/>
                <a:gd name="connsiteY16" fmla="*/ 1235407 h 1240059"/>
                <a:gd name="connsiteX17" fmla="*/ 1074345 w 1417646"/>
                <a:gd name="connsiteY17" fmla="*/ 1240059 h 1240059"/>
                <a:gd name="connsiteX18" fmla="*/ 351975 w 1417646"/>
                <a:gd name="connsiteY18" fmla="*/ 1240059 h 1240059"/>
                <a:gd name="connsiteX19" fmla="*/ 351538 w 1417646"/>
                <a:gd name="connsiteY19" fmla="*/ 1239264 h 1240059"/>
                <a:gd name="connsiteX20" fmla="*/ 327357 w 1417646"/>
                <a:gd name="connsiteY20" fmla="*/ 1237070 h 1240059"/>
                <a:gd name="connsiteX21" fmla="*/ 295041 w 1417646"/>
                <a:gd name="connsiteY21" fmla="*/ 1220457 h 1240059"/>
                <a:gd name="connsiteX22" fmla="*/ 284650 w 1417646"/>
                <a:gd name="connsiteY22" fmla="*/ 1208169 h 1240059"/>
                <a:gd name="connsiteX23" fmla="*/ 11550 w 1417646"/>
                <a:gd name="connsiteY23" fmla="*/ 661969 h 1240059"/>
                <a:gd name="connsiteX24" fmla="*/ 11579 w 1417646"/>
                <a:gd name="connsiteY24" fmla="*/ 661925 h 1240059"/>
                <a:gd name="connsiteX25" fmla="*/ 2085 w 1417646"/>
                <a:gd name="connsiteY25" fmla="*/ 639578 h 1240059"/>
                <a:gd name="connsiteX26" fmla="*/ 1455 w 1417646"/>
                <a:gd name="connsiteY26" fmla="*/ 603247 h 1240059"/>
                <a:gd name="connsiteX27" fmla="*/ 10856 w 1417646"/>
                <a:gd name="connsiteY27" fmla="*/ 579479 h 1240059"/>
                <a:gd name="connsiteX28" fmla="*/ 281297 w 1417646"/>
                <a:gd name="connsiteY28" fmla="*/ 38597 h 1240059"/>
                <a:gd name="connsiteX29" fmla="*/ 291104 w 1417646"/>
                <a:gd name="connsiteY29" fmla="*/ 24050 h 1240059"/>
                <a:gd name="connsiteX30" fmla="*/ 321232 w 1417646"/>
                <a:gd name="connsiteY30" fmla="*/ 3737 h 1240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417646" h="1240059">
                  <a:moveTo>
                    <a:pt x="339741" y="0"/>
                  </a:moveTo>
                  <a:lnTo>
                    <a:pt x="1066877" y="0"/>
                  </a:lnTo>
                  <a:lnTo>
                    <a:pt x="1067510" y="1124"/>
                  </a:lnTo>
                  <a:lnTo>
                    <a:pt x="1091712" y="3074"/>
                  </a:lnTo>
                  <a:cubicBezTo>
                    <a:pt x="1103393" y="6340"/>
                    <a:pt x="1114450" y="11833"/>
                    <a:pt x="1124193" y="19362"/>
                  </a:cubicBezTo>
                  <a:lnTo>
                    <a:pt x="1134942" y="31817"/>
                  </a:lnTo>
                  <a:lnTo>
                    <a:pt x="1409393" y="580720"/>
                  </a:lnTo>
                  <a:lnTo>
                    <a:pt x="1406790" y="576286"/>
                  </a:lnTo>
                  <a:lnTo>
                    <a:pt x="1406085" y="577371"/>
                  </a:lnTo>
                  <a:lnTo>
                    <a:pt x="1415570" y="599722"/>
                  </a:lnTo>
                  <a:cubicBezTo>
                    <a:pt x="1418088" y="611587"/>
                    <a:pt x="1418343" y="623931"/>
                    <a:pt x="1416185" y="636053"/>
                  </a:cubicBezTo>
                  <a:lnTo>
                    <a:pt x="1405209" y="663771"/>
                  </a:lnTo>
                  <a:lnTo>
                    <a:pt x="1413746" y="650634"/>
                  </a:lnTo>
                  <a:lnTo>
                    <a:pt x="1141582" y="1194962"/>
                  </a:lnTo>
                  <a:lnTo>
                    <a:pt x="1141087" y="1194962"/>
                  </a:lnTo>
                  <a:lnTo>
                    <a:pt x="1127514" y="1215094"/>
                  </a:lnTo>
                  <a:cubicBezTo>
                    <a:pt x="1118938" y="1223671"/>
                    <a:pt x="1108726" y="1230611"/>
                    <a:pt x="1097386" y="1235407"/>
                  </a:cubicBezTo>
                  <a:lnTo>
                    <a:pt x="1074345" y="1240059"/>
                  </a:lnTo>
                  <a:lnTo>
                    <a:pt x="351975" y="1240059"/>
                  </a:lnTo>
                  <a:lnTo>
                    <a:pt x="351538" y="1239264"/>
                  </a:lnTo>
                  <a:lnTo>
                    <a:pt x="327357" y="1237070"/>
                  </a:lnTo>
                  <a:cubicBezTo>
                    <a:pt x="315709" y="1233688"/>
                    <a:pt x="304708" y="1228083"/>
                    <a:pt x="295041" y="1220457"/>
                  </a:cubicBezTo>
                  <a:lnTo>
                    <a:pt x="284650" y="1208169"/>
                  </a:lnTo>
                  <a:lnTo>
                    <a:pt x="11550" y="661969"/>
                  </a:lnTo>
                  <a:lnTo>
                    <a:pt x="11579" y="661925"/>
                  </a:lnTo>
                  <a:lnTo>
                    <a:pt x="2085" y="639578"/>
                  </a:lnTo>
                  <a:cubicBezTo>
                    <a:pt x="-439" y="627714"/>
                    <a:pt x="-698" y="615370"/>
                    <a:pt x="1455" y="603247"/>
                  </a:cubicBezTo>
                  <a:lnTo>
                    <a:pt x="10856" y="579479"/>
                  </a:lnTo>
                  <a:lnTo>
                    <a:pt x="281297" y="38597"/>
                  </a:lnTo>
                  <a:lnTo>
                    <a:pt x="291104" y="24050"/>
                  </a:lnTo>
                  <a:cubicBezTo>
                    <a:pt x="299680" y="15473"/>
                    <a:pt x="309892" y="8533"/>
                    <a:pt x="321232" y="3737"/>
                  </a:cubicBez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4400" b="1" dirty="0">
                  <a:solidFill>
                    <a:srgbClr val="0089D1"/>
                  </a:solidFill>
                  <a:cs typeface="+mn-ea"/>
                  <a:sym typeface="+mn-lt"/>
                </a:rPr>
                <a:t>6</a:t>
              </a:r>
              <a:endParaRPr lang="zh-CN" altLang="en-US" sz="4400" b="1" dirty="0">
                <a:solidFill>
                  <a:srgbClr val="0089D1"/>
                </a:solidFill>
                <a:cs typeface="+mn-ea"/>
                <a:sym typeface="+mn-lt"/>
              </a:endParaRPr>
            </a:p>
          </p:txBody>
        </p:sp>
        <p:sp>
          <p:nvSpPr>
            <p:cNvPr id="37" name="AutoShape 3">
              <a:extLst>
                <a:ext uri="{FF2B5EF4-FFF2-40B4-BE49-F238E27FC236}">
                  <a16:creationId xmlns:a16="http://schemas.microsoft.com/office/drawing/2014/main" id="{712DB009-1192-4033-8007-8F1112A3893A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863987" y="2224238"/>
              <a:ext cx="381000" cy="552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000">
                <a:cs typeface="+mn-ea"/>
                <a:sym typeface="+mn-lt"/>
              </a:endParaRP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870E3477-8AEB-438D-83EB-7012A33D311A}"/>
              </a:ext>
            </a:extLst>
          </p:cNvPr>
          <p:cNvGrpSpPr/>
          <p:nvPr/>
        </p:nvGrpSpPr>
        <p:grpSpPr>
          <a:xfrm>
            <a:off x="11733474" y="-45414"/>
            <a:ext cx="421085" cy="984675"/>
            <a:chOff x="7704732" y="0"/>
            <a:chExt cx="421085" cy="984675"/>
          </a:xfrm>
        </p:grpSpPr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4EC6AFDD-65A8-442B-9C5A-33FA99CF22C4}"/>
                </a:ext>
              </a:extLst>
            </p:cNvPr>
            <p:cNvCxnSpPr/>
            <p:nvPr/>
          </p:nvCxnSpPr>
          <p:spPr>
            <a:xfrm>
              <a:off x="7915275" y="0"/>
              <a:ext cx="0" cy="774133"/>
            </a:xfrm>
            <a:prstGeom prst="line">
              <a:avLst/>
            </a:prstGeom>
            <a:ln w="12700">
              <a:solidFill>
                <a:srgbClr val="93D8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Star: 5 Points 56">
              <a:extLst>
                <a:ext uri="{FF2B5EF4-FFF2-40B4-BE49-F238E27FC236}">
                  <a16:creationId xmlns:a16="http://schemas.microsoft.com/office/drawing/2014/main" id="{11C22A1F-8953-4FE7-B43F-4E7DEDDEC457}"/>
                </a:ext>
              </a:extLst>
            </p:cNvPr>
            <p:cNvSpPr/>
            <p:nvPr/>
          </p:nvSpPr>
          <p:spPr>
            <a:xfrm>
              <a:off x="7704732" y="563590"/>
              <a:ext cx="421085" cy="421085"/>
            </a:xfrm>
            <a:prstGeom prst="star5">
              <a:avLst/>
            </a:prstGeom>
            <a:solidFill>
              <a:srgbClr val="93D8F5"/>
            </a:solidFill>
            <a:ln>
              <a:solidFill>
                <a:srgbClr val="93D8F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499B1D8F-ACEE-4C98-B4F2-C5C39C528238}"/>
              </a:ext>
            </a:extLst>
          </p:cNvPr>
          <p:cNvGrpSpPr/>
          <p:nvPr/>
        </p:nvGrpSpPr>
        <p:grpSpPr>
          <a:xfrm>
            <a:off x="11188980" y="-45414"/>
            <a:ext cx="693701" cy="1585674"/>
            <a:chOff x="7568424" y="0"/>
            <a:chExt cx="693701" cy="1585674"/>
          </a:xfrm>
        </p:grpSpPr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72EB0CB6-3383-4ED6-B419-D89F0E048116}"/>
                </a:ext>
              </a:extLst>
            </p:cNvPr>
            <p:cNvCxnSpPr>
              <a:cxnSpLocks/>
            </p:cNvCxnSpPr>
            <p:nvPr/>
          </p:nvCxnSpPr>
          <p:spPr>
            <a:xfrm>
              <a:off x="7915275" y="0"/>
              <a:ext cx="0" cy="1366170"/>
            </a:xfrm>
            <a:prstGeom prst="line">
              <a:avLst/>
            </a:prstGeom>
            <a:ln w="12700">
              <a:solidFill>
                <a:srgbClr val="93D8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Star: 5 Points 59">
              <a:extLst>
                <a:ext uri="{FF2B5EF4-FFF2-40B4-BE49-F238E27FC236}">
                  <a16:creationId xmlns:a16="http://schemas.microsoft.com/office/drawing/2014/main" id="{47DE65D3-ACD5-4A21-A254-ACBFF49CABFE}"/>
                </a:ext>
              </a:extLst>
            </p:cNvPr>
            <p:cNvSpPr/>
            <p:nvPr/>
          </p:nvSpPr>
          <p:spPr>
            <a:xfrm>
              <a:off x="7568424" y="891973"/>
              <a:ext cx="693701" cy="693701"/>
            </a:xfrm>
            <a:prstGeom prst="star5">
              <a:avLst/>
            </a:prstGeom>
            <a:solidFill>
              <a:srgbClr val="93D8F5"/>
            </a:solidFill>
            <a:ln>
              <a:solidFill>
                <a:srgbClr val="93D8F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9F32D167-25E6-4884-B48E-469EDA4D5188}"/>
              </a:ext>
            </a:extLst>
          </p:cNvPr>
          <p:cNvGrpSpPr/>
          <p:nvPr/>
        </p:nvGrpSpPr>
        <p:grpSpPr>
          <a:xfrm>
            <a:off x="10995445" y="-45414"/>
            <a:ext cx="264401" cy="706837"/>
            <a:chOff x="7783591" y="0"/>
            <a:chExt cx="264401" cy="706837"/>
          </a:xfrm>
        </p:grpSpPr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FDDD94BB-97EB-4119-96F9-E0CA32503981}"/>
                </a:ext>
              </a:extLst>
            </p:cNvPr>
            <p:cNvCxnSpPr>
              <a:cxnSpLocks/>
            </p:cNvCxnSpPr>
            <p:nvPr/>
          </p:nvCxnSpPr>
          <p:spPr>
            <a:xfrm>
              <a:off x="7915275" y="0"/>
              <a:ext cx="0" cy="467104"/>
            </a:xfrm>
            <a:prstGeom prst="line">
              <a:avLst/>
            </a:prstGeom>
            <a:ln w="12700">
              <a:solidFill>
                <a:srgbClr val="93D8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3" name="Star: 5 Points 62">
              <a:extLst>
                <a:ext uri="{FF2B5EF4-FFF2-40B4-BE49-F238E27FC236}">
                  <a16:creationId xmlns:a16="http://schemas.microsoft.com/office/drawing/2014/main" id="{E79D90F2-C00E-4785-895D-A5BB6C93ADB7}"/>
                </a:ext>
              </a:extLst>
            </p:cNvPr>
            <p:cNvSpPr/>
            <p:nvPr/>
          </p:nvSpPr>
          <p:spPr>
            <a:xfrm>
              <a:off x="7783591" y="442436"/>
              <a:ext cx="264401" cy="264401"/>
            </a:xfrm>
            <a:prstGeom prst="star5">
              <a:avLst/>
            </a:prstGeom>
            <a:solidFill>
              <a:srgbClr val="93D8F5"/>
            </a:solidFill>
            <a:ln>
              <a:solidFill>
                <a:srgbClr val="93D8F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7" name="8">
            <a:extLst>
              <a:ext uri="{FF2B5EF4-FFF2-40B4-BE49-F238E27FC236}">
                <a16:creationId xmlns:a16="http://schemas.microsoft.com/office/drawing/2014/main" id="{A4D965C4-9C42-41E1-B117-E410E2E90832}"/>
              </a:ext>
            </a:extLst>
          </p:cNvPr>
          <p:cNvSpPr/>
          <p:nvPr/>
        </p:nvSpPr>
        <p:spPr>
          <a:xfrm>
            <a:off x="1306154" y="1960247"/>
            <a:ext cx="9648499" cy="933152"/>
          </a:xfrm>
          <a:prstGeom prst="hexagon">
            <a:avLst/>
          </a:prstGeom>
          <a:solidFill>
            <a:srgbClr val="93D8F5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endParaRPr lang="zh-CN" altLang="en-US" sz="44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51" name="137">
            <a:extLst>
              <a:ext uri="{FF2B5EF4-FFF2-40B4-BE49-F238E27FC236}">
                <a16:creationId xmlns:a16="http://schemas.microsoft.com/office/drawing/2014/main" id="{AEAE99A6-1C83-4FD9-A83C-454835325CFB}"/>
              </a:ext>
            </a:extLst>
          </p:cNvPr>
          <p:cNvSpPr txBox="1"/>
          <p:nvPr/>
        </p:nvSpPr>
        <p:spPr>
          <a:xfrm>
            <a:off x="1365553" y="1038347"/>
            <a:ext cx="95891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Nếu</a:t>
            </a:r>
            <a:r>
              <a:rPr lang="en-US" altLang="zh-CN" sz="44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chẳng</a:t>
            </a:r>
            <a:r>
              <a:rPr lang="en-US" altLang="zh-CN" sz="44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may </a:t>
            </a:r>
            <a:r>
              <a:rPr lang="en-US" altLang="zh-CN" sz="44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bị</a:t>
            </a:r>
            <a:r>
              <a:rPr lang="en-US" altLang="zh-CN" sz="44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lạc</a:t>
            </a:r>
            <a:r>
              <a:rPr lang="en-US" altLang="zh-CN" sz="44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44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44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sẽ</a:t>
            </a:r>
            <a:r>
              <a:rPr lang="en-US" altLang="zh-CN" sz="44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làm</a:t>
            </a:r>
            <a:r>
              <a:rPr lang="en-US" altLang="zh-CN" sz="44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US" altLang="zh-CN" sz="44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?</a:t>
            </a:r>
            <a:endParaRPr lang="zh-CN" altLang="en-US" sz="44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65" name="8">
            <a:extLst>
              <a:ext uri="{FF2B5EF4-FFF2-40B4-BE49-F238E27FC236}">
                <a16:creationId xmlns:a16="http://schemas.microsoft.com/office/drawing/2014/main" id="{098B46E7-CBF8-4D83-8727-C9025026C7A2}"/>
              </a:ext>
            </a:extLst>
          </p:cNvPr>
          <p:cNvSpPr/>
          <p:nvPr/>
        </p:nvSpPr>
        <p:spPr>
          <a:xfrm>
            <a:off x="1318371" y="2048890"/>
            <a:ext cx="292514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40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gọi</a:t>
            </a:r>
            <a:r>
              <a:rPr lang="en-US" altLang="zh-CN" sz="40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điện</a:t>
            </a:r>
            <a:endParaRPr lang="zh-CN" altLang="en-US" sz="40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66" name="8">
            <a:extLst>
              <a:ext uri="{FF2B5EF4-FFF2-40B4-BE49-F238E27FC236}">
                <a16:creationId xmlns:a16="http://schemas.microsoft.com/office/drawing/2014/main" id="{DF004E01-1544-46B2-87F3-64D171BED4EA}"/>
              </a:ext>
            </a:extLst>
          </p:cNvPr>
          <p:cNvSpPr/>
          <p:nvPr/>
        </p:nvSpPr>
        <p:spPr>
          <a:xfrm>
            <a:off x="3913143" y="2034783"/>
            <a:ext cx="414829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40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nhân</a:t>
            </a:r>
            <a:r>
              <a:rPr lang="en-US" altLang="zh-CN" sz="40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viên</a:t>
            </a:r>
            <a:r>
              <a:rPr lang="en-US" altLang="zh-CN" sz="40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bảo</a:t>
            </a:r>
            <a:r>
              <a:rPr lang="en-US" altLang="zh-CN" sz="40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vệ</a:t>
            </a:r>
            <a:endParaRPr lang="zh-CN" altLang="en-US" sz="40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67" name="8">
            <a:extLst>
              <a:ext uri="{FF2B5EF4-FFF2-40B4-BE49-F238E27FC236}">
                <a16:creationId xmlns:a16="http://schemas.microsoft.com/office/drawing/2014/main" id="{FDEEE415-F3DA-4936-9B34-0206BEEFB1A0}"/>
              </a:ext>
            </a:extLst>
          </p:cNvPr>
          <p:cNvSpPr/>
          <p:nvPr/>
        </p:nvSpPr>
        <p:spPr>
          <a:xfrm>
            <a:off x="7770865" y="2020676"/>
            <a:ext cx="292514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40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người</a:t>
            </a:r>
            <a:r>
              <a:rPr lang="en-US" altLang="zh-CN" sz="40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lạ</a:t>
            </a:r>
            <a:endParaRPr lang="zh-CN" altLang="en-US" sz="40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68" name="Picture 67">
            <a:extLst>
              <a:ext uri="{FF2B5EF4-FFF2-40B4-BE49-F238E27FC236}">
                <a16:creationId xmlns:a16="http://schemas.microsoft.com/office/drawing/2014/main" id="{3362E613-A93B-4DD1-A92C-66B2A2305F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71382" y="3045858"/>
            <a:ext cx="3178394" cy="3438080"/>
          </a:xfrm>
          <a:prstGeom prst="rect">
            <a:avLst/>
          </a:prstGeom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id="{C01052FA-E88F-437B-8A9D-FF9156F681B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52931" y="3045858"/>
            <a:ext cx="3178394" cy="3438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5360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25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5" dur="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50"/>
                            </p:stCondLst>
                            <p:childTnLst>
                              <p:par>
                                <p:cTn id="2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000"/>
                            </p:stCondLst>
                            <p:childTnLst>
                              <p:par>
                                <p:cTn id="6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500"/>
                            </p:stCondLst>
                            <p:childTnLst>
                              <p:par>
                                <p:cTn id="7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51" grpId="0"/>
      <p:bldP spid="65" grpId="0"/>
      <p:bldP spid="66" grpId="0"/>
      <p:bldP spid="6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97AB5BFC-7405-443F-893C-F460AC257003}"/>
              </a:ext>
            </a:extLst>
          </p:cNvPr>
          <p:cNvSpPr/>
          <p:nvPr/>
        </p:nvSpPr>
        <p:spPr>
          <a:xfrm>
            <a:off x="5173092" y="4377742"/>
            <a:ext cx="168507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 err="1">
                <a:ln/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Tiết</a:t>
            </a:r>
            <a:r>
              <a:rPr lang="en-US" sz="5400" b="1" cap="none" spc="0" dirty="0">
                <a:ln/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dirty="0">
                <a:ln/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</a:t>
            </a:r>
            <a:endParaRPr lang="en-US" sz="5400" b="1" cap="none" spc="0" dirty="0">
              <a:ln/>
              <a:solidFill>
                <a:srgbClr val="002060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344C57D-6149-4A1E-9939-AE8FBE4A9B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6406" y="2420024"/>
            <a:ext cx="10559187" cy="201795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C7E5474-F5FB-4FCA-ACF5-6D1FD1DED93C}"/>
              </a:ext>
            </a:extLst>
          </p:cNvPr>
          <p:cNvSpPr txBox="1"/>
          <p:nvPr/>
        </p:nvSpPr>
        <p:spPr>
          <a:xfrm>
            <a:off x="635102" y="663206"/>
            <a:ext cx="1253033" cy="249746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r>
              <a:rPr lang="en-US" sz="19900" b="1" dirty="0">
                <a:ln>
                  <a:solidFill>
                    <a:schemeClr val="bg1"/>
                  </a:solidFill>
                </a:ln>
                <a:solidFill>
                  <a:srgbClr val="F77A08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CHỦ ĐỀ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49377BB-54E7-46DE-B89F-AE7159A7E714}"/>
              </a:ext>
            </a:extLst>
          </p:cNvPr>
          <p:cNvSpPr txBox="1"/>
          <p:nvPr/>
        </p:nvSpPr>
        <p:spPr>
          <a:xfrm>
            <a:off x="1021472" y="699749"/>
            <a:ext cx="48029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ln>
                  <a:solidFill>
                    <a:schemeClr val="bg1"/>
                  </a:solidFill>
                </a:ln>
                <a:solidFill>
                  <a:srgbClr val="F77A08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4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37A32EA-7DD6-4A4B-89C0-9AACE639F0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44515" y="237337"/>
            <a:ext cx="8735745" cy="1351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736715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>
            <a:extLst>
              <a:ext uri="{FF2B5EF4-FFF2-40B4-BE49-F238E27FC236}">
                <a16:creationId xmlns:a16="http://schemas.microsoft.com/office/drawing/2014/main" id="{59C291E6-312A-4BBD-9F11-7553900934AE}"/>
              </a:ext>
            </a:extLst>
          </p:cNvPr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D5A02B34-75D5-4218-8A7D-6CA0ECE28426}"/>
                </a:ext>
              </a:extLst>
            </p:cNvPr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93D8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B2F1EE1B-CB3C-4963-9062-92A42658AB0F}"/>
                </a:ext>
              </a:extLst>
            </p:cNvPr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0089D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CFC76FCA-8C18-46C0-B4DD-B467A4B2FD01}"/>
                </a:ext>
              </a:extLst>
            </p:cNvPr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00BF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306D7EE8-7B5E-4356-96A3-52B893F7E6E7}"/>
                </a:ext>
              </a:extLst>
            </p:cNvPr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93D8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B23BE527-4367-41BF-97D9-48B73C626D1E}"/>
                </a:ext>
              </a:extLst>
            </p:cNvPr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00BF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1" name="135">
            <a:extLst>
              <a:ext uri="{FF2B5EF4-FFF2-40B4-BE49-F238E27FC236}">
                <a16:creationId xmlns:a16="http://schemas.microsoft.com/office/drawing/2014/main" id="{E9BA7107-50F0-47CC-B7FD-B4B7DF2A075C}"/>
              </a:ext>
            </a:extLst>
          </p:cNvPr>
          <p:cNvGrpSpPr/>
          <p:nvPr/>
        </p:nvGrpSpPr>
        <p:grpSpPr>
          <a:xfrm>
            <a:off x="1108213" y="194731"/>
            <a:ext cx="3277447" cy="734087"/>
            <a:chOff x="2470109" y="2002067"/>
            <a:chExt cx="5557412" cy="966897"/>
          </a:xfrm>
        </p:grpSpPr>
        <p:sp>
          <p:nvSpPr>
            <p:cNvPr id="32" name="23">
              <a:extLst>
                <a:ext uri="{FF2B5EF4-FFF2-40B4-BE49-F238E27FC236}">
                  <a16:creationId xmlns:a16="http://schemas.microsoft.com/office/drawing/2014/main" id="{B1858610-F970-4207-B57A-C62D8F393CB0}"/>
                </a:ext>
              </a:extLst>
            </p:cNvPr>
            <p:cNvSpPr/>
            <p:nvPr/>
          </p:nvSpPr>
          <p:spPr>
            <a:xfrm>
              <a:off x="2470109" y="2002067"/>
              <a:ext cx="5531354" cy="966897"/>
            </a:xfrm>
            <a:prstGeom prst="roundRect">
              <a:avLst>
                <a:gd name="adj" fmla="val 50000"/>
              </a:avLst>
            </a:prstGeom>
            <a:noFill/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33" name="137">
              <a:extLst>
                <a:ext uri="{FF2B5EF4-FFF2-40B4-BE49-F238E27FC236}">
                  <a16:creationId xmlns:a16="http://schemas.microsoft.com/office/drawing/2014/main" id="{35313F35-F18B-4AA0-9EC2-8C30A926B5F8}"/>
                </a:ext>
              </a:extLst>
            </p:cNvPr>
            <p:cNvSpPr txBox="1"/>
            <p:nvPr/>
          </p:nvSpPr>
          <p:spPr>
            <a:xfrm>
              <a:off x="2904489" y="2032336"/>
              <a:ext cx="5123032" cy="93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eaLnBrk="1" hangingPunct="1"/>
              <a:r>
                <a:rPr lang="en-US" altLang="zh-CN" sz="4000" b="1" dirty="0">
                  <a:solidFill>
                    <a:srgbClr val="0089D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NGHE – VIẾT</a:t>
              </a:r>
              <a:endParaRPr lang="zh-CN" altLang="en-US" sz="4000" b="1" dirty="0">
                <a:solidFill>
                  <a:srgbClr val="0089D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34" name="39">
            <a:extLst>
              <a:ext uri="{FF2B5EF4-FFF2-40B4-BE49-F238E27FC236}">
                <a16:creationId xmlns:a16="http://schemas.microsoft.com/office/drawing/2014/main" id="{F20E5FA6-CCB2-43A4-BBDA-3E1E4CD7E4D5}"/>
              </a:ext>
            </a:extLst>
          </p:cNvPr>
          <p:cNvGrpSpPr/>
          <p:nvPr/>
        </p:nvGrpSpPr>
        <p:grpSpPr>
          <a:xfrm>
            <a:off x="197592" y="108592"/>
            <a:ext cx="1082333" cy="946750"/>
            <a:chOff x="1353570" y="1860082"/>
            <a:chExt cx="1425587" cy="1247005"/>
          </a:xfrm>
        </p:grpSpPr>
        <p:sp>
          <p:nvSpPr>
            <p:cNvPr id="35" name="16">
              <a:extLst>
                <a:ext uri="{FF2B5EF4-FFF2-40B4-BE49-F238E27FC236}">
                  <a16:creationId xmlns:a16="http://schemas.microsoft.com/office/drawing/2014/main" id="{A925F8B0-18BF-4BCD-B1AB-8A02BBE1020E}"/>
                </a:ext>
              </a:extLst>
            </p:cNvPr>
            <p:cNvSpPr/>
            <p:nvPr/>
          </p:nvSpPr>
          <p:spPr>
            <a:xfrm>
              <a:off x="1353570" y="1860082"/>
              <a:ext cx="1425587" cy="1247005"/>
            </a:xfrm>
            <a:custGeom>
              <a:avLst/>
              <a:gdLst>
                <a:gd name="connsiteX0" fmla="*/ 724918 w 1425587"/>
                <a:gd name="connsiteY0" fmla="*/ 126948 h 1247005"/>
                <a:gd name="connsiteX1" fmla="*/ 698669 w 1425587"/>
                <a:gd name="connsiteY1" fmla="*/ 127403 h 1247005"/>
                <a:gd name="connsiteX2" fmla="*/ 682523 w 1425587"/>
                <a:gd name="connsiteY2" fmla="*/ 134262 h 1247005"/>
                <a:gd name="connsiteX3" fmla="*/ 682492 w 1425587"/>
                <a:gd name="connsiteY3" fmla="*/ 134241 h 1247005"/>
                <a:gd name="connsiteX4" fmla="*/ 287866 w 1425587"/>
                <a:gd name="connsiteY4" fmla="*/ 331554 h 1247005"/>
                <a:gd name="connsiteX5" fmla="*/ 278988 w 1425587"/>
                <a:gd name="connsiteY5" fmla="*/ 339062 h 1247005"/>
                <a:gd name="connsiteX6" fmla="*/ 266985 w 1425587"/>
                <a:gd name="connsiteY6" fmla="*/ 362410 h 1247005"/>
                <a:gd name="connsiteX7" fmla="*/ 265400 w 1425587"/>
                <a:gd name="connsiteY7" fmla="*/ 379880 h 1247005"/>
                <a:gd name="connsiteX8" fmla="*/ 264826 w 1425587"/>
                <a:gd name="connsiteY8" fmla="*/ 380196 h 1247005"/>
                <a:gd name="connsiteX9" fmla="*/ 264826 w 1425587"/>
                <a:gd name="connsiteY9" fmla="*/ 902103 h 1247005"/>
                <a:gd name="connsiteX10" fmla="*/ 268187 w 1425587"/>
                <a:gd name="connsiteY10" fmla="*/ 918750 h 1247005"/>
                <a:gd name="connsiteX11" fmla="*/ 282863 w 1425587"/>
                <a:gd name="connsiteY11" fmla="*/ 940517 h 1247005"/>
                <a:gd name="connsiteX12" fmla="*/ 297408 w 1425587"/>
                <a:gd name="connsiteY12" fmla="*/ 950324 h 1247005"/>
                <a:gd name="connsiteX13" fmla="*/ 297408 w 1425587"/>
                <a:gd name="connsiteY13" fmla="*/ 950681 h 1247005"/>
                <a:gd name="connsiteX14" fmla="*/ 690681 w 1425587"/>
                <a:gd name="connsiteY14" fmla="*/ 1147318 h 1247005"/>
                <a:gd name="connsiteX15" fmla="*/ 681190 w 1425587"/>
                <a:gd name="connsiteY15" fmla="*/ 1141150 h 1247005"/>
                <a:gd name="connsiteX16" fmla="*/ 701216 w 1425587"/>
                <a:gd name="connsiteY16" fmla="*/ 1149080 h 1247005"/>
                <a:gd name="connsiteX17" fmla="*/ 727465 w 1425587"/>
                <a:gd name="connsiteY17" fmla="*/ 1148636 h 1247005"/>
                <a:gd name="connsiteX18" fmla="*/ 743613 w 1425587"/>
                <a:gd name="connsiteY18" fmla="*/ 1141783 h 1247005"/>
                <a:gd name="connsiteX19" fmla="*/ 744397 w 1425587"/>
                <a:gd name="connsiteY19" fmla="*/ 1142292 h 1247005"/>
                <a:gd name="connsiteX20" fmla="*/ 741193 w 1425587"/>
                <a:gd name="connsiteY20" fmla="*/ 1144173 h 1247005"/>
                <a:gd name="connsiteX21" fmla="*/ 1137772 w 1425587"/>
                <a:gd name="connsiteY21" fmla="*/ 945884 h 1247005"/>
                <a:gd name="connsiteX22" fmla="*/ 1146771 w 1425587"/>
                <a:gd name="connsiteY22" fmla="*/ 938118 h 1247005"/>
                <a:gd name="connsiteX23" fmla="*/ 1158539 w 1425587"/>
                <a:gd name="connsiteY23" fmla="*/ 914651 h 1247005"/>
                <a:gd name="connsiteX24" fmla="*/ 1159948 w 1425587"/>
                <a:gd name="connsiteY24" fmla="*/ 897165 h 1247005"/>
                <a:gd name="connsiteX25" fmla="*/ 1160760 w 1425587"/>
                <a:gd name="connsiteY25" fmla="*/ 896708 h 1247005"/>
                <a:gd name="connsiteX26" fmla="*/ 1160760 w 1425587"/>
                <a:gd name="connsiteY26" fmla="*/ 371357 h 1247005"/>
                <a:gd name="connsiteX27" fmla="*/ 1158060 w 1425587"/>
                <a:gd name="connsiteY27" fmla="*/ 357984 h 1247005"/>
                <a:gd name="connsiteX28" fmla="*/ 1143384 w 1425587"/>
                <a:gd name="connsiteY28" fmla="*/ 336217 h 1247005"/>
                <a:gd name="connsiteX29" fmla="*/ 1132874 w 1425587"/>
                <a:gd name="connsiteY29" fmla="*/ 329132 h 1247005"/>
                <a:gd name="connsiteX30" fmla="*/ 742090 w 1425587"/>
                <a:gd name="connsiteY30" fmla="*/ 133740 h 1247005"/>
                <a:gd name="connsiteX31" fmla="*/ 341644 w 1425587"/>
                <a:gd name="connsiteY31" fmla="*/ 0 h 1247005"/>
                <a:gd name="connsiteX32" fmla="*/ 1072853 w 1425587"/>
                <a:gd name="connsiteY32" fmla="*/ 0 h 1247005"/>
                <a:gd name="connsiteX33" fmla="*/ 1073490 w 1425587"/>
                <a:gd name="connsiteY33" fmla="*/ 1130 h 1247005"/>
                <a:gd name="connsiteX34" fmla="*/ 1097827 w 1425587"/>
                <a:gd name="connsiteY34" fmla="*/ 3091 h 1247005"/>
                <a:gd name="connsiteX35" fmla="*/ 1130490 w 1425587"/>
                <a:gd name="connsiteY35" fmla="*/ 19471 h 1247005"/>
                <a:gd name="connsiteX36" fmla="*/ 1141300 w 1425587"/>
                <a:gd name="connsiteY36" fmla="*/ 31995 h 1247005"/>
                <a:gd name="connsiteX37" fmla="*/ 1417288 w 1425587"/>
                <a:gd name="connsiteY37" fmla="*/ 583973 h 1247005"/>
                <a:gd name="connsiteX38" fmla="*/ 1414670 w 1425587"/>
                <a:gd name="connsiteY38" fmla="*/ 579514 h 1247005"/>
                <a:gd name="connsiteX39" fmla="*/ 1413961 w 1425587"/>
                <a:gd name="connsiteY39" fmla="*/ 580605 h 1247005"/>
                <a:gd name="connsiteX40" fmla="*/ 1423500 w 1425587"/>
                <a:gd name="connsiteY40" fmla="*/ 603081 h 1247005"/>
                <a:gd name="connsiteX41" fmla="*/ 1424118 w 1425587"/>
                <a:gd name="connsiteY41" fmla="*/ 639616 h 1247005"/>
                <a:gd name="connsiteX42" fmla="*/ 1413081 w 1425587"/>
                <a:gd name="connsiteY42" fmla="*/ 667489 h 1247005"/>
                <a:gd name="connsiteX43" fmla="*/ 1421665 w 1425587"/>
                <a:gd name="connsiteY43" fmla="*/ 654279 h 1247005"/>
                <a:gd name="connsiteX44" fmla="*/ 1147977 w 1425587"/>
                <a:gd name="connsiteY44" fmla="*/ 1201656 h 1247005"/>
                <a:gd name="connsiteX45" fmla="*/ 1147479 w 1425587"/>
                <a:gd name="connsiteY45" fmla="*/ 1201656 h 1247005"/>
                <a:gd name="connsiteX46" fmla="*/ 1133830 w 1425587"/>
                <a:gd name="connsiteY46" fmla="*/ 1221900 h 1247005"/>
                <a:gd name="connsiteX47" fmla="*/ 1103533 w 1425587"/>
                <a:gd name="connsiteY47" fmla="*/ 1242327 h 1247005"/>
                <a:gd name="connsiteX48" fmla="*/ 1080363 w 1425587"/>
                <a:gd name="connsiteY48" fmla="*/ 1247005 h 1247005"/>
                <a:gd name="connsiteX49" fmla="*/ 353947 w 1425587"/>
                <a:gd name="connsiteY49" fmla="*/ 1247005 h 1247005"/>
                <a:gd name="connsiteX50" fmla="*/ 353507 w 1425587"/>
                <a:gd name="connsiteY50" fmla="*/ 1246206 h 1247005"/>
                <a:gd name="connsiteX51" fmla="*/ 329191 w 1425587"/>
                <a:gd name="connsiteY51" fmla="*/ 1243999 h 1247005"/>
                <a:gd name="connsiteX52" fmla="*/ 296694 w 1425587"/>
                <a:gd name="connsiteY52" fmla="*/ 1227293 h 1247005"/>
                <a:gd name="connsiteX53" fmla="*/ 286245 w 1425587"/>
                <a:gd name="connsiteY53" fmla="*/ 1214937 h 1247005"/>
                <a:gd name="connsiteX54" fmla="*/ 11615 w 1425587"/>
                <a:gd name="connsiteY54" fmla="*/ 665677 h 1247005"/>
                <a:gd name="connsiteX55" fmla="*/ 11644 w 1425587"/>
                <a:gd name="connsiteY55" fmla="*/ 665633 h 1247005"/>
                <a:gd name="connsiteX56" fmla="*/ 2097 w 1425587"/>
                <a:gd name="connsiteY56" fmla="*/ 643161 h 1247005"/>
                <a:gd name="connsiteX57" fmla="*/ 1463 w 1425587"/>
                <a:gd name="connsiteY57" fmla="*/ 606626 h 1247005"/>
                <a:gd name="connsiteX58" fmla="*/ 10917 w 1425587"/>
                <a:gd name="connsiteY58" fmla="*/ 582725 h 1247005"/>
                <a:gd name="connsiteX59" fmla="*/ 282873 w 1425587"/>
                <a:gd name="connsiteY59" fmla="*/ 38813 h 1247005"/>
                <a:gd name="connsiteX60" fmla="*/ 292735 w 1425587"/>
                <a:gd name="connsiteY60" fmla="*/ 24185 h 1247005"/>
                <a:gd name="connsiteX61" fmla="*/ 323031 w 1425587"/>
                <a:gd name="connsiteY61" fmla="*/ 3758 h 1247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1425587" h="1247005">
                  <a:moveTo>
                    <a:pt x="724918" y="126948"/>
                  </a:moveTo>
                  <a:cubicBezTo>
                    <a:pt x="716159" y="125392"/>
                    <a:pt x="707241" y="125579"/>
                    <a:pt x="698669" y="127403"/>
                  </a:cubicBezTo>
                  <a:lnTo>
                    <a:pt x="682523" y="134262"/>
                  </a:lnTo>
                  <a:lnTo>
                    <a:pt x="682492" y="134241"/>
                  </a:lnTo>
                  <a:lnTo>
                    <a:pt x="287866" y="331554"/>
                  </a:lnTo>
                  <a:lnTo>
                    <a:pt x="278988" y="339062"/>
                  </a:lnTo>
                  <a:cubicBezTo>
                    <a:pt x="273478" y="346046"/>
                    <a:pt x="269429" y="353994"/>
                    <a:pt x="266985" y="362410"/>
                  </a:cubicBezTo>
                  <a:lnTo>
                    <a:pt x="265400" y="379880"/>
                  </a:lnTo>
                  <a:lnTo>
                    <a:pt x="264826" y="380196"/>
                  </a:lnTo>
                  <a:lnTo>
                    <a:pt x="264826" y="902103"/>
                  </a:lnTo>
                  <a:lnTo>
                    <a:pt x="268187" y="918750"/>
                  </a:lnTo>
                  <a:cubicBezTo>
                    <a:pt x="271652" y="926943"/>
                    <a:pt x="276666" y="934321"/>
                    <a:pt x="282863" y="940517"/>
                  </a:cubicBezTo>
                  <a:lnTo>
                    <a:pt x="297408" y="950324"/>
                  </a:lnTo>
                  <a:lnTo>
                    <a:pt x="297408" y="950681"/>
                  </a:lnTo>
                  <a:lnTo>
                    <a:pt x="690681" y="1147318"/>
                  </a:lnTo>
                  <a:lnTo>
                    <a:pt x="681190" y="1141150"/>
                  </a:lnTo>
                  <a:lnTo>
                    <a:pt x="701216" y="1149080"/>
                  </a:lnTo>
                  <a:cubicBezTo>
                    <a:pt x="709974" y="1150639"/>
                    <a:pt x="718892" y="1150455"/>
                    <a:pt x="727465" y="1148636"/>
                  </a:cubicBezTo>
                  <a:lnTo>
                    <a:pt x="743613" y="1141783"/>
                  </a:lnTo>
                  <a:lnTo>
                    <a:pt x="744397" y="1142292"/>
                  </a:lnTo>
                  <a:lnTo>
                    <a:pt x="741193" y="1144173"/>
                  </a:lnTo>
                  <a:lnTo>
                    <a:pt x="1137772" y="945884"/>
                  </a:lnTo>
                  <a:lnTo>
                    <a:pt x="1146771" y="938118"/>
                  </a:lnTo>
                  <a:cubicBezTo>
                    <a:pt x="1152210" y="931079"/>
                    <a:pt x="1156179" y="923090"/>
                    <a:pt x="1158539" y="914651"/>
                  </a:cubicBezTo>
                  <a:lnTo>
                    <a:pt x="1159948" y="897165"/>
                  </a:lnTo>
                  <a:lnTo>
                    <a:pt x="1160760" y="896708"/>
                  </a:lnTo>
                  <a:lnTo>
                    <a:pt x="1160760" y="371357"/>
                  </a:lnTo>
                  <a:lnTo>
                    <a:pt x="1158060" y="357984"/>
                  </a:lnTo>
                  <a:cubicBezTo>
                    <a:pt x="1154595" y="349791"/>
                    <a:pt x="1149580" y="342413"/>
                    <a:pt x="1143384" y="336217"/>
                  </a:cubicBezTo>
                  <a:lnTo>
                    <a:pt x="1132874" y="329132"/>
                  </a:lnTo>
                  <a:lnTo>
                    <a:pt x="742090" y="133740"/>
                  </a:lnTo>
                  <a:close/>
                  <a:moveTo>
                    <a:pt x="341644" y="0"/>
                  </a:moveTo>
                  <a:lnTo>
                    <a:pt x="1072853" y="0"/>
                  </a:lnTo>
                  <a:lnTo>
                    <a:pt x="1073490" y="1130"/>
                  </a:lnTo>
                  <a:lnTo>
                    <a:pt x="1097827" y="3091"/>
                  </a:lnTo>
                  <a:cubicBezTo>
                    <a:pt x="1109574" y="6376"/>
                    <a:pt x="1120693" y="11899"/>
                    <a:pt x="1130490" y="19471"/>
                  </a:cubicBezTo>
                  <a:lnTo>
                    <a:pt x="1141300" y="31995"/>
                  </a:lnTo>
                  <a:lnTo>
                    <a:pt x="1417288" y="583973"/>
                  </a:lnTo>
                  <a:lnTo>
                    <a:pt x="1414670" y="579514"/>
                  </a:lnTo>
                  <a:lnTo>
                    <a:pt x="1413961" y="580605"/>
                  </a:lnTo>
                  <a:lnTo>
                    <a:pt x="1423500" y="603081"/>
                  </a:lnTo>
                  <a:cubicBezTo>
                    <a:pt x="1426032" y="615013"/>
                    <a:pt x="1426288" y="627426"/>
                    <a:pt x="1424118" y="639616"/>
                  </a:cubicBezTo>
                  <a:lnTo>
                    <a:pt x="1413081" y="667489"/>
                  </a:lnTo>
                  <a:lnTo>
                    <a:pt x="1421665" y="654279"/>
                  </a:lnTo>
                  <a:lnTo>
                    <a:pt x="1147977" y="1201656"/>
                  </a:lnTo>
                  <a:lnTo>
                    <a:pt x="1147479" y="1201656"/>
                  </a:lnTo>
                  <a:lnTo>
                    <a:pt x="1133830" y="1221900"/>
                  </a:lnTo>
                  <a:cubicBezTo>
                    <a:pt x="1125206" y="1230525"/>
                    <a:pt x="1114937" y="1237504"/>
                    <a:pt x="1103533" y="1242327"/>
                  </a:cubicBezTo>
                  <a:lnTo>
                    <a:pt x="1080363" y="1247005"/>
                  </a:lnTo>
                  <a:lnTo>
                    <a:pt x="353947" y="1247005"/>
                  </a:lnTo>
                  <a:lnTo>
                    <a:pt x="353507" y="1246206"/>
                  </a:lnTo>
                  <a:lnTo>
                    <a:pt x="329191" y="1243999"/>
                  </a:lnTo>
                  <a:cubicBezTo>
                    <a:pt x="317478" y="1240599"/>
                    <a:pt x="306415" y="1234962"/>
                    <a:pt x="296694" y="1227293"/>
                  </a:cubicBezTo>
                  <a:lnTo>
                    <a:pt x="286245" y="1214937"/>
                  </a:lnTo>
                  <a:lnTo>
                    <a:pt x="11615" y="665677"/>
                  </a:lnTo>
                  <a:lnTo>
                    <a:pt x="11644" y="665633"/>
                  </a:lnTo>
                  <a:lnTo>
                    <a:pt x="2097" y="643161"/>
                  </a:lnTo>
                  <a:cubicBezTo>
                    <a:pt x="-442" y="631230"/>
                    <a:pt x="-702" y="618817"/>
                    <a:pt x="1463" y="606626"/>
                  </a:cubicBezTo>
                  <a:lnTo>
                    <a:pt x="10917" y="582725"/>
                  </a:lnTo>
                  <a:lnTo>
                    <a:pt x="282873" y="38813"/>
                  </a:lnTo>
                  <a:lnTo>
                    <a:pt x="292735" y="24185"/>
                  </a:lnTo>
                  <a:cubicBezTo>
                    <a:pt x="301359" y="15560"/>
                    <a:pt x="311628" y="8581"/>
                    <a:pt x="323031" y="3758"/>
                  </a:cubicBezTo>
                  <a:close/>
                </a:path>
              </a:pathLst>
            </a:custGeom>
            <a:solidFill>
              <a:srgbClr val="4EC0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>
                <a:cs typeface="+mn-ea"/>
                <a:sym typeface="+mn-lt"/>
              </a:endParaRPr>
            </a:p>
          </p:txBody>
        </p:sp>
        <p:sp>
          <p:nvSpPr>
            <p:cNvPr id="36" name="24">
              <a:extLst>
                <a:ext uri="{FF2B5EF4-FFF2-40B4-BE49-F238E27FC236}">
                  <a16:creationId xmlns:a16="http://schemas.microsoft.com/office/drawing/2014/main" id="{01CBE943-E70D-4394-8557-826A6DAFE24A}"/>
                </a:ext>
              </a:extLst>
            </p:cNvPr>
            <p:cNvSpPr/>
            <p:nvPr/>
          </p:nvSpPr>
          <p:spPr>
            <a:xfrm>
              <a:off x="1530242" y="2017407"/>
              <a:ext cx="1072240" cy="937921"/>
            </a:xfrm>
            <a:custGeom>
              <a:avLst/>
              <a:gdLst>
                <a:gd name="connsiteX0" fmla="*/ 339741 w 1417646"/>
                <a:gd name="connsiteY0" fmla="*/ 0 h 1240059"/>
                <a:gd name="connsiteX1" fmla="*/ 1066877 w 1417646"/>
                <a:gd name="connsiteY1" fmla="*/ 0 h 1240059"/>
                <a:gd name="connsiteX2" fmla="*/ 1067510 w 1417646"/>
                <a:gd name="connsiteY2" fmla="*/ 1124 h 1240059"/>
                <a:gd name="connsiteX3" fmla="*/ 1091712 w 1417646"/>
                <a:gd name="connsiteY3" fmla="*/ 3074 h 1240059"/>
                <a:gd name="connsiteX4" fmla="*/ 1124193 w 1417646"/>
                <a:gd name="connsiteY4" fmla="*/ 19362 h 1240059"/>
                <a:gd name="connsiteX5" fmla="*/ 1134942 w 1417646"/>
                <a:gd name="connsiteY5" fmla="*/ 31817 h 1240059"/>
                <a:gd name="connsiteX6" fmla="*/ 1409393 w 1417646"/>
                <a:gd name="connsiteY6" fmla="*/ 580720 h 1240059"/>
                <a:gd name="connsiteX7" fmla="*/ 1406790 w 1417646"/>
                <a:gd name="connsiteY7" fmla="*/ 576286 h 1240059"/>
                <a:gd name="connsiteX8" fmla="*/ 1406085 w 1417646"/>
                <a:gd name="connsiteY8" fmla="*/ 577371 h 1240059"/>
                <a:gd name="connsiteX9" fmla="*/ 1415570 w 1417646"/>
                <a:gd name="connsiteY9" fmla="*/ 599722 h 1240059"/>
                <a:gd name="connsiteX10" fmla="*/ 1416185 w 1417646"/>
                <a:gd name="connsiteY10" fmla="*/ 636053 h 1240059"/>
                <a:gd name="connsiteX11" fmla="*/ 1405209 w 1417646"/>
                <a:gd name="connsiteY11" fmla="*/ 663771 h 1240059"/>
                <a:gd name="connsiteX12" fmla="*/ 1413746 w 1417646"/>
                <a:gd name="connsiteY12" fmla="*/ 650634 h 1240059"/>
                <a:gd name="connsiteX13" fmla="*/ 1141582 w 1417646"/>
                <a:gd name="connsiteY13" fmla="*/ 1194962 h 1240059"/>
                <a:gd name="connsiteX14" fmla="*/ 1141087 w 1417646"/>
                <a:gd name="connsiteY14" fmla="*/ 1194962 h 1240059"/>
                <a:gd name="connsiteX15" fmla="*/ 1127514 w 1417646"/>
                <a:gd name="connsiteY15" fmla="*/ 1215094 h 1240059"/>
                <a:gd name="connsiteX16" fmla="*/ 1097386 w 1417646"/>
                <a:gd name="connsiteY16" fmla="*/ 1235407 h 1240059"/>
                <a:gd name="connsiteX17" fmla="*/ 1074345 w 1417646"/>
                <a:gd name="connsiteY17" fmla="*/ 1240059 h 1240059"/>
                <a:gd name="connsiteX18" fmla="*/ 351975 w 1417646"/>
                <a:gd name="connsiteY18" fmla="*/ 1240059 h 1240059"/>
                <a:gd name="connsiteX19" fmla="*/ 351538 w 1417646"/>
                <a:gd name="connsiteY19" fmla="*/ 1239264 h 1240059"/>
                <a:gd name="connsiteX20" fmla="*/ 327357 w 1417646"/>
                <a:gd name="connsiteY20" fmla="*/ 1237070 h 1240059"/>
                <a:gd name="connsiteX21" fmla="*/ 295041 w 1417646"/>
                <a:gd name="connsiteY21" fmla="*/ 1220457 h 1240059"/>
                <a:gd name="connsiteX22" fmla="*/ 284650 w 1417646"/>
                <a:gd name="connsiteY22" fmla="*/ 1208169 h 1240059"/>
                <a:gd name="connsiteX23" fmla="*/ 11550 w 1417646"/>
                <a:gd name="connsiteY23" fmla="*/ 661969 h 1240059"/>
                <a:gd name="connsiteX24" fmla="*/ 11579 w 1417646"/>
                <a:gd name="connsiteY24" fmla="*/ 661925 h 1240059"/>
                <a:gd name="connsiteX25" fmla="*/ 2085 w 1417646"/>
                <a:gd name="connsiteY25" fmla="*/ 639578 h 1240059"/>
                <a:gd name="connsiteX26" fmla="*/ 1455 w 1417646"/>
                <a:gd name="connsiteY26" fmla="*/ 603247 h 1240059"/>
                <a:gd name="connsiteX27" fmla="*/ 10856 w 1417646"/>
                <a:gd name="connsiteY27" fmla="*/ 579479 h 1240059"/>
                <a:gd name="connsiteX28" fmla="*/ 281297 w 1417646"/>
                <a:gd name="connsiteY28" fmla="*/ 38597 h 1240059"/>
                <a:gd name="connsiteX29" fmla="*/ 291104 w 1417646"/>
                <a:gd name="connsiteY29" fmla="*/ 24050 h 1240059"/>
                <a:gd name="connsiteX30" fmla="*/ 321232 w 1417646"/>
                <a:gd name="connsiteY30" fmla="*/ 3737 h 1240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417646" h="1240059">
                  <a:moveTo>
                    <a:pt x="339741" y="0"/>
                  </a:moveTo>
                  <a:lnTo>
                    <a:pt x="1066877" y="0"/>
                  </a:lnTo>
                  <a:lnTo>
                    <a:pt x="1067510" y="1124"/>
                  </a:lnTo>
                  <a:lnTo>
                    <a:pt x="1091712" y="3074"/>
                  </a:lnTo>
                  <a:cubicBezTo>
                    <a:pt x="1103393" y="6340"/>
                    <a:pt x="1114450" y="11833"/>
                    <a:pt x="1124193" y="19362"/>
                  </a:cubicBezTo>
                  <a:lnTo>
                    <a:pt x="1134942" y="31817"/>
                  </a:lnTo>
                  <a:lnTo>
                    <a:pt x="1409393" y="580720"/>
                  </a:lnTo>
                  <a:lnTo>
                    <a:pt x="1406790" y="576286"/>
                  </a:lnTo>
                  <a:lnTo>
                    <a:pt x="1406085" y="577371"/>
                  </a:lnTo>
                  <a:lnTo>
                    <a:pt x="1415570" y="599722"/>
                  </a:lnTo>
                  <a:cubicBezTo>
                    <a:pt x="1418088" y="611587"/>
                    <a:pt x="1418343" y="623931"/>
                    <a:pt x="1416185" y="636053"/>
                  </a:cubicBezTo>
                  <a:lnTo>
                    <a:pt x="1405209" y="663771"/>
                  </a:lnTo>
                  <a:lnTo>
                    <a:pt x="1413746" y="650634"/>
                  </a:lnTo>
                  <a:lnTo>
                    <a:pt x="1141582" y="1194962"/>
                  </a:lnTo>
                  <a:lnTo>
                    <a:pt x="1141087" y="1194962"/>
                  </a:lnTo>
                  <a:lnTo>
                    <a:pt x="1127514" y="1215094"/>
                  </a:lnTo>
                  <a:cubicBezTo>
                    <a:pt x="1118938" y="1223671"/>
                    <a:pt x="1108726" y="1230611"/>
                    <a:pt x="1097386" y="1235407"/>
                  </a:cubicBezTo>
                  <a:lnTo>
                    <a:pt x="1074345" y="1240059"/>
                  </a:lnTo>
                  <a:lnTo>
                    <a:pt x="351975" y="1240059"/>
                  </a:lnTo>
                  <a:lnTo>
                    <a:pt x="351538" y="1239264"/>
                  </a:lnTo>
                  <a:lnTo>
                    <a:pt x="327357" y="1237070"/>
                  </a:lnTo>
                  <a:cubicBezTo>
                    <a:pt x="315709" y="1233688"/>
                    <a:pt x="304708" y="1228083"/>
                    <a:pt x="295041" y="1220457"/>
                  </a:cubicBezTo>
                  <a:lnTo>
                    <a:pt x="284650" y="1208169"/>
                  </a:lnTo>
                  <a:lnTo>
                    <a:pt x="11550" y="661969"/>
                  </a:lnTo>
                  <a:lnTo>
                    <a:pt x="11579" y="661925"/>
                  </a:lnTo>
                  <a:lnTo>
                    <a:pt x="2085" y="639578"/>
                  </a:lnTo>
                  <a:cubicBezTo>
                    <a:pt x="-439" y="627714"/>
                    <a:pt x="-698" y="615370"/>
                    <a:pt x="1455" y="603247"/>
                  </a:cubicBezTo>
                  <a:lnTo>
                    <a:pt x="10856" y="579479"/>
                  </a:lnTo>
                  <a:lnTo>
                    <a:pt x="281297" y="38597"/>
                  </a:lnTo>
                  <a:lnTo>
                    <a:pt x="291104" y="24050"/>
                  </a:lnTo>
                  <a:cubicBezTo>
                    <a:pt x="299680" y="15473"/>
                    <a:pt x="309892" y="8533"/>
                    <a:pt x="321232" y="3737"/>
                  </a:cubicBez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4400" b="1" dirty="0">
                  <a:solidFill>
                    <a:srgbClr val="0089D1"/>
                  </a:solidFill>
                  <a:cs typeface="+mn-ea"/>
                  <a:sym typeface="+mn-lt"/>
                </a:rPr>
                <a:t>7</a:t>
              </a:r>
              <a:endParaRPr lang="zh-CN" altLang="en-US" sz="4400" b="1" dirty="0">
                <a:solidFill>
                  <a:srgbClr val="0089D1"/>
                </a:solidFill>
                <a:cs typeface="+mn-ea"/>
                <a:sym typeface="+mn-lt"/>
              </a:endParaRPr>
            </a:p>
          </p:txBody>
        </p:sp>
        <p:sp>
          <p:nvSpPr>
            <p:cNvPr id="37" name="AutoShape 3">
              <a:extLst>
                <a:ext uri="{FF2B5EF4-FFF2-40B4-BE49-F238E27FC236}">
                  <a16:creationId xmlns:a16="http://schemas.microsoft.com/office/drawing/2014/main" id="{712DB009-1192-4033-8007-8F1112A3893A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863987" y="2224238"/>
              <a:ext cx="381000" cy="552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000">
                <a:cs typeface="+mn-ea"/>
                <a:sym typeface="+mn-lt"/>
              </a:endParaRP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ECBE84FE-2B57-4ED6-8620-153E3512C48F}"/>
              </a:ext>
            </a:extLst>
          </p:cNvPr>
          <p:cNvGrpSpPr/>
          <p:nvPr/>
        </p:nvGrpSpPr>
        <p:grpSpPr>
          <a:xfrm>
            <a:off x="9533493" y="198265"/>
            <a:ext cx="2621066" cy="1098316"/>
            <a:chOff x="8864213" y="217035"/>
            <a:chExt cx="2621066" cy="1098316"/>
          </a:xfrm>
        </p:grpSpPr>
        <p:pic>
          <p:nvPicPr>
            <p:cNvPr id="53" name="Picture 52" descr="A picture containing text, silhouette&#10;&#10;Description automatically generated">
              <a:extLst>
                <a:ext uri="{FF2B5EF4-FFF2-40B4-BE49-F238E27FC236}">
                  <a16:creationId xmlns:a16="http://schemas.microsoft.com/office/drawing/2014/main" id="{8D751AFB-7BFA-4F06-9DF0-CF128080F0B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xmlns="" r:id="rId4"/>
                </a:ext>
              </a:extLst>
            </a:blip>
            <a:stretch>
              <a:fillRect/>
            </a:stretch>
          </p:blipFill>
          <p:spPr>
            <a:xfrm>
              <a:off x="8864213" y="217035"/>
              <a:ext cx="1704823" cy="953636"/>
            </a:xfrm>
            <a:prstGeom prst="rect">
              <a:avLst/>
            </a:prstGeom>
          </p:spPr>
        </p:pic>
        <p:pic>
          <p:nvPicPr>
            <p:cNvPr id="54" name="Picture 53" descr="A picture containing text, silhouette&#10;&#10;Description automatically generated">
              <a:extLst>
                <a:ext uri="{FF2B5EF4-FFF2-40B4-BE49-F238E27FC236}">
                  <a16:creationId xmlns:a16="http://schemas.microsoft.com/office/drawing/2014/main" id="{CDC83907-AA86-4220-93C4-0AD537A69DA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xmlns="" r:id="rId4"/>
                </a:ext>
              </a:extLst>
            </a:blip>
            <a:stretch>
              <a:fillRect/>
            </a:stretch>
          </p:blipFill>
          <p:spPr>
            <a:xfrm>
              <a:off x="9780456" y="361715"/>
              <a:ext cx="1704823" cy="953636"/>
            </a:xfrm>
            <a:prstGeom prst="rect">
              <a:avLst/>
            </a:prstGeom>
          </p:spPr>
        </p:pic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870E3477-8AEB-438D-83EB-7012A33D311A}"/>
              </a:ext>
            </a:extLst>
          </p:cNvPr>
          <p:cNvGrpSpPr/>
          <p:nvPr/>
        </p:nvGrpSpPr>
        <p:grpSpPr>
          <a:xfrm>
            <a:off x="11733474" y="-45414"/>
            <a:ext cx="421085" cy="984675"/>
            <a:chOff x="7704732" y="0"/>
            <a:chExt cx="421085" cy="984675"/>
          </a:xfrm>
        </p:grpSpPr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4EC6AFDD-65A8-442B-9C5A-33FA99CF22C4}"/>
                </a:ext>
              </a:extLst>
            </p:cNvPr>
            <p:cNvCxnSpPr/>
            <p:nvPr/>
          </p:nvCxnSpPr>
          <p:spPr>
            <a:xfrm>
              <a:off x="7915275" y="0"/>
              <a:ext cx="0" cy="774133"/>
            </a:xfrm>
            <a:prstGeom prst="line">
              <a:avLst/>
            </a:prstGeom>
            <a:ln w="12700">
              <a:solidFill>
                <a:srgbClr val="93D8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Star: 5 Points 56">
              <a:extLst>
                <a:ext uri="{FF2B5EF4-FFF2-40B4-BE49-F238E27FC236}">
                  <a16:creationId xmlns:a16="http://schemas.microsoft.com/office/drawing/2014/main" id="{11C22A1F-8953-4FE7-B43F-4E7DEDDEC457}"/>
                </a:ext>
              </a:extLst>
            </p:cNvPr>
            <p:cNvSpPr/>
            <p:nvPr/>
          </p:nvSpPr>
          <p:spPr>
            <a:xfrm>
              <a:off x="7704732" y="563590"/>
              <a:ext cx="421085" cy="421085"/>
            </a:xfrm>
            <a:prstGeom prst="star5">
              <a:avLst/>
            </a:prstGeom>
            <a:solidFill>
              <a:srgbClr val="93D8F5"/>
            </a:solidFill>
            <a:ln>
              <a:solidFill>
                <a:srgbClr val="93D8F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499B1D8F-ACEE-4C98-B4F2-C5C39C528238}"/>
              </a:ext>
            </a:extLst>
          </p:cNvPr>
          <p:cNvGrpSpPr/>
          <p:nvPr/>
        </p:nvGrpSpPr>
        <p:grpSpPr>
          <a:xfrm>
            <a:off x="11188980" y="-45414"/>
            <a:ext cx="693701" cy="1585674"/>
            <a:chOff x="7568424" y="0"/>
            <a:chExt cx="693701" cy="1585674"/>
          </a:xfrm>
        </p:grpSpPr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72EB0CB6-3383-4ED6-B419-D89F0E048116}"/>
                </a:ext>
              </a:extLst>
            </p:cNvPr>
            <p:cNvCxnSpPr>
              <a:cxnSpLocks/>
            </p:cNvCxnSpPr>
            <p:nvPr/>
          </p:nvCxnSpPr>
          <p:spPr>
            <a:xfrm>
              <a:off x="7915275" y="0"/>
              <a:ext cx="0" cy="1366170"/>
            </a:xfrm>
            <a:prstGeom prst="line">
              <a:avLst/>
            </a:prstGeom>
            <a:ln w="12700">
              <a:solidFill>
                <a:srgbClr val="93D8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Star: 5 Points 59">
              <a:extLst>
                <a:ext uri="{FF2B5EF4-FFF2-40B4-BE49-F238E27FC236}">
                  <a16:creationId xmlns:a16="http://schemas.microsoft.com/office/drawing/2014/main" id="{47DE65D3-ACD5-4A21-A254-ACBFF49CABFE}"/>
                </a:ext>
              </a:extLst>
            </p:cNvPr>
            <p:cNvSpPr/>
            <p:nvPr/>
          </p:nvSpPr>
          <p:spPr>
            <a:xfrm>
              <a:off x="7568424" y="891973"/>
              <a:ext cx="693701" cy="693701"/>
            </a:xfrm>
            <a:prstGeom prst="star5">
              <a:avLst/>
            </a:prstGeom>
            <a:solidFill>
              <a:srgbClr val="93D8F5"/>
            </a:solidFill>
            <a:ln>
              <a:solidFill>
                <a:srgbClr val="93D8F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9F32D167-25E6-4884-B48E-469EDA4D5188}"/>
              </a:ext>
            </a:extLst>
          </p:cNvPr>
          <p:cNvGrpSpPr/>
          <p:nvPr/>
        </p:nvGrpSpPr>
        <p:grpSpPr>
          <a:xfrm>
            <a:off x="10995445" y="-45414"/>
            <a:ext cx="264401" cy="706837"/>
            <a:chOff x="7783591" y="0"/>
            <a:chExt cx="264401" cy="706837"/>
          </a:xfrm>
        </p:grpSpPr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FDDD94BB-97EB-4119-96F9-E0CA32503981}"/>
                </a:ext>
              </a:extLst>
            </p:cNvPr>
            <p:cNvCxnSpPr>
              <a:cxnSpLocks/>
            </p:cNvCxnSpPr>
            <p:nvPr/>
          </p:nvCxnSpPr>
          <p:spPr>
            <a:xfrm>
              <a:off x="7915275" y="0"/>
              <a:ext cx="0" cy="467104"/>
            </a:xfrm>
            <a:prstGeom prst="line">
              <a:avLst/>
            </a:prstGeom>
            <a:ln w="12700">
              <a:solidFill>
                <a:srgbClr val="93D8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3" name="Star: 5 Points 62">
              <a:extLst>
                <a:ext uri="{FF2B5EF4-FFF2-40B4-BE49-F238E27FC236}">
                  <a16:creationId xmlns:a16="http://schemas.microsoft.com/office/drawing/2014/main" id="{E79D90F2-C00E-4785-895D-A5BB6C93ADB7}"/>
                </a:ext>
              </a:extLst>
            </p:cNvPr>
            <p:cNvSpPr/>
            <p:nvPr/>
          </p:nvSpPr>
          <p:spPr>
            <a:xfrm>
              <a:off x="7783591" y="442436"/>
              <a:ext cx="264401" cy="264401"/>
            </a:xfrm>
            <a:prstGeom prst="star5">
              <a:avLst/>
            </a:prstGeom>
            <a:solidFill>
              <a:srgbClr val="93D8F5"/>
            </a:solidFill>
            <a:ln>
              <a:solidFill>
                <a:srgbClr val="93D8F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1">
            <a:extLst>
              <a:ext uri="{FF2B5EF4-FFF2-40B4-BE49-F238E27FC236}">
                <a16:creationId xmlns:a16="http://schemas.microsoft.com/office/drawing/2014/main" id="{C09076F7-BDCB-4034-B812-89291D3877BF}"/>
              </a:ext>
            </a:extLst>
          </p:cNvPr>
          <p:cNvSpPr/>
          <p:nvPr/>
        </p:nvSpPr>
        <p:spPr>
          <a:xfrm>
            <a:off x="215558" y="1344937"/>
            <a:ext cx="11745784" cy="5009571"/>
          </a:xfrm>
          <a:prstGeom prst="rect">
            <a:avLst/>
          </a:prstGeom>
          <a:solidFill>
            <a:schemeClr val="bg1">
              <a:alpha val="9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53852063-B2EF-487E-ACD0-5529B6FF63B2}"/>
              </a:ext>
            </a:extLst>
          </p:cNvPr>
          <p:cNvGrpSpPr/>
          <p:nvPr/>
        </p:nvGrpSpPr>
        <p:grpSpPr>
          <a:xfrm>
            <a:off x="451212" y="1489985"/>
            <a:ext cx="11289575" cy="4654005"/>
            <a:chOff x="1134893" y="1455648"/>
            <a:chExt cx="9523325" cy="4286980"/>
          </a:xfrm>
        </p:grpSpPr>
        <p:sp>
          <p:nvSpPr>
            <p:cNvPr id="48" name="Rectangle 9">
              <a:extLst>
                <a:ext uri="{FF2B5EF4-FFF2-40B4-BE49-F238E27FC236}">
                  <a16:creationId xmlns:a16="http://schemas.microsoft.com/office/drawing/2014/main" id="{7677F9C9-E8AA-4544-87E5-530E97EBDA39}"/>
                </a:ext>
              </a:extLst>
            </p:cNvPr>
            <p:cNvSpPr/>
            <p:nvPr/>
          </p:nvSpPr>
          <p:spPr>
            <a:xfrm>
              <a:off x="1134893" y="1455648"/>
              <a:ext cx="9523325" cy="4286980"/>
            </a:xfrm>
            <a:custGeom>
              <a:avLst/>
              <a:gdLst>
                <a:gd name="connsiteX0" fmla="*/ 0 w 9399639"/>
                <a:gd name="connsiteY0" fmla="*/ 0 h 4286864"/>
                <a:gd name="connsiteX1" fmla="*/ 9399639 w 9399639"/>
                <a:gd name="connsiteY1" fmla="*/ 0 h 4286864"/>
                <a:gd name="connsiteX2" fmla="*/ 9399639 w 9399639"/>
                <a:gd name="connsiteY2" fmla="*/ 4286864 h 4286864"/>
                <a:gd name="connsiteX3" fmla="*/ 0 w 9399639"/>
                <a:gd name="connsiteY3" fmla="*/ 4286864 h 4286864"/>
                <a:gd name="connsiteX4" fmla="*/ 0 w 9399639"/>
                <a:gd name="connsiteY4" fmla="*/ 0 h 4286864"/>
                <a:gd name="connsiteX0" fmla="*/ 0 w 9399639"/>
                <a:gd name="connsiteY0" fmla="*/ 42 h 4286906"/>
                <a:gd name="connsiteX1" fmla="*/ 4744785 w 9399639"/>
                <a:gd name="connsiteY1" fmla="*/ 205930 h 4286906"/>
                <a:gd name="connsiteX2" fmla="*/ 9399639 w 9399639"/>
                <a:gd name="connsiteY2" fmla="*/ 42 h 4286906"/>
                <a:gd name="connsiteX3" fmla="*/ 9399639 w 9399639"/>
                <a:gd name="connsiteY3" fmla="*/ 4286906 h 4286906"/>
                <a:gd name="connsiteX4" fmla="*/ 0 w 9399639"/>
                <a:gd name="connsiteY4" fmla="*/ 4286906 h 4286906"/>
                <a:gd name="connsiteX5" fmla="*/ 0 w 9399639"/>
                <a:gd name="connsiteY5" fmla="*/ 42 h 4286906"/>
                <a:gd name="connsiteX0" fmla="*/ 0 w 9399689"/>
                <a:gd name="connsiteY0" fmla="*/ 42 h 4286906"/>
                <a:gd name="connsiteX1" fmla="*/ 4744785 w 9399689"/>
                <a:gd name="connsiteY1" fmla="*/ 205930 h 4286906"/>
                <a:gd name="connsiteX2" fmla="*/ 9399639 w 9399689"/>
                <a:gd name="connsiteY2" fmla="*/ 42 h 4286906"/>
                <a:gd name="connsiteX3" fmla="*/ 9254070 w 9399689"/>
                <a:gd name="connsiteY3" fmla="*/ 2201878 h 4286906"/>
                <a:gd name="connsiteX4" fmla="*/ 9399639 w 9399689"/>
                <a:gd name="connsiteY4" fmla="*/ 4286906 h 4286906"/>
                <a:gd name="connsiteX5" fmla="*/ 0 w 9399689"/>
                <a:gd name="connsiteY5" fmla="*/ 4286906 h 4286906"/>
                <a:gd name="connsiteX6" fmla="*/ 0 w 9399689"/>
                <a:gd name="connsiteY6" fmla="*/ 42 h 4286906"/>
                <a:gd name="connsiteX0" fmla="*/ 0 w 9399689"/>
                <a:gd name="connsiteY0" fmla="*/ 42 h 4286906"/>
                <a:gd name="connsiteX1" fmla="*/ 4744785 w 9399689"/>
                <a:gd name="connsiteY1" fmla="*/ 205930 h 4286906"/>
                <a:gd name="connsiteX2" fmla="*/ 9399639 w 9399689"/>
                <a:gd name="connsiteY2" fmla="*/ 42 h 4286906"/>
                <a:gd name="connsiteX3" fmla="*/ 9254070 w 9399689"/>
                <a:gd name="connsiteY3" fmla="*/ 2201878 h 4286906"/>
                <a:gd name="connsiteX4" fmla="*/ 9399639 w 9399689"/>
                <a:gd name="connsiteY4" fmla="*/ 4286906 h 4286906"/>
                <a:gd name="connsiteX5" fmla="*/ 0 w 9399689"/>
                <a:gd name="connsiteY5" fmla="*/ 4286906 h 4286906"/>
                <a:gd name="connsiteX6" fmla="*/ 0 w 9399689"/>
                <a:gd name="connsiteY6" fmla="*/ 42 h 4286906"/>
                <a:gd name="connsiteX0" fmla="*/ 0 w 9399689"/>
                <a:gd name="connsiteY0" fmla="*/ 42 h 4286906"/>
                <a:gd name="connsiteX1" fmla="*/ 4744785 w 9399689"/>
                <a:gd name="connsiteY1" fmla="*/ 205930 h 4286906"/>
                <a:gd name="connsiteX2" fmla="*/ 9399639 w 9399689"/>
                <a:gd name="connsiteY2" fmla="*/ 42 h 4286906"/>
                <a:gd name="connsiteX3" fmla="*/ 9254070 w 9399689"/>
                <a:gd name="connsiteY3" fmla="*/ 2201878 h 4286906"/>
                <a:gd name="connsiteX4" fmla="*/ 9399639 w 9399689"/>
                <a:gd name="connsiteY4" fmla="*/ 4286906 h 4286906"/>
                <a:gd name="connsiteX5" fmla="*/ 4867578 w 9399689"/>
                <a:gd name="connsiteY5" fmla="*/ 4050343 h 4286906"/>
                <a:gd name="connsiteX6" fmla="*/ 0 w 9399689"/>
                <a:gd name="connsiteY6" fmla="*/ 4286906 h 4286906"/>
                <a:gd name="connsiteX7" fmla="*/ 0 w 9399689"/>
                <a:gd name="connsiteY7" fmla="*/ 42 h 4286906"/>
                <a:gd name="connsiteX0" fmla="*/ 9 w 9399698"/>
                <a:gd name="connsiteY0" fmla="*/ 42 h 4286906"/>
                <a:gd name="connsiteX1" fmla="*/ 4744794 w 9399698"/>
                <a:gd name="connsiteY1" fmla="*/ 205930 h 4286906"/>
                <a:gd name="connsiteX2" fmla="*/ 9399648 w 9399698"/>
                <a:gd name="connsiteY2" fmla="*/ 42 h 4286906"/>
                <a:gd name="connsiteX3" fmla="*/ 9254079 w 9399698"/>
                <a:gd name="connsiteY3" fmla="*/ 2201878 h 4286906"/>
                <a:gd name="connsiteX4" fmla="*/ 9399648 w 9399698"/>
                <a:gd name="connsiteY4" fmla="*/ 4286906 h 4286906"/>
                <a:gd name="connsiteX5" fmla="*/ 4867587 w 9399698"/>
                <a:gd name="connsiteY5" fmla="*/ 4050343 h 4286906"/>
                <a:gd name="connsiteX6" fmla="*/ 9 w 9399698"/>
                <a:gd name="connsiteY6" fmla="*/ 4286906 h 4286906"/>
                <a:gd name="connsiteX7" fmla="*/ 151141 w 9399698"/>
                <a:gd name="connsiteY7" fmla="*/ 2172381 h 4286906"/>
                <a:gd name="connsiteX8" fmla="*/ 9 w 9399698"/>
                <a:gd name="connsiteY8" fmla="*/ 42 h 4286906"/>
                <a:gd name="connsiteX0" fmla="*/ 9 w 9399698"/>
                <a:gd name="connsiteY0" fmla="*/ 42 h 4286906"/>
                <a:gd name="connsiteX1" fmla="*/ 4744794 w 9399698"/>
                <a:gd name="connsiteY1" fmla="*/ 205930 h 4286906"/>
                <a:gd name="connsiteX2" fmla="*/ 9399648 w 9399698"/>
                <a:gd name="connsiteY2" fmla="*/ 42 h 4286906"/>
                <a:gd name="connsiteX3" fmla="*/ 9254079 w 9399698"/>
                <a:gd name="connsiteY3" fmla="*/ 2201878 h 4286906"/>
                <a:gd name="connsiteX4" fmla="*/ 9399648 w 9399698"/>
                <a:gd name="connsiteY4" fmla="*/ 4286906 h 4286906"/>
                <a:gd name="connsiteX5" fmla="*/ 4867587 w 9399698"/>
                <a:gd name="connsiteY5" fmla="*/ 4050343 h 4286906"/>
                <a:gd name="connsiteX6" fmla="*/ 9 w 9399698"/>
                <a:gd name="connsiteY6" fmla="*/ 4286906 h 4286906"/>
                <a:gd name="connsiteX7" fmla="*/ 151141 w 9399698"/>
                <a:gd name="connsiteY7" fmla="*/ 2172381 h 4286906"/>
                <a:gd name="connsiteX8" fmla="*/ 9 w 9399698"/>
                <a:gd name="connsiteY8" fmla="*/ 42 h 4286906"/>
                <a:gd name="connsiteX0" fmla="*/ 10 w 9399699"/>
                <a:gd name="connsiteY0" fmla="*/ 42 h 4286906"/>
                <a:gd name="connsiteX1" fmla="*/ 4744795 w 9399699"/>
                <a:gd name="connsiteY1" fmla="*/ 205930 h 4286906"/>
                <a:gd name="connsiteX2" fmla="*/ 9399649 w 9399699"/>
                <a:gd name="connsiteY2" fmla="*/ 42 h 4286906"/>
                <a:gd name="connsiteX3" fmla="*/ 9254080 w 9399699"/>
                <a:gd name="connsiteY3" fmla="*/ 2201878 h 4286906"/>
                <a:gd name="connsiteX4" fmla="*/ 9399649 w 9399699"/>
                <a:gd name="connsiteY4" fmla="*/ 4286906 h 4286906"/>
                <a:gd name="connsiteX5" fmla="*/ 4867588 w 9399699"/>
                <a:gd name="connsiteY5" fmla="*/ 4050343 h 4286906"/>
                <a:gd name="connsiteX6" fmla="*/ 10 w 9399699"/>
                <a:gd name="connsiteY6" fmla="*/ 4286906 h 4286906"/>
                <a:gd name="connsiteX7" fmla="*/ 151142 w 9399699"/>
                <a:gd name="connsiteY7" fmla="*/ 2172381 h 4286906"/>
                <a:gd name="connsiteX8" fmla="*/ 10 w 9399699"/>
                <a:gd name="connsiteY8" fmla="*/ 42 h 4286906"/>
                <a:gd name="connsiteX0" fmla="*/ 11 w 9399700"/>
                <a:gd name="connsiteY0" fmla="*/ 42 h 4286906"/>
                <a:gd name="connsiteX1" fmla="*/ 4744796 w 9399700"/>
                <a:gd name="connsiteY1" fmla="*/ 205930 h 4286906"/>
                <a:gd name="connsiteX2" fmla="*/ 9399650 w 9399700"/>
                <a:gd name="connsiteY2" fmla="*/ 42 h 4286906"/>
                <a:gd name="connsiteX3" fmla="*/ 9254081 w 9399700"/>
                <a:gd name="connsiteY3" fmla="*/ 2201878 h 4286906"/>
                <a:gd name="connsiteX4" fmla="*/ 9399650 w 9399700"/>
                <a:gd name="connsiteY4" fmla="*/ 4286906 h 4286906"/>
                <a:gd name="connsiteX5" fmla="*/ 4867589 w 9399700"/>
                <a:gd name="connsiteY5" fmla="*/ 4050343 h 4286906"/>
                <a:gd name="connsiteX6" fmla="*/ 11 w 9399700"/>
                <a:gd name="connsiteY6" fmla="*/ 4286906 h 4286906"/>
                <a:gd name="connsiteX7" fmla="*/ 151143 w 9399700"/>
                <a:gd name="connsiteY7" fmla="*/ 2172381 h 4286906"/>
                <a:gd name="connsiteX8" fmla="*/ 11 w 9399700"/>
                <a:gd name="connsiteY8" fmla="*/ 42 h 4286906"/>
                <a:gd name="connsiteX0" fmla="*/ 11 w 9399700"/>
                <a:gd name="connsiteY0" fmla="*/ 116 h 4286980"/>
                <a:gd name="connsiteX1" fmla="*/ 4793319 w 9399700"/>
                <a:gd name="connsiteY1" fmla="*/ 68352 h 4286980"/>
                <a:gd name="connsiteX2" fmla="*/ 9399650 w 9399700"/>
                <a:gd name="connsiteY2" fmla="*/ 116 h 4286980"/>
                <a:gd name="connsiteX3" fmla="*/ 9254081 w 9399700"/>
                <a:gd name="connsiteY3" fmla="*/ 2201952 h 4286980"/>
                <a:gd name="connsiteX4" fmla="*/ 9399650 w 9399700"/>
                <a:gd name="connsiteY4" fmla="*/ 4286980 h 4286980"/>
                <a:gd name="connsiteX5" fmla="*/ 4867589 w 9399700"/>
                <a:gd name="connsiteY5" fmla="*/ 4050417 h 4286980"/>
                <a:gd name="connsiteX6" fmla="*/ 11 w 9399700"/>
                <a:gd name="connsiteY6" fmla="*/ 4286980 h 4286980"/>
                <a:gd name="connsiteX7" fmla="*/ 151143 w 9399700"/>
                <a:gd name="connsiteY7" fmla="*/ 2172455 h 4286980"/>
                <a:gd name="connsiteX8" fmla="*/ 11 w 9399700"/>
                <a:gd name="connsiteY8" fmla="*/ 116 h 42869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399700" h="4286980">
                  <a:moveTo>
                    <a:pt x="11" y="116"/>
                  </a:moveTo>
                  <a:cubicBezTo>
                    <a:pt x="1558664" y="-3358"/>
                    <a:pt x="3234666" y="71826"/>
                    <a:pt x="4793319" y="68352"/>
                  </a:cubicBezTo>
                  <a:lnTo>
                    <a:pt x="9399650" y="116"/>
                  </a:lnTo>
                  <a:cubicBezTo>
                    <a:pt x="9402885" y="661958"/>
                    <a:pt x="9250846" y="1540110"/>
                    <a:pt x="9254081" y="2201952"/>
                  </a:cubicBezTo>
                  <a:cubicBezTo>
                    <a:pt x="9234672" y="2926458"/>
                    <a:pt x="9351127" y="3591971"/>
                    <a:pt x="9399650" y="4286980"/>
                  </a:cubicBezTo>
                  <a:cubicBezTo>
                    <a:pt x="7885728" y="4286784"/>
                    <a:pt x="6381511" y="4050613"/>
                    <a:pt x="4867589" y="4050417"/>
                  </a:cubicBezTo>
                  <a:lnTo>
                    <a:pt x="11" y="4286980"/>
                  </a:lnTo>
                  <a:cubicBezTo>
                    <a:pt x="-1370" y="3578861"/>
                    <a:pt x="123409" y="3647490"/>
                    <a:pt x="151143" y="2172455"/>
                  </a:cubicBezTo>
                  <a:cubicBezTo>
                    <a:pt x="139584" y="642097"/>
                    <a:pt x="50388" y="724229"/>
                    <a:pt x="11" y="116"/>
                  </a:cubicBezTo>
                  <a:close/>
                </a:path>
              </a:pathLst>
            </a:custGeom>
            <a:solidFill>
              <a:srgbClr val="9BE7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 useBgFill="1">
          <p:nvSpPr>
            <p:cNvPr id="49" name="Rectangle: Rounded Corners 10">
              <a:extLst>
                <a:ext uri="{FF2B5EF4-FFF2-40B4-BE49-F238E27FC236}">
                  <a16:creationId xmlns:a16="http://schemas.microsoft.com/office/drawing/2014/main" id="{A410B7CB-0E79-4E14-AECE-BFAEB5CABBDE}"/>
                </a:ext>
              </a:extLst>
            </p:cNvPr>
            <p:cNvSpPr/>
            <p:nvPr/>
          </p:nvSpPr>
          <p:spPr>
            <a:xfrm>
              <a:off x="1397060" y="1608738"/>
              <a:ext cx="8988510" cy="3966407"/>
            </a:xfrm>
            <a:custGeom>
              <a:avLst/>
              <a:gdLst>
                <a:gd name="connsiteX0" fmla="*/ 0 w 7629833"/>
                <a:gd name="connsiteY0" fmla="*/ 527675 h 3165987"/>
                <a:gd name="connsiteX1" fmla="*/ 527675 w 7629833"/>
                <a:gd name="connsiteY1" fmla="*/ 0 h 3165987"/>
                <a:gd name="connsiteX2" fmla="*/ 7102158 w 7629833"/>
                <a:gd name="connsiteY2" fmla="*/ 0 h 3165987"/>
                <a:gd name="connsiteX3" fmla="*/ 7629833 w 7629833"/>
                <a:gd name="connsiteY3" fmla="*/ 527675 h 3165987"/>
                <a:gd name="connsiteX4" fmla="*/ 7629833 w 7629833"/>
                <a:gd name="connsiteY4" fmla="*/ 2638312 h 3165987"/>
                <a:gd name="connsiteX5" fmla="*/ 7102158 w 7629833"/>
                <a:gd name="connsiteY5" fmla="*/ 3165987 h 3165987"/>
                <a:gd name="connsiteX6" fmla="*/ 527675 w 7629833"/>
                <a:gd name="connsiteY6" fmla="*/ 3165987 h 3165987"/>
                <a:gd name="connsiteX7" fmla="*/ 0 w 7629833"/>
                <a:gd name="connsiteY7" fmla="*/ 2638312 h 3165987"/>
                <a:gd name="connsiteX8" fmla="*/ 0 w 7629833"/>
                <a:gd name="connsiteY8" fmla="*/ 527675 h 3165987"/>
                <a:gd name="connsiteX0" fmla="*/ 0 w 7629833"/>
                <a:gd name="connsiteY0" fmla="*/ 527675 h 3165987"/>
                <a:gd name="connsiteX1" fmla="*/ 537507 w 7629833"/>
                <a:gd name="connsiteY1" fmla="*/ 68826 h 3165987"/>
                <a:gd name="connsiteX2" fmla="*/ 7102158 w 7629833"/>
                <a:gd name="connsiteY2" fmla="*/ 0 h 3165987"/>
                <a:gd name="connsiteX3" fmla="*/ 7629833 w 7629833"/>
                <a:gd name="connsiteY3" fmla="*/ 527675 h 3165987"/>
                <a:gd name="connsiteX4" fmla="*/ 7629833 w 7629833"/>
                <a:gd name="connsiteY4" fmla="*/ 2638312 h 3165987"/>
                <a:gd name="connsiteX5" fmla="*/ 7102158 w 7629833"/>
                <a:gd name="connsiteY5" fmla="*/ 3165987 h 3165987"/>
                <a:gd name="connsiteX6" fmla="*/ 527675 w 7629833"/>
                <a:gd name="connsiteY6" fmla="*/ 3165987 h 3165987"/>
                <a:gd name="connsiteX7" fmla="*/ 0 w 7629833"/>
                <a:gd name="connsiteY7" fmla="*/ 2638312 h 3165987"/>
                <a:gd name="connsiteX8" fmla="*/ 0 w 7629833"/>
                <a:gd name="connsiteY8" fmla="*/ 527675 h 3165987"/>
                <a:gd name="connsiteX0" fmla="*/ 0 w 7629833"/>
                <a:gd name="connsiteY0" fmla="*/ 527675 h 3165987"/>
                <a:gd name="connsiteX1" fmla="*/ 537507 w 7629833"/>
                <a:gd name="connsiteY1" fmla="*/ 68826 h 3165987"/>
                <a:gd name="connsiteX2" fmla="*/ 7102158 w 7629833"/>
                <a:gd name="connsiteY2" fmla="*/ 0 h 3165987"/>
                <a:gd name="connsiteX3" fmla="*/ 7629833 w 7629833"/>
                <a:gd name="connsiteY3" fmla="*/ 527675 h 3165987"/>
                <a:gd name="connsiteX4" fmla="*/ 7629833 w 7629833"/>
                <a:gd name="connsiteY4" fmla="*/ 2638312 h 3165987"/>
                <a:gd name="connsiteX5" fmla="*/ 7102158 w 7629833"/>
                <a:gd name="connsiteY5" fmla="*/ 3165987 h 3165987"/>
                <a:gd name="connsiteX6" fmla="*/ 527675 w 7629833"/>
                <a:gd name="connsiteY6" fmla="*/ 3165987 h 3165987"/>
                <a:gd name="connsiteX7" fmla="*/ 0 w 7629833"/>
                <a:gd name="connsiteY7" fmla="*/ 2638312 h 3165987"/>
                <a:gd name="connsiteX8" fmla="*/ 0 w 7629833"/>
                <a:gd name="connsiteY8" fmla="*/ 527675 h 3165987"/>
                <a:gd name="connsiteX0" fmla="*/ 31 w 7629864"/>
                <a:gd name="connsiteY0" fmla="*/ 527675 h 3165987"/>
                <a:gd name="connsiteX1" fmla="*/ 537538 w 7629864"/>
                <a:gd name="connsiteY1" fmla="*/ 68826 h 3165987"/>
                <a:gd name="connsiteX2" fmla="*/ 7102189 w 7629864"/>
                <a:gd name="connsiteY2" fmla="*/ 0 h 3165987"/>
                <a:gd name="connsiteX3" fmla="*/ 7629864 w 7629864"/>
                <a:gd name="connsiteY3" fmla="*/ 527675 h 3165987"/>
                <a:gd name="connsiteX4" fmla="*/ 7629864 w 7629864"/>
                <a:gd name="connsiteY4" fmla="*/ 2638312 h 3165987"/>
                <a:gd name="connsiteX5" fmla="*/ 7102189 w 7629864"/>
                <a:gd name="connsiteY5" fmla="*/ 3165987 h 3165987"/>
                <a:gd name="connsiteX6" fmla="*/ 527706 w 7629864"/>
                <a:gd name="connsiteY6" fmla="*/ 3165987 h 3165987"/>
                <a:gd name="connsiteX7" fmla="*/ 31 w 7629864"/>
                <a:gd name="connsiteY7" fmla="*/ 2638312 h 3165987"/>
                <a:gd name="connsiteX8" fmla="*/ 245838 w 7629864"/>
                <a:gd name="connsiteY8" fmla="*/ 1494503 h 3165987"/>
                <a:gd name="connsiteX9" fmla="*/ 31 w 7629864"/>
                <a:gd name="connsiteY9" fmla="*/ 527675 h 3165987"/>
                <a:gd name="connsiteX0" fmla="*/ 31 w 7629864"/>
                <a:gd name="connsiteY0" fmla="*/ 527675 h 3165987"/>
                <a:gd name="connsiteX1" fmla="*/ 399886 w 7629864"/>
                <a:gd name="connsiteY1" fmla="*/ 117987 h 3165987"/>
                <a:gd name="connsiteX2" fmla="*/ 7102189 w 7629864"/>
                <a:gd name="connsiteY2" fmla="*/ 0 h 3165987"/>
                <a:gd name="connsiteX3" fmla="*/ 7629864 w 7629864"/>
                <a:gd name="connsiteY3" fmla="*/ 527675 h 3165987"/>
                <a:gd name="connsiteX4" fmla="*/ 7629864 w 7629864"/>
                <a:gd name="connsiteY4" fmla="*/ 2638312 h 3165987"/>
                <a:gd name="connsiteX5" fmla="*/ 7102189 w 7629864"/>
                <a:gd name="connsiteY5" fmla="*/ 3165987 h 3165987"/>
                <a:gd name="connsiteX6" fmla="*/ 527706 w 7629864"/>
                <a:gd name="connsiteY6" fmla="*/ 3165987 h 3165987"/>
                <a:gd name="connsiteX7" fmla="*/ 31 w 7629864"/>
                <a:gd name="connsiteY7" fmla="*/ 2638312 h 3165987"/>
                <a:gd name="connsiteX8" fmla="*/ 245838 w 7629864"/>
                <a:gd name="connsiteY8" fmla="*/ 1494503 h 3165987"/>
                <a:gd name="connsiteX9" fmla="*/ 31 w 7629864"/>
                <a:gd name="connsiteY9" fmla="*/ 527675 h 3165987"/>
                <a:gd name="connsiteX0" fmla="*/ 43633 w 7673466"/>
                <a:gd name="connsiteY0" fmla="*/ 527675 h 3165987"/>
                <a:gd name="connsiteX1" fmla="*/ 443488 w 7673466"/>
                <a:gd name="connsiteY1" fmla="*/ 117987 h 3165987"/>
                <a:gd name="connsiteX2" fmla="*/ 7145791 w 7673466"/>
                <a:gd name="connsiteY2" fmla="*/ 0 h 3165987"/>
                <a:gd name="connsiteX3" fmla="*/ 7673466 w 7673466"/>
                <a:gd name="connsiteY3" fmla="*/ 527675 h 3165987"/>
                <a:gd name="connsiteX4" fmla="*/ 7673466 w 7673466"/>
                <a:gd name="connsiteY4" fmla="*/ 2638312 h 3165987"/>
                <a:gd name="connsiteX5" fmla="*/ 7145791 w 7673466"/>
                <a:gd name="connsiteY5" fmla="*/ 3165987 h 3165987"/>
                <a:gd name="connsiteX6" fmla="*/ 571308 w 7673466"/>
                <a:gd name="connsiteY6" fmla="*/ 3165987 h 3165987"/>
                <a:gd name="connsiteX7" fmla="*/ 43633 w 7673466"/>
                <a:gd name="connsiteY7" fmla="*/ 2638312 h 3165987"/>
                <a:gd name="connsiteX8" fmla="*/ 43633 w 7673466"/>
                <a:gd name="connsiteY8" fmla="*/ 2153264 h 3165987"/>
                <a:gd name="connsiteX9" fmla="*/ 289440 w 7673466"/>
                <a:gd name="connsiteY9" fmla="*/ 1494503 h 3165987"/>
                <a:gd name="connsiteX10" fmla="*/ 43633 w 7673466"/>
                <a:gd name="connsiteY10" fmla="*/ 527675 h 3165987"/>
                <a:gd name="connsiteX0" fmla="*/ 7170 w 7637003"/>
                <a:gd name="connsiteY0" fmla="*/ 527675 h 3165987"/>
                <a:gd name="connsiteX1" fmla="*/ 407025 w 7637003"/>
                <a:gd name="connsiteY1" fmla="*/ 117987 h 3165987"/>
                <a:gd name="connsiteX2" fmla="*/ 7109328 w 7637003"/>
                <a:gd name="connsiteY2" fmla="*/ 0 h 3165987"/>
                <a:gd name="connsiteX3" fmla="*/ 7637003 w 7637003"/>
                <a:gd name="connsiteY3" fmla="*/ 527675 h 3165987"/>
                <a:gd name="connsiteX4" fmla="*/ 7637003 w 7637003"/>
                <a:gd name="connsiteY4" fmla="*/ 2638312 h 3165987"/>
                <a:gd name="connsiteX5" fmla="*/ 7109328 w 7637003"/>
                <a:gd name="connsiteY5" fmla="*/ 3165987 h 3165987"/>
                <a:gd name="connsiteX6" fmla="*/ 534845 w 7637003"/>
                <a:gd name="connsiteY6" fmla="*/ 3165987 h 3165987"/>
                <a:gd name="connsiteX7" fmla="*/ 184151 w 7637003"/>
                <a:gd name="connsiteY7" fmla="*/ 2618648 h 3165987"/>
                <a:gd name="connsiteX8" fmla="*/ 7170 w 7637003"/>
                <a:gd name="connsiteY8" fmla="*/ 2153264 h 3165987"/>
                <a:gd name="connsiteX9" fmla="*/ 252977 w 7637003"/>
                <a:gd name="connsiteY9" fmla="*/ 1494503 h 3165987"/>
                <a:gd name="connsiteX10" fmla="*/ 7170 w 7637003"/>
                <a:gd name="connsiteY10" fmla="*/ 527675 h 3165987"/>
                <a:gd name="connsiteX0" fmla="*/ 7170 w 7637003"/>
                <a:gd name="connsiteY0" fmla="*/ 527675 h 3195484"/>
                <a:gd name="connsiteX1" fmla="*/ 407025 w 7637003"/>
                <a:gd name="connsiteY1" fmla="*/ 117987 h 3195484"/>
                <a:gd name="connsiteX2" fmla="*/ 7109328 w 7637003"/>
                <a:gd name="connsiteY2" fmla="*/ 0 h 3195484"/>
                <a:gd name="connsiteX3" fmla="*/ 7637003 w 7637003"/>
                <a:gd name="connsiteY3" fmla="*/ 527675 h 3195484"/>
                <a:gd name="connsiteX4" fmla="*/ 7637003 w 7637003"/>
                <a:gd name="connsiteY4" fmla="*/ 2638312 h 3195484"/>
                <a:gd name="connsiteX5" fmla="*/ 7109328 w 7637003"/>
                <a:gd name="connsiteY5" fmla="*/ 3165987 h 3195484"/>
                <a:gd name="connsiteX6" fmla="*/ 298871 w 7637003"/>
                <a:gd name="connsiteY6" fmla="*/ 3195484 h 3195484"/>
                <a:gd name="connsiteX7" fmla="*/ 184151 w 7637003"/>
                <a:gd name="connsiteY7" fmla="*/ 2618648 h 3195484"/>
                <a:gd name="connsiteX8" fmla="*/ 7170 w 7637003"/>
                <a:gd name="connsiteY8" fmla="*/ 2153264 h 3195484"/>
                <a:gd name="connsiteX9" fmla="*/ 252977 w 7637003"/>
                <a:gd name="connsiteY9" fmla="*/ 1494503 h 3195484"/>
                <a:gd name="connsiteX10" fmla="*/ 7170 w 7637003"/>
                <a:gd name="connsiteY10" fmla="*/ 527675 h 3195484"/>
                <a:gd name="connsiteX0" fmla="*/ 7170 w 7637003"/>
                <a:gd name="connsiteY0" fmla="*/ 527675 h 3205317"/>
                <a:gd name="connsiteX1" fmla="*/ 407025 w 7637003"/>
                <a:gd name="connsiteY1" fmla="*/ 117987 h 3205317"/>
                <a:gd name="connsiteX2" fmla="*/ 7109328 w 7637003"/>
                <a:gd name="connsiteY2" fmla="*/ 0 h 3205317"/>
                <a:gd name="connsiteX3" fmla="*/ 7637003 w 7637003"/>
                <a:gd name="connsiteY3" fmla="*/ 527675 h 3205317"/>
                <a:gd name="connsiteX4" fmla="*/ 7637003 w 7637003"/>
                <a:gd name="connsiteY4" fmla="*/ 2638312 h 3205317"/>
                <a:gd name="connsiteX5" fmla="*/ 7109328 w 7637003"/>
                <a:gd name="connsiteY5" fmla="*/ 3165987 h 3205317"/>
                <a:gd name="connsiteX6" fmla="*/ 407026 w 7637003"/>
                <a:gd name="connsiteY6" fmla="*/ 3205317 h 3205317"/>
                <a:gd name="connsiteX7" fmla="*/ 184151 w 7637003"/>
                <a:gd name="connsiteY7" fmla="*/ 2618648 h 3205317"/>
                <a:gd name="connsiteX8" fmla="*/ 7170 w 7637003"/>
                <a:gd name="connsiteY8" fmla="*/ 2153264 h 3205317"/>
                <a:gd name="connsiteX9" fmla="*/ 252977 w 7637003"/>
                <a:gd name="connsiteY9" fmla="*/ 1494503 h 3205317"/>
                <a:gd name="connsiteX10" fmla="*/ 7170 w 7637003"/>
                <a:gd name="connsiteY10" fmla="*/ 527675 h 3205317"/>
                <a:gd name="connsiteX0" fmla="*/ 123837 w 7753670"/>
                <a:gd name="connsiteY0" fmla="*/ 527675 h 3303640"/>
                <a:gd name="connsiteX1" fmla="*/ 523692 w 7753670"/>
                <a:gd name="connsiteY1" fmla="*/ 117987 h 3303640"/>
                <a:gd name="connsiteX2" fmla="*/ 7225995 w 7753670"/>
                <a:gd name="connsiteY2" fmla="*/ 0 h 3303640"/>
                <a:gd name="connsiteX3" fmla="*/ 7753670 w 7753670"/>
                <a:gd name="connsiteY3" fmla="*/ 527675 h 3303640"/>
                <a:gd name="connsiteX4" fmla="*/ 7753670 w 7753670"/>
                <a:gd name="connsiteY4" fmla="*/ 2638312 h 3303640"/>
                <a:gd name="connsiteX5" fmla="*/ 7225995 w 7753670"/>
                <a:gd name="connsiteY5" fmla="*/ 3165987 h 3303640"/>
                <a:gd name="connsiteX6" fmla="*/ 91074 w 7753670"/>
                <a:gd name="connsiteY6" fmla="*/ 3303640 h 3303640"/>
                <a:gd name="connsiteX7" fmla="*/ 300818 w 7753670"/>
                <a:gd name="connsiteY7" fmla="*/ 2618648 h 3303640"/>
                <a:gd name="connsiteX8" fmla="*/ 123837 w 7753670"/>
                <a:gd name="connsiteY8" fmla="*/ 2153264 h 3303640"/>
                <a:gd name="connsiteX9" fmla="*/ 369644 w 7753670"/>
                <a:gd name="connsiteY9" fmla="*/ 1494503 h 3303640"/>
                <a:gd name="connsiteX10" fmla="*/ 123837 w 7753670"/>
                <a:gd name="connsiteY10" fmla="*/ 527675 h 3303640"/>
                <a:gd name="connsiteX0" fmla="*/ 123837 w 7753670"/>
                <a:gd name="connsiteY0" fmla="*/ 527675 h 3303640"/>
                <a:gd name="connsiteX1" fmla="*/ 523692 w 7753670"/>
                <a:gd name="connsiteY1" fmla="*/ 117987 h 3303640"/>
                <a:gd name="connsiteX2" fmla="*/ 7225995 w 7753670"/>
                <a:gd name="connsiteY2" fmla="*/ 0 h 3303640"/>
                <a:gd name="connsiteX3" fmla="*/ 7753670 w 7753670"/>
                <a:gd name="connsiteY3" fmla="*/ 527675 h 3303640"/>
                <a:gd name="connsiteX4" fmla="*/ 7753670 w 7753670"/>
                <a:gd name="connsiteY4" fmla="*/ 2638312 h 3303640"/>
                <a:gd name="connsiteX5" fmla="*/ 7225995 w 7753670"/>
                <a:gd name="connsiteY5" fmla="*/ 3165987 h 3303640"/>
                <a:gd name="connsiteX6" fmla="*/ 91074 w 7753670"/>
                <a:gd name="connsiteY6" fmla="*/ 3303640 h 3303640"/>
                <a:gd name="connsiteX7" fmla="*/ 300818 w 7753670"/>
                <a:gd name="connsiteY7" fmla="*/ 2618648 h 3303640"/>
                <a:gd name="connsiteX8" fmla="*/ 123837 w 7753670"/>
                <a:gd name="connsiteY8" fmla="*/ 2153264 h 3303640"/>
                <a:gd name="connsiteX9" fmla="*/ 369644 w 7753670"/>
                <a:gd name="connsiteY9" fmla="*/ 1494503 h 3303640"/>
                <a:gd name="connsiteX10" fmla="*/ 123837 w 7753670"/>
                <a:gd name="connsiteY10" fmla="*/ 527675 h 3303640"/>
                <a:gd name="connsiteX0" fmla="*/ 123837 w 7753670"/>
                <a:gd name="connsiteY0" fmla="*/ 527675 h 3392127"/>
                <a:gd name="connsiteX1" fmla="*/ 523692 w 7753670"/>
                <a:gd name="connsiteY1" fmla="*/ 117987 h 3392127"/>
                <a:gd name="connsiteX2" fmla="*/ 7225995 w 7753670"/>
                <a:gd name="connsiteY2" fmla="*/ 0 h 3392127"/>
                <a:gd name="connsiteX3" fmla="*/ 7753670 w 7753670"/>
                <a:gd name="connsiteY3" fmla="*/ 527675 h 3392127"/>
                <a:gd name="connsiteX4" fmla="*/ 7753670 w 7753670"/>
                <a:gd name="connsiteY4" fmla="*/ 2638312 h 3392127"/>
                <a:gd name="connsiteX5" fmla="*/ 7225995 w 7753670"/>
                <a:gd name="connsiteY5" fmla="*/ 3165987 h 3392127"/>
                <a:gd name="connsiteX6" fmla="*/ 428637 w 7753670"/>
                <a:gd name="connsiteY6" fmla="*/ 3392127 h 3392127"/>
                <a:gd name="connsiteX7" fmla="*/ 91074 w 7753670"/>
                <a:gd name="connsiteY7" fmla="*/ 3303640 h 3392127"/>
                <a:gd name="connsiteX8" fmla="*/ 300818 w 7753670"/>
                <a:gd name="connsiteY8" fmla="*/ 2618648 h 3392127"/>
                <a:gd name="connsiteX9" fmla="*/ 123837 w 7753670"/>
                <a:gd name="connsiteY9" fmla="*/ 2153264 h 3392127"/>
                <a:gd name="connsiteX10" fmla="*/ 369644 w 7753670"/>
                <a:gd name="connsiteY10" fmla="*/ 1494503 h 3392127"/>
                <a:gd name="connsiteX11" fmla="*/ 123837 w 7753670"/>
                <a:gd name="connsiteY11" fmla="*/ 527675 h 3392127"/>
                <a:gd name="connsiteX0" fmla="*/ 123837 w 7753670"/>
                <a:gd name="connsiteY0" fmla="*/ 527675 h 3392127"/>
                <a:gd name="connsiteX1" fmla="*/ 523692 w 7753670"/>
                <a:gd name="connsiteY1" fmla="*/ 117987 h 3392127"/>
                <a:gd name="connsiteX2" fmla="*/ 7225995 w 7753670"/>
                <a:gd name="connsiteY2" fmla="*/ 0 h 3392127"/>
                <a:gd name="connsiteX3" fmla="*/ 7753670 w 7753670"/>
                <a:gd name="connsiteY3" fmla="*/ 527675 h 3392127"/>
                <a:gd name="connsiteX4" fmla="*/ 7753670 w 7753670"/>
                <a:gd name="connsiteY4" fmla="*/ 2638312 h 3392127"/>
                <a:gd name="connsiteX5" fmla="*/ 7225995 w 7753670"/>
                <a:gd name="connsiteY5" fmla="*/ 3165987 h 3392127"/>
                <a:gd name="connsiteX6" fmla="*/ 428637 w 7753670"/>
                <a:gd name="connsiteY6" fmla="*/ 3392127 h 3392127"/>
                <a:gd name="connsiteX7" fmla="*/ 91074 w 7753670"/>
                <a:gd name="connsiteY7" fmla="*/ 3234814 h 3392127"/>
                <a:gd name="connsiteX8" fmla="*/ 300818 w 7753670"/>
                <a:gd name="connsiteY8" fmla="*/ 2618648 h 3392127"/>
                <a:gd name="connsiteX9" fmla="*/ 123837 w 7753670"/>
                <a:gd name="connsiteY9" fmla="*/ 2153264 h 3392127"/>
                <a:gd name="connsiteX10" fmla="*/ 369644 w 7753670"/>
                <a:gd name="connsiteY10" fmla="*/ 1494503 h 3392127"/>
                <a:gd name="connsiteX11" fmla="*/ 123837 w 7753670"/>
                <a:gd name="connsiteY11" fmla="*/ 527675 h 3392127"/>
                <a:gd name="connsiteX0" fmla="*/ 40388 w 7670221"/>
                <a:gd name="connsiteY0" fmla="*/ 527675 h 3392127"/>
                <a:gd name="connsiteX1" fmla="*/ 440243 w 7670221"/>
                <a:gd name="connsiteY1" fmla="*/ 117987 h 3392127"/>
                <a:gd name="connsiteX2" fmla="*/ 7142546 w 7670221"/>
                <a:gd name="connsiteY2" fmla="*/ 0 h 3392127"/>
                <a:gd name="connsiteX3" fmla="*/ 7670221 w 7670221"/>
                <a:gd name="connsiteY3" fmla="*/ 527675 h 3392127"/>
                <a:gd name="connsiteX4" fmla="*/ 7670221 w 7670221"/>
                <a:gd name="connsiteY4" fmla="*/ 2638312 h 3392127"/>
                <a:gd name="connsiteX5" fmla="*/ 7142546 w 7670221"/>
                <a:gd name="connsiteY5" fmla="*/ 3165987 h 3392127"/>
                <a:gd name="connsiteX6" fmla="*/ 345188 w 7670221"/>
                <a:gd name="connsiteY6" fmla="*/ 3392127 h 3392127"/>
                <a:gd name="connsiteX7" fmla="*/ 7625 w 7670221"/>
                <a:gd name="connsiteY7" fmla="*/ 3234814 h 3392127"/>
                <a:gd name="connsiteX8" fmla="*/ 217369 w 7670221"/>
                <a:gd name="connsiteY8" fmla="*/ 2618648 h 3392127"/>
                <a:gd name="connsiteX9" fmla="*/ 40388 w 7670221"/>
                <a:gd name="connsiteY9" fmla="*/ 2153264 h 3392127"/>
                <a:gd name="connsiteX10" fmla="*/ 286195 w 7670221"/>
                <a:gd name="connsiteY10" fmla="*/ 1494503 h 3392127"/>
                <a:gd name="connsiteX11" fmla="*/ 40388 w 7670221"/>
                <a:gd name="connsiteY11" fmla="*/ 527675 h 3392127"/>
                <a:gd name="connsiteX0" fmla="*/ 40388 w 7670221"/>
                <a:gd name="connsiteY0" fmla="*/ 527675 h 3392127"/>
                <a:gd name="connsiteX1" fmla="*/ 440243 w 7670221"/>
                <a:gd name="connsiteY1" fmla="*/ 117987 h 3392127"/>
                <a:gd name="connsiteX2" fmla="*/ 7142546 w 7670221"/>
                <a:gd name="connsiteY2" fmla="*/ 0 h 3392127"/>
                <a:gd name="connsiteX3" fmla="*/ 7670221 w 7670221"/>
                <a:gd name="connsiteY3" fmla="*/ 527675 h 3392127"/>
                <a:gd name="connsiteX4" fmla="*/ 7670221 w 7670221"/>
                <a:gd name="connsiteY4" fmla="*/ 2638312 h 3392127"/>
                <a:gd name="connsiteX5" fmla="*/ 7142546 w 7670221"/>
                <a:gd name="connsiteY5" fmla="*/ 3165987 h 3392127"/>
                <a:gd name="connsiteX6" fmla="*/ 345188 w 7670221"/>
                <a:gd name="connsiteY6" fmla="*/ 3392127 h 3392127"/>
                <a:gd name="connsiteX7" fmla="*/ 7625 w 7670221"/>
                <a:gd name="connsiteY7" fmla="*/ 3234814 h 3392127"/>
                <a:gd name="connsiteX8" fmla="*/ 217369 w 7670221"/>
                <a:gd name="connsiteY8" fmla="*/ 2618648 h 3392127"/>
                <a:gd name="connsiteX9" fmla="*/ 40388 w 7670221"/>
                <a:gd name="connsiteY9" fmla="*/ 2153264 h 3392127"/>
                <a:gd name="connsiteX10" fmla="*/ 286195 w 7670221"/>
                <a:gd name="connsiteY10" fmla="*/ 1494503 h 3392127"/>
                <a:gd name="connsiteX11" fmla="*/ 40388 w 7670221"/>
                <a:gd name="connsiteY11" fmla="*/ 527675 h 3392127"/>
                <a:gd name="connsiteX0" fmla="*/ 40388 w 7670221"/>
                <a:gd name="connsiteY0" fmla="*/ 527675 h 3396991"/>
                <a:gd name="connsiteX1" fmla="*/ 440243 w 7670221"/>
                <a:gd name="connsiteY1" fmla="*/ 117987 h 3396991"/>
                <a:gd name="connsiteX2" fmla="*/ 7142546 w 7670221"/>
                <a:gd name="connsiteY2" fmla="*/ 0 h 3396991"/>
                <a:gd name="connsiteX3" fmla="*/ 7670221 w 7670221"/>
                <a:gd name="connsiteY3" fmla="*/ 527675 h 3396991"/>
                <a:gd name="connsiteX4" fmla="*/ 7670221 w 7670221"/>
                <a:gd name="connsiteY4" fmla="*/ 2638312 h 3396991"/>
                <a:gd name="connsiteX5" fmla="*/ 7142546 w 7670221"/>
                <a:gd name="connsiteY5" fmla="*/ 3165987 h 3396991"/>
                <a:gd name="connsiteX6" fmla="*/ 369508 w 7670221"/>
                <a:gd name="connsiteY6" fmla="*/ 3396991 h 3396991"/>
                <a:gd name="connsiteX7" fmla="*/ 7625 w 7670221"/>
                <a:gd name="connsiteY7" fmla="*/ 3234814 h 3396991"/>
                <a:gd name="connsiteX8" fmla="*/ 217369 w 7670221"/>
                <a:gd name="connsiteY8" fmla="*/ 2618648 h 3396991"/>
                <a:gd name="connsiteX9" fmla="*/ 40388 w 7670221"/>
                <a:gd name="connsiteY9" fmla="*/ 2153264 h 3396991"/>
                <a:gd name="connsiteX10" fmla="*/ 286195 w 7670221"/>
                <a:gd name="connsiteY10" fmla="*/ 1494503 h 3396991"/>
                <a:gd name="connsiteX11" fmla="*/ 40388 w 7670221"/>
                <a:gd name="connsiteY11" fmla="*/ 527675 h 3396991"/>
                <a:gd name="connsiteX0" fmla="*/ 40388 w 7670221"/>
                <a:gd name="connsiteY0" fmla="*/ 527675 h 3396991"/>
                <a:gd name="connsiteX1" fmla="*/ 440243 w 7670221"/>
                <a:gd name="connsiteY1" fmla="*/ 117987 h 3396991"/>
                <a:gd name="connsiteX2" fmla="*/ 7142546 w 7670221"/>
                <a:gd name="connsiteY2" fmla="*/ 0 h 3396991"/>
                <a:gd name="connsiteX3" fmla="*/ 7670221 w 7670221"/>
                <a:gd name="connsiteY3" fmla="*/ 527675 h 3396991"/>
                <a:gd name="connsiteX4" fmla="*/ 7670221 w 7670221"/>
                <a:gd name="connsiteY4" fmla="*/ 2638312 h 3396991"/>
                <a:gd name="connsiteX5" fmla="*/ 7142546 w 7670221"/>
                <a:gd name="connsiteY5" fmla="*/ 3165987 h 3396991"/>
                <a:gd name="connsiteX6" fmla="*/ 369508 w 7670221"/>
                <a:gd name="connsiteY6" fmla="*/ 3396991 h 3396991"/>
                <a:gd name="connsiteX7" fmla="*/ 7625 w 7670221"/>
                <a:gd name="connsiteY7" fmla="*/ 3234814 h 3396991"/>
                <a:gd name="connsiteX8" fmla="*/ 217369 w 7670221"/>
                <a:gd name="connsiteY8" fmla="*/ 2618648 h 3396991"/>
                <a:gd name="connsiteX9" fmla="*/ 40388 w 7670221"/>
                <a:gd name="connsiteY9" fmla="*/ 2153264 h 3396991"/>
                <a:gd name="connsiteX10" fmla="*/ 286195 w 7670221"/>
                <a:gd name="connsiteY10" fmla="*/ 1494503 h 3396991"/>
                <a:gd name="connsiteX11" fmla="*/ 40388 w 7670221"/>
                <a:gd name="connsiteY11" fmla="*/ 527675 h 3396991"/>
                <a:gd name="connsiteX0" fmla="*/ 40388 w 7670221"/>
                <a:gd name="connsiteY0" fmla="*/ 527675 h 3396991"/>
                <a:gd name="connsiteX1" fmla="*/ 440243 w 7670221"/>
                <a:gd name="connsiteY1" fmla="*/ 117987 h 3396991"/>
                <a:gd name="connsiteX2" fmla="*/ 7142546 w 7670221"/>
                <a:gd name="connsiteY2" fmla="*/ 0 h 3396991"/>
                <a:gd name="connsiteX3" fmla="*/ 7670221 w 7670221"/>
                <a:gd name="connsiteY3" fmla="*/ 527675 h 3396991"/>
                <a:gd name="connsiteX4" fmla="*/ 7670221 w 7670221"/>
                <a:gd name="connsiteY4" fmla="*/ 2638312 h 3396991"/>
                <a:gd name="connsiteX5" fmla="*/ 7142546 w 7670221"/>
                <a:gd name="connsiteY5" fmla="*/ 3165987 h 3396991"/>
                <a:gd name="connsiteX6" fmla="*/ 5601576 w 7670221"/>
                <a:gd name="connsiteY6" fmla="*/ 3165619 h 3396991"/>
                <a:gd name="connsiteX7" fmla="*/ 369508 w 7670221"/>
                <a:gd name="connsiteY7" fmla="*/ 3396991 h 3396991"/>
                <a:gd name="connsiteX8" fmla="*/ 7625 w 7670221"/>
                <a:gd name="connsiteY8" fmla="*/ 3234814 h 3396991"/>
                <a:gd name="connsiteX9" fmla="*/ 217369 w 7670221"/>
                <a:gd name="connsiteY9" fmla="*/ 2618648 h 3396991"/>
                <a:gd name="connsiteX10" fmla="*/ 40388 w 7670221"/>
                <a:gd name="connsiteY10" fmla="*/ 2153264 h 3396991"/>
                <a:gd name="connsiteX11" fmla="*/ 286195 w 7670221"/>
                <a:gd name="connsiteY11" fmla="*/ 1494503 h 3396991"/>
                <a:gd name="connsiteX12" fmla="*/ 40388 w 7670221"/>
                <a:gd name="connsiteY12" fmla="*/ 527675 h 3396991"/>
                <a:gd name="connsiteX0" fmla="*/ 40388 w 7670221"/>
                <a:gd name="connsiteY0" fmla="*/ 527675 h 3396991"/>
                <a:gd name="connsiteX1" fmla="*/ 440243 w 7670221"/>
                <a:gd name="connsiteY1" fmla="*/ 117987 h 3396991"/>
                <a:gd name="connsiteX2" fmla="*/ 7142546 w 7670221"/>
                <a:gd name="connsiteY2" fmla="*/ 0 h 3396991"/>
                <a:gd name="connsiteX3" fmla="*/ 7670221 w 7670221"/>
                <a:gd name="connsiteY3" fmla="*/ 527675 h 3396991"/>
                <a:gd name="connsiteX4" fmla="*/ 7670221 w 7670221"/>
                <a:gd name="connsiteY4" fmla="*/ 2638312 h 3396991"/>
                <a:gd name="connsiteX5" fmla="*/ 7166865 w 7670221"/>
                <a:gd name="connsiteY5" fmla="*/ 3200034 h 3396991"/>
                <a:gd name="connsiteX6" fmla="*/ 5601576 w 7670221"/>
                <a:gd name="connsiteY6" fmla="*/ 3165619 h 3396991"/>
                <a:gd name="connsiteX7" fmla="*/ 369508 w 7670221"/>
                <a:gd name="connsiteY7" fmla="*/ 3396991 h 3396991"/>
                <a:gd name="connsiteX8" fmla="*/ 7625 w 7670221"/>
                <a:gd name="connsiteY8" fmla="*/ 3234814 h 3396991"/>
                <a:gd name="connsiteX9" fmla="*/ 217369 w 7670221"/>
                <a:gd name="connsiteY9" fmla="*/ 2618648 h 3396991"/>
                <a:gd name="connsiteX10" fmla="*/ 40388 w 7670221"/>
                <a:gd name="connsiteY10" fmla="*/ 2153264 h 3396991"/>
                <a:gd name="connsiteX11" fmla="*/ 286195 w 7670221"/>
                <a:gd name="connsiteY11" fmla="*/ 1494503 h 3396991"/>
                <a:gd name="connsiteX12" fmla="*/ 40388 w 7670221"/>
                <a:gd name="connsiteY12" fmla="*/ 527675 h 3396991"/>
                <a:gd name="connsiteX0" fmla="*/ 40388 w 7670221"/>
                <a:gd name="connsiteY0" fmla="*/ 527675 h 3396991"/>
                <a:gd name="connsiteX1" fmla="*/ 440243 w 7670221"/>
                <a:gd name="connsiteY1" fmla="*/ 117987 h 3396991"/>
                <a:gd name="connsiteX2" fmla="*/ 7142546 w 7670221"/>
                <a:gd name="connsiteY2" fmla="*/ 0 h 3396991"/>
                <a:gd name="connsiteX3" fmla="*/ 7670221 w 7670221"/>
                <a:gd name="connsiteY3" fmla="*/ 527675 h 3396991"/>
                <a:gd name="connsiteX4" fmla="*/ 7670221 w 7670221"/>
                <a:gd name="connsiteY4" fmla="*/ 2638312 h 3396991"/>
                <a:gd name="connsiteX5" fmla="*/ 7166865 w 7670221"/>
                <a:gd name="connsiteY5" fmla="*/ 3200034 h 3396991"/>
                <a:gd name="connsiteX6" fmla="*/ 5601576 w 7670221"/>
                <a:gd name="connsiteY6" fmla="*/ 3165619 h 3396991"/>
                <a:gd name="connsiteX7" fmla="*/ 369508 w 7670221"/>
                <a:gd name="connsiteY7" fmla="*/ 3396991 h 3396991"/>
                <a:gd name="connsiteX8" fmla="*/ 7625 w 7670221"/>
                <a:gd name="connsiteY8" fmla="*/ 3234814 h 3396991"/>
                <a:gd name="connsiteX9" fmla="*/ 217369 w 7670221"/>
                <a:gd name="connsiteY9" fmla="*/ 2618648 h 3396991"/>
                <a:gd name="connsiteX10" fmla="*/ 40388 w 7670221"/>
                <a:gd name="connsiteY10" fmla="*/ 2153264 h 3396991"/>
                <a:gd name="connsiteX11" fmla="*/ 286195 w 7670221"/>
                <a:gd name="connsiteY11" fmla="*/ 1494503 h 3396991"/>
                <a:gd name="connsiteX12" fmla="*/ 40388 w 7670221"/>
                <a:gd name="connsiteY12" fmla="*/ 527675 h 3396991"/>
                <a:gd name="connsiteX0" fmla="*/ 40388 w 7670221"/>
                <a:gd name="connsiteY0" fmla="*/ 527675 h 3396991"/>
                <a:gd name="connsiteX1" fmla="*/ 440243 w 7670221"/>
                <a:gd name="connsiteY1" fmla="*/ 117987 h 3396991"/>
                <a:gd name="connsiteX2" fmla="*/ 7142546 w 7670221"/>
                <a:gd name="connsiteY2" fmla="*/ 0 h 3396991"/>
                <a:gd name="connsiteX3" fmla="*/ 7670221 w 7670221"/>
                <a:gd name="connsiteY3" fmla="*/ 527675 h 3396991"/>
                <a:gd name="connsiteX4" fmla="*/ 7670221 w 7670221"/>
                <a:gd name="connsiteY4" fmla="*/ 2638312 h 3396991"/>
                <a:gd name="connsiteX5" fmla="*/ 7166865 w 7670221"/>
                <a:gd name="connsiteY5" fmla="*/ 3219489 h 3396991"/>
                <a:gd name="connsiteX6" fmla="*/ 5601576 w 7670221"/>
                <a:gd name="connsiteY6" fmla="*/ 3165619 h 3396991"/>
                <a:gd name="connsiteX7" fmla="*/ 369508 w 7670221"/>
                <a:gd name="connsiteY7" fmla="*/ 3396991 h 3396991"/>
                <a:gd name="connsiteX8" fmla="*/ 7625 w 7670221"/>
                <a:gd name="connsiteY8" fmla="*/ 3234814 h 3396991"/>
                <a:gd name="connsiteX9" fmla="*/ 217369 w 7670221"/>
                <a:gd name="connsiteY9" fmla="*/ 2618648 h 3396991"/>
                <a:gd name="connsiteX10" fmla="*/ 40388 w 7670221"/>
                <a:gd name="connsiteY10" fmla="*/ 2153264 h 3396991"/>
                <a:gd name="connsiteX11" fmla="*/ 286195 w 7670221"/>
                <a:gd name="connsiteY11" fmla="*/ 1494503 h 3396991"/>
                <a:gd name="connsiteX12" fmla="*/ 40388 w 7670221"/>
                <a:gd name="connsiteY12" fmla="*/ 527675 h 3396991"/>
                <a:gd name="connsiteX0" fmla="*/ 40388 w 7670221"/>
                <a:gd name="connsiteY0" fmla="*/ 527675 h 3396991"/>
                <a:gd name="connsiteX1" fmla="*/ 440243 w 7670221"/>
                <a:gd name="connsiteY1" fmla="*/ 117987 h 3396991"/>
                <a:gd name="connsiteX2" fmla="*/ 7142546 w 7670221"/>
                <a:gd name="connsiteY2" fmla="*/ 0 h 3396991"/>
                <a:gd name="connsiteX3" fmla="*/ 7670221 w 7670221"/>
                <a:gd name="connsiteY3" fmla="*/ 527675 h 3396991"/>
                <a:gd name="connsiteX4" fmla="*/ 7670221 w 7670221"/>
                <a:gd name="connsiteY4" fmla="*/ 2638312 h 3396991"/>
                <a:gd name="connsiteX5" fmla="*/ 7166865 w 7670221"/>
                <a:gd name="connsiteY5" fmla="*/ 3219489 h 3396991"/>
                <a:gd name="connsiteX6" fmla="*/ 5601576 w 7670221"/>
                <a:gd name="connsiteY6" fmla="*/ 3165619 h 3396991"/>
                <a:gd name="connsiteX7" fmla="*/ 369508 w 7670221"/>
                <a:gd name="connsiteY7" fmla="*/ 3396991 h 3396991"/>
                <a:gd name="connsiteX8" fmla="*/ 7625 w 7670221"/>
                <a:gd name="connsiteY8" fmla="*/ 3234814 h 3396991"/>
                <a:gd name="connsiteX9" fmla="*/ 217369 w 7670221"/>
                <a:gd name="connsiteY9" fmla="*/ 2618648 h 3396991"/>
                <a:gd name="connsiteX10" fmla="*/ 40388 w 7670221"/>
                <a:gd name="connsiteY10" fmla="*/ 2153264 h 3396991"/>
                <a:gd name="connsiteX11" fmla="*/ 286195 w 7670221"/>
                <a:gd name="connsiteY11" fmla="*/ 1494503 h 3396991"/>
                <a:gd name="connsiteX12" fmla="*/ 40388 w 7670221"/>
                <a:gd name="connsiteY12" fmla="*/ 527675 h 3396991"/>
                <a:gd name="connsiteX0" fmla="*/ 40388 w 7670221"/>
                <a:gd name="connsiteY0" fmla="*/ 527675 h 3396991"/>
                <a:gd name="connsiteX1" fmla="*/ 440243 w 7670221"/>
                <a:gd name="connsiteY1" fmla="*/ 117987 h 3396991"/>
                <a:gd name="connsiteX2" fmla="*/ 7142546 w 7670221"/>
                <a:gd name="connsiteY2" fmla="*/ 0 h 3396991"/>
                <a:gd name="connsiteX3" fmla="*/ 7670221 w 7670221"/>
                <a:gd name="connsiteY3" fmla="*/ 527675 h 3396991"/>
                <a:gd name="connsiteX4" fmla="*/ 7242204 w 7670221"/>
                <a:gd name="connsiteY4" fmla="*/ 2628584 h 3396991"/>
                <a:gd name="connsiteX5" fmla="*/ 7166865 w 7670221"/>
                <a:gd name="connsiteY5" fmla="*/ 3219489 h 3396991"/>
                <a:gd name="connsiteX6" fmla="*/ 5601576 w 7670221"/>
                <a:gd name="connsiteY6" fmla="*/ 3165619 h 3396991"/>
                <a:gd name="connsiteX7" fmla="*/ 369508 w 7670221"/>
                <a:gd name="connsiteY7" fmla="*/ 3396991 h 3396991"/>
                <a:gd name="connsiteX8" fmla="*/ 7625 w 7670221"/>
                <a:gd name="connsiteY8" fmla="*/ 3234814 h 3396991"/>
                <a:gd name="connsiteX9" fmla="*/ 217369 w 7670221"/>
                <a:gd name="connsiteY9" fmla="*/ 2618648 h 3396991"/>
                <a:gd name="connsiteX10" fmla="*/ 40388 w 7670221"/>
                <a:gd name="connsiteY10" fmla="*/ 2153264 h 3396991"/>
                <a:gd name="connsiteX11" fmla="*/ 286195 w 7670221"/>
                <a:gd name="connsiteY11" fmla="*/ 1494503 h 3396991"/>
                <a:gd name="connsiteX12" fmla="*/ 40388 w 7670221"/>
                <a:gd name="connsiteY12" fmla="*/ 527675 h 3396991"/>
                <a:gd name="connsiteX0" fmla="*/ 40388 w 7354102"/>
                <a:gd name="connsiteY0" fmla="*/ 527675 h 3396991"/>
                <a:gd name="connsiteX1" fmla="*/ 440243 w 7354102"/>
                <a:gd name="connsiteY1" fmla="*/ 117987 h 3396991"/>
                <a:gd name="connsiteX2" fmla="*/ 7142546 w 7354102"/>
                <a:gd name="connsiteY2" fmla="*/ 0 h 3396991"/>
                <a:gd name="connsiteX3" fmla="*/ 7339480 w 7354102"/>
                <a:gd name="connsiteY3" fmla="*/ 517947 h 3396991"/>
                <a:gd name="connsiteX4" fmla="*/ 7242204 w 7354102"/>
                <a:gd name="connsiteY4" fmla="*/ 2628584 h 3396991"/>
                <a:gd name="connsiteX5" fmla="*/ 7166865 w 7354102"/>
                <a:gd name="connsiteY5" fmla="*/ 3219489 h 3396991"/>
                <a:gd name="connsiteX6" fmla="*/ 5601576 w 7354102"/>
                <a:gd name="connsiteY6" fmla="*/ 3165619 h 3396991"/>
                <a:gd name="connsiteX7" fmla="*/ 369508 w 7354102"/>
                <a:gd name="connsiteY7" fmla="*/ 3396991 h 3396991"/>
                <a:gd name="connsiteX8" fmla="*/ 7625 w 7354102"/>
                <a:gd name="connsiteY8" fmla="*/ 3234814 h 3396991"/>
                <a:gd name="connsiteX9" fmla="*/ 217369 w 7354102"/>
                <a:gd name="connsiteY9" fmla="*/ 2618648 h 3396991"/>
                <a:gd name="connsiteX10" fmla="*/ 40388 w 7354102"/>
                <a:gd name="connsiteY10" fmla="*/ 2153264 h 3396991"/>
                <a:gd name="connsiteX11" fmla="*/ 286195 w 7354102"/>
                <a:gd name="connsiteY11" fmla="*/ 1494503 h 3396991"/>
                <a:gd name="connsiteX12" fmla="*/ 40388 w 7354102"/>
                <a:gd name="connsiteY12" fmla="*/ 527675 h 3396991"/>
                <a:gd name="connsiteX0" fmla="*/ 40388 w 7426023"/>
                <a:gd name="connsiteY0" fmla="*/ 527675 h 3396991"/>
                <a:gd name="connsiteX1" fmla="*/ 440243 w 7426023"/>
                <a:gd name="connsiteY1" fmla="*/ 117987 h 3396991"/>
                <a:gd name="connsiteX2" fmla="*/ 7142546 w 7426023"/>
                <a:gd name="connsiteY2" fmla="*/ 0 h 3396991"/>
                <a:gd name="connsiteX3" fmla="*/ 7339480 w 7426023"/>
                <a:gd name="connsiteY3" fmla="*/ 517947 h 3396991"/>
                <a:gd name="connsiteX4" fmla="*/ 7425513 w 7426023"/>
                <a:gd name="connsiteY4" fmla="*/ 962304 h 3396991"/>
                <a:gd name="connsiteX5" fmla="*/ 7242204 w 7426023"/>
                <a:gd name="connsiteY5" fmla="*/ 2628584 h 3396991"/>
                <a:gd name="connsiteX6" fmla="*/ 7166865 w 7426023"/>
                <a:gd name="connsiteY6" fmla="*/ 3219489 h 3396991"/>
                <a:gd name="connsiteX7" fmla="*/ 5601576 w 7426023"/>
                <a:gd name="connsiteY7" fmla="*/ 3165619 h 3396991"/>
                <a:gd name="connsiteX8" fmla="*/ 369508 w 7426023"/>
                <a:gd name="connsiteY8" fmla="*/ 3396991 h 3396991"/>
                <a:gd name="connsiteX9" fmla="*/ 7625 w 7426023"/>
                <a:gd name="connsiteY9" fmla="*/ 3234814 h 3396991"/>
                <a:gd name="connsiteX10" fmla="*/ 217369 w 7426023"/>
                <a:gd name="connsiteY10" fmla="*/ 2618648 h 3396991"/>
                <a:gd name="connsiteX11" fmla="*/ 40388 w 7426023"/>
                <a:gd name="connsiteY11" fmla="*/ 2153264 h 3396991"/>
                <a:gd name="connsiteX12" fmla="*/ 286195 w 7426023"/>
                <a:gd name="connsiteY12" fmla="*/ 1494503 h 3396991"/>
                <a:gd name="connsiteX13" fmla="*/ 40388 w 7426023"/>
                <a:gd name="connsiteY13" fmla="*/ 527675 h 3396991"/>
                <a:gd name="connsiteX0" fmla="*/ 40388 w 7426023"/>
                <a:gd name="connsiteY0" fmla="*/ 527675 h 3396991"/>
                <a:gd name="connsiteX1" fmla="*/ 440243 w 7426023"/>
                <a:gd name="connsiteY1" fmla="*/ 117987 h 3396991"/>
                <a:gd name="connsiteX2" fmla="*/ 7142546 w 7426023"/>
                <a:gd name="connsiteY2" fmla="*/ 0 h 3396991"/>
                <a:gd name="connsiteX3" fmla="*/ 7339480 w 7426023"/>
                <a:gd name="connsiteY3" fmla="*/ 517947 h 3396991"/>
                <a:gd name="connsiteX4" fmla="*/ 7425513 w 7426023"/>
                <a:gd name="connsiteY4" fmla="*/ 962304 h 3396991"/>
                <a:gd name="connsiteX5" fmla="*/ 7242204 w 7426023"/>
                <a:gd name="connsiteY5" fmla="*/ 2628584 h 3396991"/>
                <a:gd name="connsiteX6" fmla="*/ 7166865 w 7426023"/>
                <a:gd name="connsiteY6" fmla="*/ 3219489 h 3396991"/>
                <a:gd name="connsiteX7" fmla="*/ 5601576 w 7426023"/>
                <a:gd name="connsiteY7" fmla="*/ 3165619 h 3396991"/>
                <a:gd name="connsiteX8" fmla="*/ 369508 w 7426023"/>
                <a:gd name="connsiteY8" fmla="*/ 3396991 h 3396991"/>
                <a:gd name="connsiteX9" fmla="*/ 7625 w 7426023"/>
                <a:gd name="connsiteY9" fmla="*/ 3234814 h 3396991"/>
                <a:gd name="connsiteX10" fmla="*/ 217369 w 7426023"/>
                <a:gd name="connsiteY10" fmla="*/ 2618648 h 3396991"/>
                <a:gd name="connsiteX11" fmla="*/ 40388 w 7426023"/>
                <a:gd name="connsiteY11" fmla="*/ 2153264 h 3396991"/>
                <a:gd name="connsiteX12" fmla="*/ 286195 w 7426023"/>
                <a:gd name="connsiteY12" fmla="*/ 1494503 h 3396991"/>
                <a:gd name="connsiteX13" fmla="*/ 40388 w 7426023"/>
                <a:gd name="connsiteY13" fmla="*/ 527675 h 3396991"/>
                <a:gd name="connsiteX0" fmla="*/ 40388 w 7445402"/>
                <a:gd name="connsiteY0" fmla="*/ 527675 h 3396991"/>
                <a:gd name="connsiteX1" fmla="*/ 440243 w 7445402"/>
                <a:gd name="connsiteY1" fmla="*/ 117987 h 3396991"/>
                <a:gd name="connsiteX2" fmla="*/ 7142546 w 7445402"/>
                <a:gd name="connsiteY2" fmla="*/ 0 h 3396991"/>
                <a:gd name="connsiteX3" fmla="*/ 7339480 w 7445402"/>
                <a:gd name="connsiteY3" fmla="*/ 517947 h 3396991"/>
                <a:gd name="connsiteX4" fmla="*/ 7444969 w 7445402"/>
                <a:gd name="connsiteY4" fmla="*/ 1093627 h 3396991"/>
                <a:gd name="connsiteX5" fmla="*/ 7242204 w 7445402"/>
                <a:gd name="connsiteY5" fmla="*/ 2628584 h 3396991"/>
                <a:gd name="connsiteX6" fmla="*/ 7166865 w 7445402"/>
                <a:gd name="connsiteY6" fmla="*/ 3219489 h 3396991"/>
                <a:gd name="connsiteX7" fmla="*/ 5601576 w 7445402"/>
                <a:gd name="connsiteY7" fmla="*/ 3165619 h 3396991"/>
                <a:gd name="connsiteX8" fmla="*/ 369508 w 7445402"/>
                <a:gd name="connsiteY8" fmla="*/ 3396991 h 3396991"/>
                <a:gd name="connsiteX9" fmla="*/ 7625 w 7445402"/>
                <a:gd name="connsiteY9" fmla="*/ 3234814 h 3396991"/>
                <a:gd name="connsiteX10" fmla="*/ 217369 w 7445402"/>
                <a:gd name="connsiteY10" fmla="*/ 2618648 h 3396991"/>
                <a:gd name="connsiteX11" fmla="*/ 40388 w 7445402"/>
                <a:gd name="connsiteY11" fmla="*/ 2153264 h 3396991"/>
                <a:gd name="connsiteX12" fmla="*/ 286195 w 7445402"/>
                <a:gd name="connsiteY12" fmla="*/ 1494503 h 3396991"/>
                <a:gd name="connsiteX13" fmla="*/ 40388 w 7445402"/>
                <a:gd name="connsiteY13" fmla="*/ 527675 h 3396991"/>
                <a:gd name="connsiteX0" fmla="*/ 40388 w 7456700"/>
                <a:gd name="connsiteY0" fmla="*/ 527675 h 3396991"/>
                <a:gd name="connsiteX1" fmla="*/ 440243 w 7456700"/>
                <a:gd name="connsiteY1" fmla="*/ 117987 h 3396991"/>
                <a:gd name="connsiteX2" fmla="*/ 7142546 w 7456700"/>
                <a:gd name="connsiteY2" fmla="*/ 0 h 3396991"/>
                <a:gd name="connsiteX3" fmla="*/ 7339480 w 7456700"/>
                <a:gd name="connsiteY3" fmla="*/ 517947 h 3396991"/>
                <a:gd name="connsiteX4" fmla="*/ 7444969 w 7456700"/>
                <a:gd name="connsiteY4" fmla="*/ 1093627 h 3396991"/>
                <a:gd name="connsiteX5" fmla="*/ 7242204 w 7456700"/>
                <a:gd name="connsiteY5" fmla="*/ 2628584 h 3396991"/>
                <a:gd name="connsiteX6" fmla="*/ 7166865 w 7456700"/>
                <a:gd name="connsiteY6" fmla="*/ 3219489 h 3396991"/>
                <a:gd name="connsiteX7" fmla="*/ 5601576 w 7456700"/>
                <a:gd name="connsiteY7" fmla="*/ 3165619 h 3396991"/>
                <a:gd name="connsiteX8" fmla="*/ 369508 w 7456700"/>
                <a:gd name="connsiteY8" fmla="*/ 3396991 h 3396991"/>
                <a:gd name="connsiteX9" fmla="*/ 7625 w 7456700"/>
                <a:gd name="connsiteY9" fmla="*/ 3234814 h 3396991"/>
                <a:gd name="connsiteX10" fmla="*/ 217369 w 7456700"/>
                <a:gd name="connsiteY10" fmla="*/ 2618648 h 3396991"/>
                <a:gd name="connsiteX11" fmla="*/ 40388 w 7456700"/>
                <a:gd name="connsiteY11" fmla="*/ 2153264 h 3396991"/>
                <a:gd name="connsiteX12" fmla="*/ 286195 w 7456700"/>
                <a:gd name="connsiteY12" fmla="*/ 1494503 h 3396991"/>
                <a:gd name="connsiteX13" fmla="*/ 40388 w 7456700"/>
                <a:gd name="connsiteY13" fmla="*/ 527675 h 3396991"/>
                <a:gd name="connsiteX0" fmla="*/ 40388 w 7456700"/>
                <a:gd name="connsiteY0" fmla="*/ 527675 h 3396991"/>
                <a:gd name="connsiteX1" fmla="*/ 440243 w 7456700"/>
                <a:gd name="connsiteY1" fmla="*/ 117987 h 3396991"/>
                <a:gd name="connsiteX2" fmla="*/ 7142546 w 7456700"/>
                <a:gd name="connsiteY2" fmla="*/ 0 h 3396991"/>
                <a:gd name="connsiteX3" fmla="*/ 7339480 w 7456700"/>
                <a:gd name="connsiteY3" fmla="*/ 517947 h 3396991"/>
                <a:gd name="connsiteX4" fmla="*/ 7444969 w 7456700"/>
                <a:gd name="connsiteY4" fmla="*/ 1093627 h 3396991"/>
                <a:gd name="connsiteX5" fmla="*/ 7242204 w 7456700"/>
                <a:gd name="connsiteY5" fmla="*/ 2628584 h 3396991"/>
                <a:gd name="connsiteX6" fmla="*/ 7166865 w 7456700"/>
                <a:gd name="connsiteY6" fmla="*/ 3219489 h 3396991"/>
                <a:gd name="connsiteX7" fmla="*/ 5601576 w 7456700"/>
                <a:gd name="connsiteY7" fmla="*/ 3165619 h 3396991"/>
                <a:gd name="connsiteX8" fmla="*/ 369508 w 7456700"/>
                <a:gd name="connsiteY8" fmla="*/ 3396991 h 3396991"/>
                <a:gd name="connsiteX9" fmla="*/ 7625 w 7456700"/>
                <a:gd name="connsiteY9" fmla="*/ 3234814 h 3396991"/>
                <a:gd name="connsiteX10" fmla="*/ 217369 w 7456700"/>
                <a:gd name="connsiteY10" fmla="*/ 2618648 h 3396991"/>
                <a:gd name="connsiteX11" fmla="*/ 40388 w 7456700"/>
                <a:gd name="connsiteY11" fmla="*/ 2153264 h 3396991"/>
                <a:gd name="connsiteX12" fmla="*/ 286195 w 7456700"/>
                <a:gd name="connsiteY12" fmla="*/ 1494503 h 3396991"/>
                <a:gd name="connsiteX13" fmla="*/ 40388 w 7456700"/>
                <a:gd name="connsiteY13" fmla="*/ 527675 h 3396991"/>
                <a:gd name="connsiteX0" fmla="*/ 40388 w 7456700"/>
                <a:gd name="connsiteY0" fmla="*/ 527675 h 3396991"/>
                <a:gd name="connsiteX1" fmla="*/ 440243 w 7456700"/>
                <a:gd name="connsiteY1" fmla="*/ 117987 h 3396991"/>
                <a:gd name="connsiteX2" fmla="*/ 7142546 w 7456700"/>
                <a:gd name="connsiteY2" fmla="*/ 0 h 3396991"/>
                <a:gd name="connsiteX3" fmla="*/ 7339480 w 7456700"/>
                <a:gd name="connsiteY3" fmla="*/ 517947 h 3396991"/>
                <a:gd name="connsiteX4" fmla="*/ 7444969 w 7456700"/>
                <a:gd name="connsiteY4" fmla="*/ 1093627 h 3396991"/>
                <a:gd name="connsiteX5" fmla="*/ 7290843 w 7456700"/>
                <a:gd name="connsiteY5" fmla="*/ 2652903 h 3396991"/>
                <a:gd name="connsiteX6" fmla="*/ 7166865 w 7456700"/>
                <a:gd name="connsiteY6" fmla="*/ 3219489 h 3396991"/>
                <a:gd name="connsiteX7" fmla="*/ 5601576 w 7456700"/>
                <a:gd name="connsiteY7" fmla="*/ 3165619 h 3396991"/>
                <a:gd name="connsiteX8" fmla="*/ 369508 w 7456700"/>
                <a:gd name="connsiteY8" fmla="*/ 3396991 h 3396991"/>
                <a:gd name="connsiteX9" fmla="*/ 7625 w 7456700"/>
                <a:gd name="connsiteY9" fmla="*/ 3234814 h 3396991"/>
                <a:gd name="connsiteX10" fmla="*/ 217369 w 7456700"/>
                <a:gd name="connsiteY10" fmla="*/ 2618648 h 3396991"/>
                <a:gd name="connsiteX11" fmla="*/ 40388 w 7456700"/>
                <a:gd name="connsiteY11" fmla="*/ 2153264 h 3396991"/>
                <a:gd name="connsiteX12" fmla="*/ 286195 w 7456700"/>
                <a:gd name="connsiteY12" fmla="*/ 1494503 h 3396991"/>
                <a:gd name="connsiteX13" fmla="*/ 40388 w 7456700"/>
                <a:gd name="connsiteY13" fmla="*/ 527675 h 3396991"/>
                <a:gd name="connsiteX0" fmla="*/ 40388 w 7456700"/>
                <a:gd name="connsiteY0" fmla="*/ 527675 h 3396991"/>
                <a:gd name="connsiteX1" fmla="*/ 440243 w 7456700"/>
                <a:gd name="connsiteY1" fmla="*/ 117987 h 3396991"/>
                <a:gd name="connsiteX2" fmla="*/ 7142546 w 7456700"/>
                <a:gd name="connsiteY2" fmla="*/ 0 h 3396991"/>
                <a:gd name="connsiteX3" fmla="*/ 7339480 w 7456700"/>
                <a:gd name="connsiteY3" fmla="*/ 517947 h 3396991"/>
                <a:gd name="connsiteX4" fmla="*/ 7444969 w 7456700"/>
                <a:gd name="connsiteY4" fmla="*/ 1093627 h 3396991"/>
                <a:gd name="connsiteX5" fmla="*/ 7290843 w 7456700"/>
                <a:gd name="connsiteY5" fmla="*/ 2652903 h 3396991"/>
                <a:gd name="connsiteX6" fmla="*/ 7166865 w 7456700"/>
                <a:gd name="connsiteY6" fmla="*/ 3219489 h 3396991"/>
                <a:gd name="connsiteX7" fmla="*/ 5601576 w 7456700"/>
                <a:gd name="connsiteY7" fmla="*/ 3165619 h 3396991"/>
                <a:gd name="connsiteX8" fmla="*/ 369508 w 7456700"/>
                <a:gd name="connsiteY8" fmla="*/ 3396991 h 3396991"/>
                <a:gd name="connsiteX9" fmla="*/ 7625 w 7456700"/>
                <a:gd name="connsiteY9" fmla="*/ 3234814 h 3396991"/>
                <a:gd name="connsiteX10" fmla="*/ 217369 w 7456700"/>
                <a:gd name="connsiteY10" fmla="*/ 2618648 h 3396991"/>
                <a:gd name="connsiteX11" fmla="*/ 40388 w 7456700"/>
                <a:gd name="connsiteY11" fmla="*/ 2153264 h 3396991"/>
                <a:gd name="connsiteX12" fmla="*/ 286195 w 7456700"/>
                <a:gd name="connsiteY12" fmla="*/ 1494503 h 3396991"/>
                <a:gd name="connsiteX13" fmla="*/ 40388 w 7456700"/>
                <a:gd name="connsiteY13" fmla="*/ 527675 h 3396991"/>
                <a:gd name="connsiteX0" fmla="*/ 44585 w 7460897"/>
                <a:gd name="connsiteY0" fmla="*/ 527675 h 3396991"/>
                <a:gd name="connsiteX1" fmla="*/ 444440 w 7460897"/>
                <a:gd name="connsiteY1" fmla="*/ 117987 h 3396991"/>
                <a:gd name="connsiteX2" fmla="*/ 7146743 w 7460897"/>
                <a:gd name="connsiteY2" fmla="*/ 0 h 3396991"/>
                <a:gd name="connsiteX3" fmla="*/ 7343677 w 7460897"/>
                <a:gd name="connsiteY3" fmla="*/ 517947 h 3396991"/>
                <a:gd name="connsiteX4" fmla="*/ 7449166 w 7460897"/>
                <a:gd name="connsiteY4" fmla="*/ 1093627 h 3396991"/>
                <a:gd name="connsiteX5" fmla="*/ 7295040 w 7460897"/>
                <a:gd name="connsiteY5" fmla="*/ 2652903 h 3396991"/>
                <a:gd name="connsiteX6" fmla="*/ 7171062 w 7460897"/>
                <a:gd name="connsiteY6" fmla="*/ 3219489 h 3396991"/>
                <a:gd name="connsiteX7" fmla="*/ 5605773 w 7460897"/>
                <a:gd name="connsiteY7" fmla="*/ 3165619 h 3396991"/>
                <a:gd name="connsiteX8" fmla="*/ 373705 w 7460897"/>
                <a:gd name="connsiteY8" fmla="*/ 3396991 h 3396991"/>
                <a:gd name="connsiteX9" fmla="*/ 11822 w 7460897"/>
                <a:gd name="connsiteY9" fmla="*/ 3234814 h 3396991"/>
                <a:gd name="connsiteX10" fmla="*/ 113989 w 7460897"/>
                <a:gd name="connsiteY10" fmla="*/ 2672436 h 3396991"/>
                <a:gd name="connsiteX11" fmla="*/ 44585 w 7460897"/>
                <a:gd name="connsiteY11" fmla="*/ 2153264 h 3396991"/>
                <a:gd name="connsiteX12" fmla="*/ 290392 w 7460897"/>
                <a:gd name="connsiteY12" fmla="*/ 1494503 h 3396991"/>
                <a:gd name="connsiteX13" fmla="*/ 44585 w 7460897"/>
                <a:gd name="connsiteY13" fmla="*/ 527675 h 3396991"/>
                <a:gd name="connsiteX0" fmla="*/ 44585 w 7460897"/>
                <a:gd name="connsiteY0" fmla="*/ 527675 h 3396991"/>
                <a:gd name="connsiteX1" fmla="*/ 444440 w 7460897"/>
                <a:gd name="connsiteY1" fmla="*/ 117987 h 3396991"/>
                <a:gd name="connsiteX2" fmla="*/ 7146743 w 7460897"/>
                <a:gd name="connsiteY2" fmla="*/ 0 h 3396991"/>
                <a:gd name="connsiteX3" fmla="*/ 7343677 w 7460897"/>
                <a:gd name="connsiteY3" fmla="*/ 517947 h 3396991"/>
                <a:gd name="connsiteX4" fmla="*/ 7449166 w 7460897"/>
                <a:gd name="connsiteY4" fmla="*/ 1093627 h 3396991"/>
                <a:gd name="connsiteX5" fmla="*/ 7295040 w 7460897"/>
                <a:gd name="connsiteY5" fmla="*/ 2652903 h 3396991"/>
                <a:gd name="connsiteX6" fmla="*/ 7171062 w 7460897"/>
                <a:gd name="connsiteY6" fmla="*/ 3219489 h 3396991"/>
                <a:gd name="connsiteX7" fmla="*/ 5605773 w 7460897"/>
                <a:gd name="connsiteY7" fmla="*/ 3165619 h 3396991"/>
                <a:gd name="connsiteX8" fmla="*/ 373705 w 7460897"/>
                <a:gd name="connsiteY8" fmla="*/ 3396991 h 3396991"/>
                <a:gd name="connsiteX9" fmla="*/ 11822 w 7460897"/>
                <a:gd name="connsiteY9" fmla="*/ 3234814 h 3396991"/>
                <a:gd name="connsiteX10" fmla="*/ 113989 w 7460897"/>
                <a:gd name="connsiteY10" fmla="*/ 2672436 h 3396991"/>
                <a:gd name="connsiteX11" fmla="*/ 44585 w 7460897"/>
                <a:gd name="connsiteY11" fmla="*/ 2153264 h 3396991"/>
                <a:gd name="connsiteX12" fmla="*/ 169369 w 7460897"/>
                <a:gd name="connsiteY12" fmla="*/ 1494503 h 3396991"/>
                <a:gd name="connsiteX13" fmla="*/ 44585 w 7460897"/>
                <a:gd name="connsiteY13" fmla="*/ 527675 h 3396991"/>
                <a:gd name="connsiteX0" fmla="*/ 32012 w 7448324"/>
                <a:gd name="connsiteY0" fmla="*/ 527675 h 3409017"/>
                <a:gd name="connsiteX1" fmla="*/ 431867 w 7448324"/>
                <a:gd name="connsiteY1" fmla="*/ 117987 h 3409017"/>
                <a:gd name="connsiteX2" fmla="*/ 7134170 w 7448324"/>
                <a:gd name="connsiteY2" fmla="*/ 0 h 3409017"/>
                <a:gd name="connsiteX3" fmla="*/ 7331104 w 7448324"/>
                <a:gd name="connsiteY3" fmla="*/ 517947 h 3409017"/>
                <a:gd name="connsiteX4" fmla="*/ 7436593 w 7448324"/>
                <a:gd name="connsiteY4" fmla="*/ 1093627 h 3409017"/>
                <a:gd name="connsiteX5" fmla="*/ 7282467 w 7448324"/>
                <a:gd name="connsiteY5" fmla="*/ 2652903 h 3409017"/>
                <a:gd name="connsiteX6" fmla="*/ 7158489 w 7448324"/>
                <a:gd name="connsiteY6" fmla="*/ 3219489 h 3409017"/>
                <a:gd name="connsiteX7" fmla="*/ 5593200 w 7448324"/>
                <a:gd name="connsiteY7" fmla="*/ 3165619 h 3409017"/>
                <a:gd name="connsiteX8" fmla="*/ 361132 w 7448324"/>
                <a:gd name="connsiteY8" fmla="*/ 3396991 h 3409017"/>
                <a:gd name="connsiteX9" fmla="*/ 12696 w 7448324"/>
                <a:gd name="connsiteY9" fmla="*/ 3342391 h 3409017"/>
                <a:gd name="connsiteX10" fmla="*/ 101416 w 7448324"/>
                <a:gd name="connsiteY10" fmla="*/ 2672436 h 3409017"/>
                <a:gd name="connsiteX11" fmla="*/ 32012 w 7448324"/>
                <a:gd name="connsiteY11" fmla="*/ 2153264 h 3409017"/>
                <a:gd name="connsiteX12" fmla="*/ 156796 w 7448324"/>
                <a:gd name="connsiteY12" fmla="*/ 1494503 h 3409017"/>
                <a:gd name="connsiteX13" fmla="*/ 32012 w 7448324"/>
                <a:gd name="connsiteY13" fmla="*/ 527675 h 3409017"/>
                <a:gd name="connsiteX0" fmla="*/ 32012 w 7448324"/>
                <a:gd name="connsiteY0" fmla="*/ 527675 h 3417744"/>
                <a:gd name="connsiteX1" fmla="*/ 431867 w 7448324"/>
                <a:gd name="connsiteY1" fmla="*/ 117987 h 3417744"/>
                <a:gd name="connsiteX2" fmla="*/ 7134170 w 7448324"/>
                <a:gd name="connsiteY2" fmla="*/ 0 h 3417744"/>
                <a:gd name="connsiteX3" fmla="*/ 7331104 w 7448324"/>
                <a:gd name="connsiteY3" fmla="*/ 517947 h 3417744"/>
                <a:gd name="connsiteX4" fmla="*/ 7436593 w 7448324"/>
                <a:gd name="connsiteY4" fmla="*/ 1093627 h 3417744"/>
                <a:gd name="connsiteX5" fmla="*/ 7282467 w 7448324"/>
                <a:gd name="connsiteY5" fmla="*/ 2652903 h 3417744"/>
                <a:gd name="connsiteX6" fmla="*/ 7158489 w 7448324"/>
                <a:gd name="connsiteY6" fmla="*/ 3219489 h 3417744"/>
                <a:gd name="connsiteX7" fmla="*/ 5593200 w 7448324"/>
                <a:gd name="connsiteY7" fmla="*/ 3165619 h 3417744"/>
                <a:gd name="connsiteX8" fmla="*/ 361132 w 7448324"/>
                <a:gd name="connsiteY8" fmla="*/ 3415845 h 3417744"/>
                <a:gd name="connsiteX9" fmla="*/ 12696 w 7448324"/>
                <a:gd name="connsiteY9" fmla="*/ 3342391 h 3417744"/>
                <a:gd name="connsiteX10" fmla="*/ 101416 w 7448324"/>
                <a:gd name="connsiteY10" fmla="*/ 2672436 h 3417744"/>
                <a:gd name="connsiteX11" fmla="*/ 32012 w 7448324"/>
                <a:gd name="connsiteY11" fmla="*/ 2153264 h 3417744"/>
                <a:gd name="connsiteX12" fmla="*/ 156796 w 7448324"/>
                <a:gd name="connsiteY12" fmla="*/ 1494503 h 3417744"/>
                <a:gd name="connsiteX13" fmla="*/ 32012 w 7448324"/>
                <a:gd name="connsiteY13" fmla="*/ 527675 h 3417744"/>
                <a:gd name="connsiteX0" fmla="*/ 32012 w 7448324"/>
                <a:gd name="connsiteY0" fmla="*/ 527675 h 3421476"/>
                <a:gd name="connsiteX1" fmla="*/ 431867 w 7448324"/>
                <a:gd name="connsiteY1" fmla="*/ 117987 h 3421476"/>
                <a:gd name="connsiteX2" fmla="*/ 7134170 w 7448324"/>
                <a:gd name="connsiteY2" fmla="*/ 0 h 3421476"/>
                <a:gd name="connsiteX3" fmla="*/ 7331104 w 7448324"/>
                <a:gd name="connsiteY3" fmla="*/ 517947 h 3421476"/>
                <a:gd name="connsiteX4" fmla="*/ 7436593 w 7448324"/>
                <a:gd name="connsiteY4" fmla="*/ 1093627 h 3421476"/>
                <a:gd name="connsiteX5" fmla="*/ 7282467 w 7448324"/>
                <a:gd name="connsiteY5" fmla="*/ 2652903 h 3421476"/>
                <a:gd name="connsiteX6" fmla="*/ 7158489 w 7448324"/>
                <a:gd name="connsiteY6" fmla="*/ 3219489 h 3421476"/>
                <a:gd name="connsiteX7" fmla="*/ 5593200 w 7448324"/>
                <a:gd name="connsiteY7" fmla="*/ 3165619 h 3421476"/>
                <a:gd name="connsiteX8" fmla="*/ 361132 w 7448324"/>
                <a:gd name="connsiteY8" fmla="*/ 3415845 h 3421476"/>
                <a:gd name="connsiteX9" fmla="*/ 12696 w 7448324"/>
                <a:gd name="connsiteY9" fmla="*/ 3342391 h 3421476"/>
                <a:gd name="connsiteX10" fmla="*/ 101416 w 7448324"/>
                <a:gd name="connsiteY10" fmla="*/ 2672436 h 3421476"/>
                <a:gd name="connsiteX11" fmla="*/ 32012 w 7448324"/>
                <a:gd name="connsiteY11" fmla="*/ 2153264 h 3421476"/>
                <a:gd name="connsiteX12" fmla="*/ 156796 w 7448324"/>
                <a:gd name="connsiteY12" fmla="*/ 1494503 h 3421476"/>
                <a:gd name="connsiteX13" fmla="*/ 32012 w 7448324"/>
                <a:gd name="connsiteY13" fmla="*/ 527675 h 3421476"/>
                <a:gd name="connsiteX0" fmla="*/ 32012 w 7448324"/>
                <a:gd name="connsiteY0" fmla="*/ 527675 h 3427148"/>
                <a:gd name="connsiteX1" fmla="*/ 431867 w 7448324"/>
                <a:gd name="connsiteY1" fmla="*/ 117987 h 3427148"/>
                <a:gd name="connsiteX2" fmla="*/ 7134170 w 7448324"/>
                <a:gd name="connsiteY2" fmla="*/ 0 h 3427148"/>
                <a:gd name="connsiteX3" fmla="*/ 7331104 w 7448324"/>
                <a:gd name="connsiteY3" fmla="*/ 517947 h 3427148"/>
                <a:gd name="connsiteX4" fmla="*/ 7436593 w 7448324"/>
                <a:gd name="connsiteY4" fmla="*/ 1093627 h 3427148"/>
                <a:gd name="connsiteX5" fmla="*/ 7282467 w 7448324"/>
                <a:gd name="connsiteY5" fmla="*/ 2652903 h 3427148"/>
                <a:gd name="connsiteX6" fmla="*/ 7158489 w 7448324"/>
                <a:gd name="connsiteY6" fmla="*/ 3219489 h 3427148"/>
                <a:gd name="connsiteX7" fmla="*/ 5593200 w 7448324"/>
                <a:gd name="connsiteY7" fmla="*/ 3165619 h 3427148"/>
                <a:gd name="connsiteX8" fmla="*/ 467969 w 7448324"/>
                <a:gd name="connsiteY8" fmla="*/ 3425271 h 3427148"/>
                <a:gd name="connsiteX9" fmla="*/ 12696 w 7448324"/>
                <a:gd name="connsiteY9" fmla="*/ 3342391 h 3427148"/>
                <a:gd name="connsiteX10" fmla="*/ 101416 w 7448324"/>
                <a:gd name="connsiteY10" fmla="*/ 2672436 h 3427148"/>
                <a:gd name="connsiteX11" fmla="*/ 32012 w 7448324"/>
                <a:gd name="connsiteY11" fmla="*/ 2153264 h 3427148"/>
                <a:gd name="connsiteX12" fmla="*/ 156796 w 7448324"/>
                <a:gd name="connsiteY12" fmla="*/ 1494503 h 3427148"/>
                <a:gd name="connsiteX13" fmla="*/ 32012 w 7448324"/>
                <a:gd name="connsiteY13" fmla="*/ 527675 h 3427148"/>
                <a:gd name="connsiteX0" fmla="*/ 32012 w 7448324"/>
                <a:gd name="connsiteY0" fmla="*/ 527675 h 3427148"/>
                <a:gd name="connsiteX1" fmla="*/ 431867 w 7448324"/>
                <a:gd name="connsiteY1" fmla="*/ 117987 h 3427148"/>
                <a:gd name="connsiteX2" fmla="*/ 7134170 w 7448324"/>
                <a:gd name="connsiteY2" fmla="*/ 0 h 3427148"/>
                <a:gd name="connsiteX3" fmla="*/ 7331104 w 7448324"/>
                <a:gd name="connsiteY3" fmla="*/ 517947 h 3427148"/>
                <a:gd name="connsiteX4" fmla="*/ 7436593 w 7448324"/>
                <a:gd name="connsiteY4" fmla="*/ 1093627 h 3427148"/>
                <a:gd name="connsiteX5" fmla="*/ 7282467 w 7448324"/>
                <a:gd name="connsiteY5" fmla="*/ 2652903 h 3427148"/>
                <a:gd name="connsiteX6" fmla="*/ 7158489 w 7448324"/>
                <a:gd name="connsiteY6" fmla="*/ 3219489 h 3427148"/>
                <a:gd name="connsiteX7" fmla="*/ 5593200 w 7448324"/>
                <a:gd name="connsiteY7" fmla="*/ 3165619 h 3427148"/>
                <a:gd name="connsiteX8" fmla="*/ 467969 w 7448324"/>
                <a:gd name="connsiteY8" fmla="*/ 3425271 h 3427148"/>
                <a:gd name="connsiteX9" fmla="*/ 12696 w 7448324"/>
                <a:gd name="connsiteY9" fmla="*/ 3342391 h 3427148"/>
                <a:gd name="connsiteX10" fmla="*/ 101416 w 7448324"/>
                <a:gd name="connsiteY10" fmla="*/ 2672436 h 3427148"/>
                <a:gd name="connsiteX11" fmla="*/ 32012 w 7448324"/>
                <a:gd name="connsiteY11" fmla="*/ 2153264 h 3427148"/>
                <a:gd name="connsiteX12" fmla="*/ 156796 w 7448324"/>
                <a:gd name="connsiteY12" fmla="*/ 1494503 h 3427148"/>
                <a:gd name="connsiteX13" fmla="*/ 32012 w 7448324"/>
                <a:gd name="connsiteY13" fmla="*/ 527675 h 3427148"/>
                <a:gd name="connsiteX0" fmla="*/ 32012 w 7448324"/>
                <a:gd name="connsiteY0" fmla="*/ 527675 h 3427148"/>
                <a:gd name="connsiteX1" fmla="*/ 431867 w 7448324"/>
                <a:gd name="connsiteY1" fmla="*/ 117987 h 3427148"/>
                <a:gd name="connsiteX2" fmla="*/ 7134170 w 7448324"/>
                <a:gd name="connsiteY2" fmla="*/ 0 h 3427148"/>
                <a:gd name="connsiteX3" fmla="*/ 7331104 w 7448324"/>
                <a:gd name="connsiteY3" fmla="*/ 517947 h 3427148"/>
                <a:gd name="connsiteX4" fmla="*/ 7436593 w 7448324"/>
                <a:gd name="connsiteY4" fmla="*/ 1093627 h 3427148"/>
                <a:gd name="connsiteX5" fmla="*/ 7282467 w 7448324"/>
                <a:gd name="connsiteY5" fmla="*/ 2652903 h 3427148"/>
                <a:gd name="connsiteX6" fmla="*/ 7158489 w 7448324"/>
                <a:gd name="connsiteY6" fmla="*/ 3219489 h 3427148"/>
                <a:gd name="connsiteX7" fmla="*/ 5593200 w 7448324"/>
                <a:gd name="connsiteY7" fmla="*/ 3165619 h 3427148"/>
                <a:gd name="connsiteX8" fmla="*/ 467969 w 7448324"/>
                <a:gd name="connsiteY8" fmla="*/ 3425271 h 3427148"/>
                <a:gd name="connsiteX9" fmla="*/ 12696 w 7448324"/>
                <a:gd name="connsiteY9" fmla="*/ 3342391 h 3427148"/>
                <a:gd name="connsiteX10" fmla="*/ 101416 w 7448324"/>
                <a:gd name="connsiteY10" fmla="*/ 2672436 h 3427148"/>
                <a:gd name="connsiteX11" fmla="*/ 32012 w 7448324"/>
                <a:gd name="connsiteY11" fmla="*/ 2153264 h 3427148"/>
                <a:gd name="connsiteX12" fmla="*/ 156796 w 7448324"/>
                <a:gd name="connsiteY12" fmla="*/ 1494503 h 3427148"/>
                <a:gd name="connsiteX13" fmla="*/ 32012 w 7448324"/>
                <a:gd name="connsiteY13" fmla="*/ 527675 h 3427148"/>
                <a:gd name="connsiteX0" fmla="*/ 32012 w 7448324"/>
                <a:gd name="connsiteY0" fmla="*/ 527675 h 3429871"/>
                <a:gd name="connsiteX1" fmla="*/ 431867 w 7448324"/>
                <a:gd name="connsiteY1" fmla="*/ 117987 h 3429871"/>
                <a:gd name="connsiteX2" fmla="*/ 7134170 w 7448324"/>
                <a:gd name="connsiteY2" fmla="*/ 0 h 3429871"/>
                <a:gd name="connsiteX3" fmla="*/ 7331104 w 7448324"/>
                <a:gd name="connsiteY3" fmla="*/ 517947 h 3429871"/>
                <a:gd name="connsiteX4" fmla="*/ 7436593 w 7448324"/>
                <a:gd name="connsiteY4" fmla="*/ 1093627 h 3429871"/>
                <a:gd name="connsiteX5" fmla="*/ 7282467 w 7448324"/>
                <a:gd name="connsiteY5" fmla="*/ 2652903 h 3429871"/>
                <a:gd name="connsiteX6" fmla="*/ 7158489 w 7448324"/>
                <a:gd name="connsiteY6" fmla="*/ 3219489 h 3429871"/>
                <a:gd name="connsiteX7" fmla="*/ 5593200 w 7448324"/>
                <a:gd name="connsiteY7" fmla="*/ 3165619 h 3429871"/>
                <a:gd name="connsiteX8" fmla="*/ 467969 w 7448324"/>
                <a:gd name="connsiteY8" fmla="*/ 3425271 h 3429871"/>
                <a:gd name="connsiteX9" fmla="*/ 12696 w 7448324"/>
                <a:gd name="connsiteY9" fmla="*/ 3342391 h 3429871"/>
                <a:gd name="connsiteX10" fmla="*/ 101416 w 7448324"/>
                <a:gd name="connsiteY10" fmla="*/ 2672436 h 3429871"/>
                <a:gd name="connsiteX11" fmla="*/ 32012 w 7448324"/>
                <a:gd name="connsiteY11" fmla="*/ 2153264 h 3429871"/>
                <a:gd name="connsiteX12" fmla="*/ 156796 w 7448324"/>
                <a:gd name="connsiteY12" fmla="*/ 1494503 h 3429871"/>
                <a:gd name="connsiteX13" fmla="*/ 32012 w 7448324"/>
                <a:gd name="connsiteY13" fmla="*/ 527675 h 3429871"/>
                <a:gd name="connsiteX0" fmla="*/ 32012 w 7448324"/>
                <a:gd name="connsiteY0" fmla="*/ 527675 h 3438962"/>
                <a:gd name="connsiteX1" fmla="*/ 431867 w 7448324"/>
                <a:gd name="connsiteY1" fmla="*/ 117987 h 3438962"/>
                <a:gd name="connsiteX2" fmla="*/ 7134170 w 7448324"/>
                <a:gd name="connsiteY2" fmla="*/ 0 h 3438962"/>
                <a:gd name="connsiteX3" fmla="*/ 7331104 w 7448324"/>
                <a:gd name="connsiteY3" fmla="*/ 517947 h 3438962"/>
                <a:gd name="connsiteX4" fmla="*/ 7436593 w 7448324"/>
                <a:gd name="connsiteY4" fmla="*/ 1093627 h 3438962"/>
                <a:gd name="connsiteX5" fmla="*/ 7282467 w 7448324"/>
                <a:gd name="connsiteY5" fmla="*/ 2652903 h 3438962"/>
                <a:gd name="connsiteX6" fmla="*/ 7158489 w 7448324"/>
                <a:gd name="connsiteY6" fmla="*/ 3219489 h 3438962"/>
                <a:gd name="connsiteX7" fmla="*/ 5593200 w 7448324"/>
                <a:gd name="connsiteY7" fmla="*/ 3165619 h 3438962"/>
                <a:gd name="connsiteX8" fmla="*/ 577948 w 7448324"/>
                <a:gd name="connsiteY8" fmla="*/ 3437840 h 3438962"/>
                <a:gd name="connsiteX9" fmla="*/ 12696 w 7448324"/>
                <a:gd name="connsiteY9" fmla="*/ 3342391 h 3438962"/>
                <a:gd name="connsiteX10" fmla="*/ 101416 w 7448324"/>
                <a:gd name="connsiteY10" fmla="*/ 2672436 h 3438962"/>
                <a:gd name="connsiteX11" fmla="*/ 32012 w 7448324"/>
                <a:gd name="connsiteY11" fmla="*/ 2153264 h 3438962"/>
                <a:gd name="connsiteX12" fmla="*/ 156796 w 7448324"/>
                <a:gd name="connsiteY12" fmla="*/ 1494503 h 3438962"/>
                <a:gd name="connsiteX13" fmla="*/ 32012 w 7448324"/>
                <a:gd name="connsiteY13" fmla="*/ 527675 h 3438962"/>
                <a:gd name="connsiteX0" fmla="*/ 32012 w 7448324"/>
                <a:gd name="connsiteY0" fmla="*/ 527675 h 3447293"/>
                <a:gd name="connsiteX1" fmla="*/ 431867 w 7448324"/>
                <a:gd name="connsiteY1" fmla="*/ 117987 h 3447293"/>
                <a:gd name="connsiteX2" fmla="*/ 7134170 w 7448324"/>
                <a:gd name="connsiteY2" fmla="*/ 0 h 3447293"/>
                <a:gd name="connsiteX3" fmla="*/ 7331104 w 7448324"/>
                <a:gd name="connsiteY3" fmla="*/ 517947 h 3447293"/>
                <a:gd name="connsiteX4" fmla="*/ 7436593 w 7448324"/>
                <a:gd name="connsiteY4" fmla="*/ 1093627 h 3447293"/>
                <a:gd name="connsiteX5" fmla="*/ 7282467 w 7448324"/>
                <a:gd name="connsiteY5" fmla="*/ 2652903 h 3447293"/>
                <a:gd name="connsiteX6" fmla="*/ 7158489 w 7448324"/>
                <a:gd name="connsiteY6" fmla="*/ 3219489 h 3447293"/>
                <a:gd name="connsiteX7" fmla="*/ 5593200 w 7448324"/>
                <a:gd name="connsiteY7" fmla="*/ 3165619 h 3447293"/>
                <a:gd name="connsiteX8" fmla="*/ 577948 w 7448324"/>
                <a:gd name="connsiteY8" fmla="*/ 3437840 h 3447293"/>
                <a:gd name="connsiteX9" fmla="*/ 12696 w 7448324"/>
                <a:gd name="connsiteY9" fmla="*/ 3342391 h 3447293"/>
                <a:gd name="connsiteX10" fmla="*/ 101416 w 7448324"/>
                <a:gd name="connsiteY10" fmla="*/ 2672436 h 3447293"/>
                <a:gd name="connsiteX11" fmla="*/ 32012 w 7448324"/>
                <a:gd name="connsiteY11" fmla="*/ 2153264 h 3447293"/>
                <a:gd name="connsiteX12" fmla="*/ 156796 w 7448324"/>
                <a:gd name="connsiteY12" fmla="*/ 1494503 h 3447293"/>
                <a:gd name="connsiteX13" fmla="*/ 32012 w 7448324"/>
                <a:gd name="connsiteY13" fmla="*/ 527675 h 3447293"/>
                <a:gd name="connsiteX0" fmla="*/ 31387 w 7447699"/>
                <a:gd name="connsiteY0" fmla="*/ 527675 h 3447293"/>
                <a:gd name="connsiteX1" fmla="*/ 431242 w 7447699"/>
                <a:gd name="connsiteY1" fmla="*/ 117987 h 3447293"/>
                <a:gd name="connsiteX2" fmla="*/ 7133545 w 7447699"/>
                <a:gd name="connsiteY2" fmla="*/ 0 h 3447293"/>
                <a:gd name="connsiteX3" fmla="*/ 7330479 w 7447699"/>
                <a:gd name="connsiteY3" fmla="*/ 517947 h 3447293"/>
                <a:gd name="connsiteX4" fmla="*/ 7435968 w 7447699"/>
                <a:gd name="connsiteY4" fmla="*/ 1093627 h 3447293"/>
                <a:gd name="connsiteX5" fmla="*/ 7281842 w 7447699"/>
                <a:gd name="connsiteY5" fmla="*/ 2652903 h 3447293"/>
                <a:gd name="connsiteX6" fmla="*/ 7157864 w 7447699"/>
                <a:gd name="connsiteY6" fmla="*/ 3219489 h 3447293"/>
                <a:gd name="connsiteX7" fmla="*/ 5592575 w 7447699"/>
                <a:gd name="connsiteY7" fmla="*/ 3165619 h 3447293"/>
                <a:gd name="connsiteX8" fmla="*/ 577323 w 7447699"/>
                <a:gd name="connsiteY8" fmla="*/ 3437840 h 3447293"/>
                <a:gd name="connsiteX9" fmla="*/ 12071 w 7447699"/>
                <a:gd name="connsiteY9" fmla="*/ 3342391 h 3447293"/>
                <a:gd name="connsiteX10" fmla="*/ 110218 w 7447699"/>
                <a:gd name="connsiteY10" fmla="*/ 2694432 h 3447293"/>
                <a:gd name="connsiteX11" fmla="*/ 31387 w 7447699"/>
                <a:gd name="connsiteY11" fmla="*/ 2153264 h 3447293"/>
                <a:gd name="connsiteX12" fmla="*/ 156171 w 7447699"/>
                <a:gd name="connsiteY12" fmla="*/ 1494503 h 3447293"/>
                <a:gd name="connsiteX13" fmla="*/ 31387 w 7447699"/>
                <a:gd name="connsiteY13" fmla="*/ 527675 h 3447293"/>
                <a:gd name="connsiteX0" fmla="*/ 31387 w 7447699"/>
                <a:gd name="connsiteY0" fmla="*/ 527675 h 3447293"/>
                <a:gd name="connsiteX1" fmla="*/ 431242 w 7447699"/>
                <a:gd name="connsiteY1" fmla="*/ 117987 h 3447293"/>
                <a:gd name="connsiteX2" fmla="*/ 7133545 w 7447699"/>
                <a:gd name="connsiteY2" fmla="*/ 0 h 3447293"/>
                <a:gd name="connsiteX3" fmla="*/ 7330479 w 7447699"/>
                <a:gd name="connsiteY3" fmla="*/ 517947 h 3447293"/>
                <a:gd name="connsiteX4" fmla="*/ 7435968 w 7447699"/>
                <a:gd name="connsiteY4" fmla="*/ 1093627 h 3447293"/>
                <a:gd name="connsiteX5" fmla="*/ 7281842 w 7447699"/>
                <a:gd name="connsiteY5" fmla="*/ 2652903 h 3447293"/>
                <a:gd name="connsiteX6" fmla="*/ 7157864 w 7447699"/>
                <a:gd name="connsiteY6" fmla="*/ 3219489 h 3447293"/>
                <a:gd name="connsiteX7" fmla="*/ 5592575 w 7447699"/>
                <a:gd name="connsiteY7" fmla="*/ 3165619 h 3447293"/>
                <a:gd name="connsiteX8" fmla="*/ 577323 w 7447699"/>
                <a:gd name="connsiteY8" fmla="*/ 3437840 h 3447293"/>
                <a:gd name="connsiteX9" fmla="*/ 12071 w 7447699"/>
                <a:gd name="connsiteY9" fmla="*/ 3342391 h 3447293"/>
                <a:gd name="connsiteX10" fmla="*/ 110218 w 7447699"/>
                <a:gd name="connsiteY10" fmla="*/ 2694432 h 3447293"/>
                <a:gd name="connsiteX11" fmla="*/ 31387 w 7447699"/>
                <a:gd name="connsiteY11" fmla="*/ 2153264 h 3447293"/>
                <a:gd name="connsiteX12" fmla="*/ 156171 w 7447699"/>
                <a:gd name="connsiteY12" fmla="*/ 1494503 h 3447293"/>
                <a:gd name="connsiteX13" fmla="*/ 31387 w 7447699"/>
                <a:gd name="connsiteY13" fmla="*/ 527675 h 3447293"/>
                <a:gd name="connsiteX0" fmla="*/ 13851 w 7430163"/>
                <a:gd name="connsiteY0" fmla="*/ 527675 h 3457740"/>
                <a:gd name="connsiteX1" fmla="*/ 413706 w 7430163"/>
                <a:gd name="connsiteY1" fmla="*/ 117987 h 3457740"/>
                <a:gd name="connsiteX2" fmla="*/ 7116009 w 7430163"/>
                <a:gd name="connsiteY2" fmla="*/ 0 h 3457740"/>
                <a:gd name="connsiteX3" fmla="*/ 7312943 w 7430163"/>
                <a:gd name="connsiteY3" fmla="*/ 517947 h 3457740"/>
                <a:gd name="connsiteX4" fmla="*/ 7418432 w 7430163"/>
                <a:gd name="connsiteY4" fmla="*/ 1093627 h 3457740"/>
                <a:gd name="connsiteX5" fmla="*/ 7264306 w 7430163"/>
                <a:gd name="connsiteY5" fmla="*/ 2652903 h 3457740"/>
                <a:gd name="connsiteX6" fmla="*/ 7140328 w 7430163"/>
                <a:gd name="connsiteY6" fmla="*/ 3219489 h 3457740"/>
                <a:gd name="connsiteX7" fmla="*/ 5575039 w 7430163"/>
                <a:gd name="connsiteY7" fmla="*/ 3165619 h 3457740"/>
                <a:gd name="connsiteX8" fmla="*/ 559787 w 7430163"/>
                <a:gd name="connsiteY8" fmla="*/ 3437840 h 3457740"/>
                <a:gd name="connsiteX9" fmla="*/ 13388 w 7430163"/>
                <a:gd name="connsiteY9" fmla="*/ 3373814 h 3457740"/>
                <a:gd name="connsiteX10" fmla="*/ 92682 w 7430163"/>
                <a:gd name="connsiteY10" fmla="*/ 2694432 h 3457740"/>
                <a:gd name="connsiteX11" fmla="*/ 13851 w 7430163"/>
                <a:gd name="connsiteY11" fmla="*/ 2153264 h 3457740"/>
                <a:gd name="connsiteX12" fmla="*/ 138635 w 7430163"/>
                <a:gd name="connsiteY12" fmla="*/ 1494503 h 3457740"/>
                <a:gd name="connsiteX13" fmla="*/ 13851 w 7430163"/>
                <a:gd name="connsiteY13" fmla="*/ 527675 h 3457740"/>
                <a:gd name="connsiteX0" fmla="*/ 28073 w 7444385"/>
                <a:gd name="connsiteY0" fmla="*/ 527675 h 3457740"/>
                <a:gd name="connsiteX1" fmla="*/ 427928 w 7444385"/>
                <a:gd name="connsiteY1" fmla="*/ 117987 h 3457740"/>
                <a:gd name="connsiteX2" fmla="*/ 7130231 w 7444385"/>
                <a:gd name="connsiteY2" fmla="*/ 0 h 3457740"/>
                <a:gd name="connsiteX3" fmla="*/ 7327165 w 7444385"/>
                <a:gd name="connsiteY3" fmla="*/ 517947 h 3457740"/>
                <a:gd name="connsiteX4" fmla="*/ 7432654 w 7444385"/>
                <a:gd name="connsiteY4" fmla="*/ 1093627 h 3457740"/>
                <a:gd name="connsiteX5" fmla="*/ 7278528 w 7444385"/>
                <a:gd name="connsiteY5" fmla="*/ 2652903 h 3457740"/>
                <a:gd name="connsiteX6" fmla="*/ 7154550 w 7444385"/>
                <a:gd name="connsiteY6" fmla="*/ 3219489 h 3457740"/>
                <a:gd name="connsiteX7" fmla="*/ 5589261 w 7444385"/>
                <a:gd name="connsiteY7" fmla="*/ 3165619 h 3457740"/>
                <a:gd name="connsiteX8" fmla="*/ 574009 w 7444385"/>
                <a:gd name="connsiteY8" fmla="*/ 3437840 h 3457740"/>
                <a:gd name="connsiteX9" fmla="*/ 27610 w 7444385"/>
                <a:gd name="connsiteY9" fmla="*/ 3373814 h 3457740"/>
                <a:gd name="connsiteX10" fmla="*/ 106904 w 7444385"/>
                <a:gd name="connsiteY10" fmla="*/ 2694432 h 3457740"/>
                <a:gd name="connsiteX11" fmla="*/ 28073 w 7444385"/>
                <a:gd name="connsiteY11" fmla="*/ 2153264 h 3457740"/>
                <a:gd name="connsiteX12" fmla="*/ 152857 w 7444385"/>
                <a:gd name="connsiteY12" fmla="*/ 1494503 h 3457740"/>
                <a:gd name="connsiteX13" fmla="*/ 28073 w 7444385"/>
                <a:gd name="connsiteY13" fmla="*/ 527675 h 34577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7444385" h="3457740">
                  <a:moveTo>
                    <a:pt x="28073" y="527675"/>
                  </a:moveTo>
                  <a:cubicBezTo>
                    <a:pt x="28073" y="236248"/>
                    <a:pt x="136501" y="117987"/>
                    <a:pt x="427928" y="117987"/>
                  </a:cubicBezTo>
                  <a:cubicBezTo>
                    <a:pt x="3366674" y="324465"/>
                    <a:pt x="4938737" y="0"/>
                    <a:pt x="7130231" y="0"/>
                  </a:cubicBezTo>
                  <a:cubicBezTo>
                    <a:pt x="7421658" y="0"/>
                    <a:pt x="7327165" y="226520"/>
                    <a:pt x="7327165" y="517947"/>
                  </a:cubicBezTo>
                  <a:cubicBezTo>
                    <a:pt x="7318553" y="653096"/>
                    <a:pt x="7489904" y="890384"/>
                    <a:pt x="7432654" y="1093627"/>
                  </a:cubicBezTo>
                  <a:cubicBezTo>
                    <a:pt x="7342369" y="1751194"/>
                    <a:pt x="7276401" y="2039110"/>
                    <a:pt x="7278528" y="2652903"/>
                  </a:cubicBezTo>
                  <a:cubicBezTo>
                    <a:pt x="7278528" y="2944330"/>
                    <a:pt x="7445977" y="3156259"/>
                    <a:pt x="7154550" y="3219489"/>
                  </a:cubicBezTo>
                  <a:cubicBezTo>
                    <a:pt x="6753842" y="3256303"/>
                    <a:pt x="6718101" y="3127118"/>
                    <a:pt x="5589261" y="3165619"/>
                  </a:cubicBezTo>
                  <a:cubicBezTo>
                    <a:pt x="4460421" y="3204120"/>
                    <a:pt x="1491333" y="3358189"/>
                    <a:pt x="574009" y="3437840"/>
                  </a:cubicBezTo>
                  <a:cubicBezTo>
                    <a:pt x="450038" y="3454014"/>
                    <a:pt x="140131" y="3495078"/>
                    <a:pt x="27610" y="3373814"/>
                  </a:cubicBezTo>
                  <a:cubicBezTo>
                    <a:pt x="-65550" y="3222783"/>
                    <a:pt x="106904" y="2985859"/>
                    <a:pt x="106904" y="2694432"/>
                  </a:cubicBezTo>
                  <a:cubicBezTo>
                    <a:pt x="65130" y="2533569"/>
                    <a:pt x="-12895" y="2343899"/>
                    <a:pt x="28073" y="2153264"/>
                  </a:cubicBezTo>
                  <a:cubicBezTo>
                    <a:pt x="69041" y="1962629"/>
                    <a:pt x="167605" y="1767073"/>
                    <a:pt x="152857" y="1494503"/>
                  </a:cubicBezTo>
                  <a:lnTo>
                    <a:pt x="28073" y="527675"/>
                  </a:lnTo>
                  <a:close/>
                </a:path>
              </a:pathLst>
            </a:custGeom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64" name="8">
            <a:extLst>
              <a:ext uri="{FF2B5EF4-FFF2-40B4-BE49-F238E27FC236}">
                <a16:creationId xmlns:a16="http://schemas.microsoft.com/office/drawing/2014/main" id="{828689B4-C764-42DA-B47D-149BC1422DF3}"/>
              </a:ext>
            </a:extLst>
          </p:cNvPr>
          <p:cNvSpPr/>
          <p:nvPr/>
        </p:nvSpPr>
        <p:spPr>
          <a:xfrm>
            <a:off x="952063" y="1966542"/>
            <a:ext cx="1039297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/>
            <a:r>
              <a:rPr lang="vi-VN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Nam bị lạc khi đi chơi công viên. Nhớ lời dặn, Nam tìm đến điểm hẹn, gặp lại bố và em.</a:t>
            </a:r>
            <a:endParaRPr lang="zh-CN" altLang="en-US" sz="6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sp>
        <p:nvSpPr>
          <p:cNvPr id="68" name="Rectangle: Rounded Corners 67">
            <a:extLst>
              <a:ext uri="{FF2B5EF4-FFF2-40B4-BE49-F238E27FC236}">
                <a16:creationId xmlns:a16="http://schemas.microsoft.com/office/drawing/2014/main" id="{B2E28A64-C52C-45C5-944F-FA84C69C4932}"/>
              </a:ext>
            </a:extLst>
          </p:cNvPr>
          <p:cNvSpPr/>
          <p:nvPr/>
        </p:nvSpPr>
        <p:spPr>
          <a:xfrm>
            <a:off x="4006149" y="3579576"/>
            <a:ext cx="4179701" cy="1792250"/>
          </a:xfrm>
          <a:prstGeom prst="roundRect">
            <a:avLst>
              <a:gd name="adj" fmla="val 7395"/>
            </a:avLst>
          </a:prstGeom>
          <a:blipFill dpi="0" rotWithShape="1">
            <a:blip r:embed="rId5"/>
            <a:srcRect/>
            <a:stretch>
              <a:fillRect l="-1000" t="-3000" r="-1000" b="-3000"/>
            </a:stretch>
          </a:blipFill>
          <a:ln>
            <a:solidFill>
              <a:srgbClr val="93D8F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3691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25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5" dur="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50"/>
                            </p:stCondLst>
                            <p:childTnLst>
                              <p:par>
                                <p:cTn id="2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/>
      <p:bldP spid="6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1">
            <a:extLst>
              <a:ext uri="{FF2B5EF4-FFF2-40B4-BE49-F238E27FC236}">
                <a16:creationId xmlns:a16="http://schemas.microsoft.com/office/drawing/2014/main" id="{188948E0-939C-460F-AD65-FC01456F4E84}"/>
              </a:ext>
            </a:extLst>
          </p:cNvPr>
          <p:cNvSpPr/>
          <p:nvPr/>
        </p:nvSpPr>
        <p:spPr>
          <a:xfrm>
            <a:off x="292555" y="1107881"/>
            <a:ext cx="11606890" cy="5149545"/>
          </a:xfrm>
          <a:custGeom>
            <a:avLst/>
            <a:gdLst/>
            <a:ahLst/>
            <a:cxnLst/>
            <a:rect l="l" t="t" r="r" b="b"/>
            <a:pathLst>
              <a:path w="6264696" h="3360680">
                <a:moveTo>
                  <a:pt x="1980220" y="0"/>
                </a:moveTo>
                <a:cubicBezTo>
                  <a:pt x="2222334" y="0"/>
                  <a:pt x="2437868" y="105672"/>
                  <a:pt x="2573873" y="272057"/>
                </a:cubicBezTo>
                <a:cubicBezTo>
                  <a:pt x="2692559" y="198638"/>
                  <a:pt x="2835124" y="156324"/>
                  <a:pt x="2988332" y="156324"/>
                </a:cubicBezTo>
                <a:cubicBezTo>
                  <a:pt x="3278644" y="156324"/>
                  <a:pt x="3530741" y="308257"/>
                  <a:pt x="3654451" y="532861"/>
                </a:cubicBezTo>
                <a:cubicBezTo>
                  <a:pt x="3790627" y="389267"/>
                  <a:pt x="3990364" y="300340"/>
                  <a:pt x="4212468" y="300340"/>
                </a:cubicBezTo>
                <a:cubicBezTo>
                  <a:pt x="4597946" y="300340"/>
                  <a:pt x="4916046" y="568206"/>
                  <a:pt x="4961998" y="914507"/>
                </a:cubicBezTo>
                <a:cubicBezTo>
                  <a:pt x="5077596" y="844149"/>
                  <a:pt x="5216097" y="804396"/>
                  <a:pt x="5364596" y="804396"/>
                </a:cubicBezTo>
                <a:cubicBezTo>
                  <a:pt x="5782170" y="804396"/>
                  <a:pt x="6120680" y="1118727"/>
                  <a:pt x="6120680" y="1506474"/>
                </a:cubicBezTo>
                <a:cubicBezTo>
                  <a:pt x="6120680" y="1536286"/>
                  <a:pt x="6118679" y="1565664"/>
                  <a:pt x="6114122" y="1594407"/>
                </a:cubicBezTo>
                <a:cubicBezTo>
                  <a:pt x="6210222" y="1765300"/>
                  <a:pt x="6264696" y="1962562"/>
                  <a:pt x="6264696" y="2172548"/>
                </a:cubicBezTo>
                <a:cubicBezTo>
                  <a:pt x="6264696" y="2828735"/>
                  <a:pt x="5732751" y="3360680"/>
                  <a:pt x="5076564" y="3360680"/>
                </a:cubicBezTo>
                <a:lnTo>
                  <a:pt x="1188132" y="3360680"/>
                </a:lnTo>
                <a:cubicBezTo>
                  <a:pt x="531945" y="3360680"/>
                  <a:pt x="0" y="2828735"/>
                  <a:pt x="0" y="2172548"/>
                </a:cubicBezTo>
                <a:cubicBezTo>
                  <a:pt x="0" y="1879734"/>
                  <a:pt x="105925" y="1611659"/>
                  <a:pt x="282046" y="1404976"/>
                </a:cubicBezTo>
                <a:cubicBezTo>
                  <a:pt x="194727" y="1291575"/>
                  <a:pt x="144016" y="1152495"/>
                  <a:pt x="144016" y="1002418"/>
                </a:cubicBezTo>
                <a:cubicBezTo>
                  <a:pt x="144016" y="614671"/>
                  <a:pt x="482526" y="300340"/>
                  <a:pt x="900100" y="300340"/>
                </a:cubicBezTo>
                <a:cubicBezTo>
                  <a:pt x="1045861" y="300340"/>
                  <a:pt x="1181989" y="338640"/>
                  <a:pt x="1296354" y="406898"/>
                </a:cubicBezTo>
                <a:cubicBezTo>
                  <a:pt x="1414762" y="166192"/>
                  <a:pt x="1676590" y="0"/>
                  <a:pt x="1980220" y="0"/>
                </a:cubicBezTo>
                <a:close/>
              </a:path>
            </a:pathLst>
          </a:custGeom>
          <a:solidFill>
            <a:schemeClr val="bg1"/>
          </a:solidFill>
          <a:ln w="12700" cap="flat" cmpd="sng" algn="ctr">
            <a:solidFill>
              <a:sysClr val="window" lastClr="FFFFFF"/>
            </a:solidFill>
            <a:prstDash val="solid"/>
          </a:ln>
          <a:effectLst>
            <a:outerShdw blurRad="279400" algn="ctr" rotWithShape="0">
              <a:prstClr val="black">
                <a:alpha val="11000"/>
              </a:prstClr>
            </a:outerShdw>
          </a:effectLst>
        </p:spPr>
        <p:txBody>
          <a:bodyPr rtlCol="0" anchor="ctr"/>
          <a:lstStyle>
            <a:defPPr>
              <a:defRPr lang="zh-CN"/>
            </a:defPPr>
            <a:lvl1pPr marL="0" algn="l" defTabSz="685165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165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165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165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165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165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165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165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165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59C291E6-312A-4BBD-9F11-7553900934AE}"/>
              </a:ext>
            </a:extLst>
          </p:cNvPr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D5A02B34-75D5-4218-8A7D-6CA0ECE28426}"/>
                </a:ext>
              </a:extLst>
            </p:cNvPr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93D8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B2F1EE1B-CB3C-4963-9062-92A42658AB0F}"/>
                </a:ext>
              </a:extLst>
            </p:cNvPr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0089D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CFC76FCA-8C18-46C0-B4DD-B467A4B2FD01}"/>
                </a:ext>
              </a:extLst>
            </p:cNvPr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00BF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306D7EE8-7B5E-4356-96A3-52B893F7E6E7}"/>
                </a:ext>
              </a:extLst>
            </p:cNvPr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93D8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B23BE527-4367-41BF-97D9-48B73C626D1E}"/>
                </a:ext>
              </a:extLst>
            </p:cNvPr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00BF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1" name="135">
            <a:extLst>
              <a:ext uri="{FF2B5EF4-FFF2-40B4-BE49-F238E27FC236}">
                <a16:creationId xmlns:a16="http://schemas.microsoft.com/office/drawing/2014/main" id="{E9BA7107-50F0-47CC-B7FD-B4B7DF2A075C}"/>
              </a:ext>
            </a:extLst>
          </p:cNvPr>
          <p:cNvGrpSpPr/>
          <p:nvPr/>
        </p:nvGrpSpPr>
        <p:grpSpPr>
          <a:xfrm>
            <a:off x="1108213" y="194731"/>
            <a:ext cx="3277447" cy="734087"/>
            <a:chOff x="2470109" y="2002067"/>
            <a:chExt cx="5557412" cy="966897"/>
          </a:xfrm>
        </p:grpSpPr>
        <p:sp>
          <p:nvSpPr>
            <p:cNvPr id="32" name="23">
              <a:extLst>
                <a:ext uri="{FF2B5EF4-FFF2-40B4-BE49-F238E27FC236}">
                  <a16:creationId xmlns:a16="http://schemas.microsoft.com/office/drawing/2014/main" id="{B1858610-F970-4207-B57A-C62D8F393CB0}"/>
                </a:ext>
              </a:extLst>
            </p:cNvPr>
            <p:cNvSpPr/>
            <p:nvPr/>
          </p:nvSpPr>
          <p:spPr>
            <a:xfrm>
              <a:off x="2470109" y="2002067"/>
              <a:ext cx="5531354" cy="966897"/>
            </a:xfrm>
            <a:prstGeom prst="roundRect">
              <a:avLst>
                <a:gd name="adj" fmla="val 50000"/>
              </a:avLst>
            </a:prstGeom>
            <a:noFill/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33" name="137">
              <a:extLst>
                <a:ext uri="{FF2B5EF4-FFF2-40B4-BE49-F238E27FC236}">
                  <a16:creationId xmlns:a16="http://schemas.microsoft.com/office/drawing/2014/main" id="{35313F35-F18B-4AA0-9EC2-8C30A926B5F8}"/>
                </a:ext>
              </a:extLst>
            </p:cNvPr>
            <p:cNvSpPr txBox="1"/>
            <p:nvPr/>
          </p:nvSpPr>
          <p:spPr>
            <a:xfrm>
              <a:off x="2904489" y="2032336"/>
              <a:ext cx="5123032" cy="93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eaLnBrk="1" hangingPunct="1"/>
              <a:r>
                <a:rPr lang="en-US" altLang="zh-CN" sz="4000" b="1" dirty="0">
                  <a:solidFill>
                    <a:srgbClr val="0089D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NGHE – VIẾT</a:t>
              </a:r>
              <a:endParaRPr lang="zh-CN" altLang="en-US" sz="4000" b="1" dirty="0">
                <a:solidFill>
                  <a:srgbClr val="0089D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34" name="39">
            <a:extLst>
              <a:ext uri="{FF2B5EF4-FFF2-40B4-BE49-F238E27FC236}">
                <a16:creationId xmlns:a16="http://schemas.microsoft.com/office/drawing/2014/main" id="{F20E5FA6-CCB2-43A4-BBDA-3E1E4CD7E4D5}"/>
              </a:ext>
            </a:extLst>
          </p:cNvPr>
          <p:cNvGrpSpPr/>
          <p:nvPr/>
        </p:nvGrpSpPr>
        <p:grpSpPr>
          <a:xfrm>
            <a:off x="197592" y="108592"/>
            <a:ext cx="1082333" cy="946750"/>
            <a:chOff x="1353570" y="1860082"/>
            <a:chExt cx="1425587" cy="1247005"/>
          </a:xfrm>
        </p:grpSpPr>
        <p:sp>
          <p:nvSpPr>
            <p:cNvPr id="35" name="16">
              <a:extLst>
                <a:ext uri="{FF2B5EF4-FFF2-40B4-BE49-F238E27FC236}">
                  <a16:creationId xmlns:a16="http://schemas.microsoft.com/office/drawing/2014/main" id="{A925F8B0-18BF-4BCD-B1AB-8A02BBE1020E}"/>
                </a:ext>
              </a:extLst>
            </p:cNvPr>
            <p:cNvSpPr/>
            <p:nvPr/>
          </p:nvSpPr>
          <p:spPr>
            <a:xfrm>
              <a:off x="1353570" y="1860082"/>
              <a:ext cx="1425587" cy="1247005"/>
            </a:xfrm>
            <a:custGeom>
              <a:avLst/>
              <a:gdLst>
                <a:gd name="connsiteX0" fmla="*/ 724918 w 1425587"/>
                <a:gd name="connsiteY0" fmla="*/ 126948 h 1247005"/>
                <a:gd name="connsiteX1" fmla="*/ 698669 w 1425587"/>
                <a:gd name="connsiteY1" fmla="*/ 127403 h 1247005"/>
                <a:gd name="connsiteX2" fmla="*/ 682523 w 1425587"/>
                <a:gd name="connsiteY2" fmla="*/ 134262 h 1247005"/>
                <a:gd name="connsiteX3" fmla="*/ 682492 w 1425587"/>
                <a:gd name="connsiteY3" fmla="*/ 134241 h 1247005"/>
                <a:gd name="connsiteX4" fmla="*/ 287866 w 1425587"/>
                <a:gd name="connsiteY4" fmla="*/ 331554 h 1247005"/>
                <a:gd name="connsiteX5" fmla="*/ 278988 w 1425587"/>
                <a:gd name="connsiteY5" fmla="*/ 339062 h 1247005"/>
                <a:gd name="connsiteX6" fmla="*/ 266985 w 1425587"/>
                <a:gd name="connsiteY6" fmla="*/ 362410 h 1247005"/>
                <a:gd name="connsiteX7" fmla="*/ 265400 w 1425587"/>
                <a:gd name="connsiteY7" fmla="*/ 379880 h 1247005"/>
                <a:gd name="connsiteX8" fmla="*/ 264826 w 1425587"/>
                <a:gd name="connsiteY8" fmla="*/ 380196 h 1247005"/>
                <a:gd name="connsiteX9" fmla="*/ 264826 w 1425587"/>
                <a:gd name="connsiteY9" fmla="*/ 902103 h 1247005"/>
                <a:gd name="connsiteX10" fmla="*/ 268187 w 1425587"/>
                <a:gd name="connsiteY10" fmla="*/ 918750 h 1247005"/>
                <a:gd name="connsiteX11" fmla="*/ 282863 w 1425587"/>
                <a:gd name="connsiteY11" fmla="*/ 940517 h 1247005"/>
                <a:gd name="connsiteX12" fmla="*/ 297408 w 1425587"/>
                <a:gd name="connsiteY12" fmla="*/ 950324 h 1247005"/>
                <a:gd name="connsiteX13" fmla="*/ 297408 w 1425587"/>
                <a:gd name="connsiteY13" fmla="*/ 950681 h 1247005"/>
                <a:gd name="connsiteX14" fmla="*/ 690681 w 1425587"/>
                <a:gd name="connsiteY14" fmla="*/ 1147318 h 1247005"/>
                <a:gd name="connsiteX15" fmla="*/ 681190 w 1425587"/>
                <a:gd name="connsiteY15" fmla="*/ 1141150 h 1247005"/>
                <a:gd name="connsiteX16" fmla="*/ 701216 w 1425587"/>
                <a:gd name="connsiteY16" fmla="*/ 1149080 h 1247005"/>
                <a:gd name="connsiteX17" fmla="*/ 727465 w 1425587"/>
                <a:gd name="connsiteY17" fmla="*/ 1148636 h 1247005"/>
                <a:gd name="connsiteX18" fmla="*/ 743613 w 1425587"/>
                <a:gd name="connsiteY18" fmla="*/ 1141783 h 1247005"/>
                <a:gd name="connsiteX19" fmla="*/ 744397 w 1425587"/>
                <a:gd name="connsiteY19" fmla="*/ 1142292 h 1247005"/>
                <a:gd name="connsiteX20" fmla="*/ 741193 w 1425587"/>
                <a:gd name="connsiteY20" fmla="*/ 1144173 h 1247005"/>
                <a:gd name="connsiteX21" fmla="*/ 1137772 w 1425587"/>
                <a:gd name="connsiteY21" fmla="*/ 945884 h 1247005"/>
                <a:gd name="connsiteX22" fmla="*/ 1146771 w 1425587"/>
                <a:gd name="connsiteY22" fmla="*/ 938118 h 1247005"/>
                <a:gd name="connsiteX23" fmla="*/ 1158539 w 1425587"/>
                <a:gd name="connsiteY23" fmla="*/ 914651 h 1247005"/>
                <a:gd name="connsiteX24" fmla="*/ 1159948 w 1425587"/>
                <a:gd name="connsiteY24" fmla="*/ 897165 h 1247005"/>
                <a:gd name="connsiteX25" fmla="*/ 1160760 w 1425587"/>
                <a:gd name="connsiteY25" fmla="*/ 896708 h 1247005"/>
                <a:gd name="connsiteX26" fmla="*/ 1160760 w 1425587"/>
                <a:gd name="connsiteY26" fmla="*/ 371357 h 1247005"/>
                <a:gd name="connsiteX27" fmla="*/ 1158060 w 1425587"/>
                <a:gd name="connsiteY27" fmla="*/ 357984 h 1247005"/>
                <a:gd name="connsiteX28" fmla="*/ 1143384 w 1425587"/>
                <a:gd name="connsiteY28" fmla="*/ 336217 h 1247005"/>
                <a:gd name="connsiteX29" fmla="*/ 1132874 w 1425587"/>
                <a:gd name="connsiteY29" fmla="*/ 329132 h 1247005"/>
                <a:gd name="connsiteX30" fmla="*/ 742090 w 1425587"/>
                <a:gd name="connsiteY30" fmla="*/ 133740 h 1247005"/>
                <a:gd name="connsiteX31" fmla="*/ 341644 w 1425587"/>
                <a:gd name="connsiteY31" fmla="*/ 0 h 1247005"/>
                <a:gd name="connsiteX32" fmla="*/ 1072853 w 1425587"/>
                <a:gd name="connsiteY32" fmla="*/ 0 h 1247005"/>
                <a:gd name="connsiteX33" fmla="*/ 1073490 w 1425587"/>
                <a:gd name="connsiteY33" fmla="*/ 1130 h 1247005"/>
                <a:gd name="connsiteX34" fmla="*/ 1097827 w 1425587"/>
                <a:gd name="connsiteY34" fmla="*/ 3091 h 1247005"/>
                <a:gd name="connsiteX35" fmla="*/ 1130490 w 1425587"/>
                <a:gd name="connsiteY35" fmla="*/ 19471 h 1247005"/>
                <a:gd name="connsiteX36" fmla="*/ 1141300 w 1425587"/>
                <a:gd name="connsiteY36" fmla="*/ 31995 h 1247005"/>
                <a:gd name="connsiteX37" fmla="*/ 1417288 w 1425587"/>
                <a:gd name="connsiteY37" fmla="*/ 583973 h 1247005"/>
                <a:gd name="connsiteX38" fmla="*/ 1414670 w 1425587"/>
                <a:gd name="connsiteY38" fmla="*/ 579514 h 1247005"/>
                <a:gd name="connsiteX39" fmla="*/ 1413961 w 1425587"/>
                <a:gd name="connsiteY39" fmla="*/ 580605 h 1247005"/>
                <a:gd name="connsiteX40" fmla="*/ 1423500 w 1425587"/>
                <a:gd name="connsiteY40" fmla="*/ 603081 h 1247005"/>
                <a:gd name="connsiteX41" fmla="*/ 1424118 w 1425587"/>
                <a:gd name="connsiteY41" fmla="*/ 639616 h 1247005"/>
                <a:gd name="connsiteX42" fmla="*/ 1413081 w 1425587"/>
                <a:gd name="connsiteY42" fmla="*/ 667489 h 1247005"/>
                <a:gd name="connsiteX43" fmla="*/ 1421665 w 1425587"/>
                <a:gd name="connsiteY43" fmla="*/ 654279 h 1247005"/>
                <a:gd name="connsiteX44" fmla="*/ 1147977 w 1425587"/>
                <a:gd name="connsiteY44" fmla="*/ 1201656 h 1247005"/>
                <a:gd name="connsiteX45" fmla="*/ 1147479 w 1425587"/>
                <a:gd name="connsiteY45" fmla="*/ 1201656 h 1247005"/>
                <a:gd name="connsiteX46" fmla="*/ 1133830 w 1425587"/>
                <a:gd name="connsiteY46" fmla="*/ 1221900 h 1247005"/>
                <a:gd name="connsiteX47" fmla="*/ 1103533 w 1425587"/>
                <a:gd name="connsiteY47" fmla="*/ 1242327 h 1247005"/>
                <a:gd name="connsiteX48" fmla="*/ 1080363 w 1425587"/>
                <a:gd name="connsiteY48" fmla="*/ 1247005 h 1247005"/>
                <a:gd name="connsiteX49" fmla="*/ 353947 w 1425587"/>
                <a:gd name="connsiteY49" fmla="*/ 1247005 h 1247005"/>
                <a:gd name="connsiteX50" fmla="*/ 353507 w 1425587"/>
                <a:gd name="connsiteY50" fmla="*/ 1246206 h 1247005"/>
                <a:gd name="connsiteX51" fmla="*/ 329191 w 1425587"/>
                <a:gd name="connsiteY51" fmla="*/ 1243999 h 1247005"/>
                <a:gd name="connsiteX52" fmla="*/ 296694 w 1425587"/>
                <a:gd name="connsiteY52" fmla="*/ 1227293 h 1247005"/>
                <a:gd name="connsiteX53" fmla="*/ 286245 w 1425587"/>
                <a:gd name="connsiteY53" fmla="*/ 1214937 h 1247005"/>
                <a:gd name="connsiteX54" fmla="*/ 11615 w 1425587"/>
                <a:gd name="connsiteY54" fmla="*/ 665677 h 1247005"/>
                <a:gd name="connsiteX55" fmla="*/ 11644 w 1425587"/>
                <a:gd name="connsiteY55" fmla="*/ 665633 h 1247005"/>
                <a:gd name="connsiteX56" fmla="*/ 2097 w 1425587"/>
                <a:gd name="connsiteY56" fmla="*/ 643161 h 1247005"/>
                <a:gd name="connsiteX57" fmla="*/ 1463 w 1425587"/>
                <a:gd name="connsiteY57" fmla="*/ 606626 h 1247005"/>
                <a:gd name="connsiteX58" fmla="*/ 10917 w 1425587"/>
                <a:gd name="connsiteY58" fmla="*/ 582725 h 1247005"/>
                <a:gd name="connsiteX59" fmla="*/ 282873 w 1425587"/>
                <a:gd name="connsiteY59" fmla="*/ 38813 h 1247005"/>
                <a:gd name="connsiteX60" fmla="*/ 292735 w 1425587"/>
                <a:gd name="connsiteY60" fmla="*/ 24185 h 1247005"/>
                <a:gd name="connsiteX61" fmla="*/ 323031 w 1425587"/>
                <a:gd name="connsiteY61" fmla="*/ 3758 h 1247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1425587" h="1247005">
                  <a:moveTo>
                    <a:pt x="724918" y="126948"/>
                  </a:moveTo>
                  <a:cubicBezTo>
                    <a:pt x="716159" y="125392"/>
                    <a:pt x="707241" y="125579"/>
                    <a:pt x="698669" y="127403"/>
                  </a:cubicBezTo>
                  <a:lnTo>
                    <a:pt x="682523" y="134262"/>
                  </a:lnTo>
                  <a:lnTo>
                    <a:pt x="682492" y="134241"/>
                  </a:lnTo>
                  <a:lnTo>
                    <a:pt x="287866" y="331554"/>
                  </a:lnTo>
                  <a:lnTo>
                    <a:pt x="278988" y="339062"/>
                  </a:lnTo>
                  <a:cubicBezTo>
                    <a:pt x="273478" y="346046"/>
                    <a:pt x="269429" y="353994"/>
                    <a:pt x="266985" y="362410"/>
                  </a:cubicBezTo>
                  <a:lnTo>
                    <a:pt x="265400" y="379880"/>
                  </a:lnTo>
                  <a:lnTo>
                    <a:pt x="264826" y="380196"/>
                  </a:lnTo>
                  <a:lnTo>
                    <a:pt x="264826" y="902103"/>
                  </a:lnTo>
                  <a:lnTo>
                    <a:pt x="268187" y="918750"/>
                  </a:lnTo>
                  <a:cubicBezTo>
                    <a:pt x="271652" y="926943"/>
                    <a:pt x="276666" y="934321"/>
                    <a:pt x="282863" y="940517"/>
                  </a:cubicBezTo>
                  <a:lnTo>
                    <a:pt x="297408" y="950324"/>
                  </a:lnTo>
                  <a:lnTo>
                    <a:pt x="297408" y="950681"/>
                  </a:lnTo>
                  <a:lnTo>
                    <a:pt x="690681" y="1147318"/>
                  </a:lnTo>
                  <a:lnTo>
                    <a:pt x="681190" y="1141150"/>
                  </a:lnTo>
                  <a:lnTo>
                    <a:pt x="701216" y="1149080"/>
                  </a:lnTo>
                  <a:cubicBezTo>
                    <a:pt x="709974" y="1150639"/>
                    <a:pt x="718892" y="1150455"/>
                    <a:pt x="727465" y="1148636"/>
                  </a:cubicBezTo>
                  <a:lnTo>
                    <a:pt x="743613" y="1141783"/>
                  </a:lnTo>
                  <a:lnTo>
                    <a:pt x="744397" y="1142292"/>
                  </a:lnTo>
                  <a:lnTo>
                    <a:pt x="741193" y="1144173"/>
                  </a:lnTo>
                  <a:lnTo>
                    <a:pt x="1137772" y="945884"/>
                  </a:lnTo>
                  <a:lnTo>
                    <a:pt x="1146771" y="938118"/>
                  </a:lnTo>
                  <a:cubicBezTo>
                    <a:pt x="1152210" y="931079"/>
                    <a:pt x="1156179" y="923090"/>
                    <a:pt x="1158539" y="914651"/>
                  </a:cubicBezTo>
                  <a:lnTo>
                    <a:pt x="1159948" y="897165"/>
                  </a:lnTo>
                  <a:lnTo>
                    <a:pt x="1160760" y="896708"/>
                  </a:lnTo>
                  <a:lnTo>
                    <a:pt x="1160760" y="371357"/>
                  </a:lnTo>
                  <a:lnTo>
                    <a:pt x="1158060" y="357984"/>
                  </a:lnTo>
                  <a:cubicBezTo>
                    <a:pt x="1154595" y="349791"/>
                    <a:pt x="1149580" y="342413"/>
                    <a:pt x="1143384" y="336217"/>
                  </a:cubicBezTo>
                  <a:lnTo>
                    <a:pt x="1132874" y="329132"/>
                  </a:lnTo>
                  <a:lnTo>
                    <a:pt x="742090" y="133740"/>
                  </a:lnTo>
                  <a:close/>
                  <a:moveTo>
                    <a:pt x="341644" y="0"/>
                  </a:moveTo>
                  <a:lnTo>
                    <a:pt x="1072853" y="0"/>
                  </a:lnTo>
                  <a:lnTo>
                    <a:pt x="1073490" y="1130"/>
                  </a:lnTo>
                  <a:lnTo>
                    <a:pt x="1097827" y="3091"/>
                  </a:lnTo>
                  <a:cubicBezTo>
                    <a:pt x="1109574" y="6376"/>
                    <a:pt x="1120693" y="11899"/>
                    <a:pt x="1130490" y="19471"/>
                  </a:cubicBezTo>
                  <a:lnTo>
                    <a:pt x="1141300" y="31995"/>
                  </a:lnTo>
                  <a:lnTo>
                    <a:pt x="1417288" y="583973"/>
                  </a:lnTo>
                  <a:lnTo>
                    <a:pt x="1414670" y="579514"/>
                  </a:lnTo>
                  <a:lnTo>
                    <a:pt x="1413961" y="580605"/>
                  </a:lnTo>
                  <a:lnTo>
                    <a:pt x="1423500" y="603081"/>
                  </a:lnTo>
                  <a:cubicBezTo>
                    <a:pt x="1426032" y="615013"/>
                    <a:pt x="1426288" y="627426"/>
                    <a:pt x="1424118" y="639616"/>
                  </a:cubicBezTo>
                  <a:lnTo>
                    <a:pt x="1413081" y="667489"/>
                  </a:lnTo>
                  <a:lnTo>
                    <a:pt x="1421665" y="654279"/>
                  </a:lnTo>
                  <a:lnTo>
                    <a:pt x="1147977" y="1201656"/>
                  </a:lnTo>
                  <a:lnTo>
                    <a:pt x="1147479" y="1201656"/>
                  </a:lnTo>
                  <a:lnTo>
                    <a:pt x="1133830" y="1221900"/>
                  </a:lnTo>
                  <a:cubicBezTo>
                    <a:pt x="1125206" y="1230525"/>
                    <a:pt x="1114937" y="1237504"/>
                    <a:pt x="1103533" y="1242327"/>
                  </a:cubicBezTo>
                  <a:lnTo>
                    <a:pt x="1080363" y="1247005"/>
                  </a:lnTo>
                  <a:lnTo>
                    <a:pt x="353947" y="1247005"/>
                  </a:lnTo>
                  <a:lnTo>
                    <a:pt x="353507" y="1246206"/>
                  </a:lnTo>
                  <a:lnTo>
                    <a:pt x="329191" y="1243999"/>
                  </a:lnTo>
                  <a:cubicBezTo>
                    <a:pt x="317478" y="1240599"/>
                    <a:pt x="306415" y="1234962"/>
                    <a:pt x="296694" y="1227293"/>
                  </a:cubicBezTo>
                  <a:lnTo>
                    <a:pt x="286245" y="1214937"/>
                  </a:lnTo>
                  <a:lnTo>
                    <a:pt x="11615" y="665677"/>
                  </a:lnTo>
                  <a:lnTo>
                    <a:pt x="11644" y="665633"/>
                  </a:lnTo>
                  <a:lnTo>
                    <a:pt x="2097" y="643161"/>
                  </a:lnTo>
                  <a:cubicBezTo>
                    <a:pt x="-442" y="631230"/>
                    <a:pt x="-702" y="618817"/>
                    <a:pt x="1463" y="606626"/>
                  </a:cubicBezTo>
                  <a:lnTo>
                    <a:pt x="10917" y="582725"/>
                  </a:lnTo>
                  <a:lnTo>
                    <a:pt x="282873" y="38813"/>
                  </a:lnTo>
                  <a:lnTo>
                    <a:pt x="292735" y="24185"/>
                  </a:lnTo>
                  <a:cubicBezTo>
                    <a:pt x="301359" y="15560"/>
                    <a:pt x="311628" y="8581"/>
                    <a:pt x="323031" y="3758"/>
                  </a:cubicBezTo>
                  <a:close/>
                </a:path>
              </a:pathLst>
            </a:custGeom>
            <a:solidFill>
              <a:srgbClr val="4EC0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>
                <a:cs typeface="+mn-ea"/>
                <a:sym typeface="+mn-lt"/>
              </a:endParaRPr>
            </a:p>
          </p:txBody>
        </p:sp>
        <p:sp>
          <p:nvSpPr>
            <p:cNvPr id="36" name="24">
              <a:extLst>
                <a:ext uri="{FF2B5EF4-FFF2-40B4-BE49-F238E27FC236}">
                  <a16:creationId xmlns:a16="http://schemas.microsoft.com/office/drawing/2014/main" id="{01CBE943-E70D-4394-8557-826A6DAFE24A}"/>
                </a:ext>
              </a:extLst>
            </p:cNvPr>
            <p:cNvSpPr/>
            <p:nvPr/>
          </p:nvSpPr>
          <p:spPr>
            <a:xfrm>
              <a:off x="1530242" y="2017407"/>
              <a:ext cx="1072240" cy="937921"/>
            </a:xfrm>
            <a:custGeom>
              <a:avLst/>
              <a:gdLst>
                <a:gd name="connsiteX0" fmla="*/ 339741 w 1417646"/>
                <a:gd name="connsiteY0" fmla="*/ 0 h 1240059"/>
                <a:gd name="connsiteX1" fmla="*/ 1066877 w 1417646"/>
                <a:gd name="connsiteY1" fmla="*/ 0 h 1240059"/>
                <a:gd name="connsiteX2" fmla="*/ 1067510 w 1417646"/>
                <a:gd name="connsiteY2" fmla="*/ 1124 h 1240059"/>
                <a:gd name="connsiteX3" fmla="*/ 1091712 w 1417646"/>
                <a:gd name="connsiteY3" fmla="*/ 3074 h 1240059"/>
                <a:gd name="connsiteX4" fmla="*/ 1124193 w 1417646"/>
                <a:gd name="connsiteY4" fmla="*/ 19362 h 1240059"/>
                <a:gd name="connsiteX5" fmla="*/ 1134942 w 1417646"/>
                <a:gd name="connsiteY5" fmla="*/ 31817 h 1240059"/>
                <a:gd name="connsiteX6" fmla="*/ 1409393 w 1417646"/>
                <a:gd name="connsiteY6" fmla="*/ 580720 h 1240059"/>
                <a:gd name="connsiteX7" fmla="*/ 1406790 w 1417646"/>
                <a:gd name="connsiteY7" fmla="*/ 576286 h 1240059"/>
                <a:gd name="connsiteX8" fmla="*/ 1406085 w 1417646"/>
                <a:gd name="connsiteY8" fmla="*/ 577371 h 1240059"/>
                <a:gd name="connsiteX9" fmla="*/ 1415570 w 1417646"/>
                <a:gd name="connsiteY9" fmla="*/ 599722 h 1240059"/>
                <a:gd name="connsiteX10" fmla="*/ 1416185 w 1417646"/>
                <a:gd name="connsiteY10" fmla="*/ 636053 h 1240059"/>
                <a:gd name="connsiteX11" fmla="*/ 1405209 w 1417646"/>
                <a:gd name="connsiteY11" fmla="*/ 663771 h 1240059"/>
                <a:gd name="connsiteX12" fmla="*/ 1413746 w 1417646"/>
                <a:gd name="connsiteY12" fmla="*/ 650634 h 1240059"/>
                <a:gd name="connsiteX13" fmla="*/ 1141582 w 1417646"/>
                <a:gd name="connsiteY13" fmla="*/ 1194962 h 1240059"/>
                <a:gd name="connsiteX14" fmla="*/ 1141087 w 1417646"/>
                <a:gd name="connsiteY14" fmla="*/ 1194962 h 1240059"/>
                <a:gd name="connsiteX15" fmla="*/ 1127514 w 1417646"/>
                <a:gd name="connsiteY15" fmla="*/ 1215094 h 1240059"/>
                <a:gd name="connsiteX16" fmla="*/ 1097386 w 1417646"/>
                <a:gd name="connsiteY16" fmla="*/ 1235407 h 1240059"/>
                <a:gd name="connsiteX17" fmla="*/ 1074345 w 1417646"/>
                <a:gd name="connsiteY17" fmla="*/ 1240059 h 1240059"/>
                <a:gd name="connsiteX18" fmla="*/ 351975 w 1417646"/>
                <a:gd name="connsiteY18" fmla="*/ 1240059 h 1240059"/>
                <a:gd name="connsiteX19" fmla="*/ 351538 w 1417646"/>
                <a:gd name="connsiteY19" fmla="*/ 1239264 h 1240059"/>
                <a:gd name="connsiteX20" fmla="*/ 327357 w 1417646"/>
                <a:gd name="connsiteY20" fmla="*/ 1237070 h 1240059"/>
                <a:gd name="connsiteX21" fmla="*/ 295041 w 1417646"/>
                <a:gd name="connsiteY21" fmla="*/ 1220457 h 1240059"/>
                <a:gd name="connsiteX22" fmla="*/ 284650 w 1417646"/>
                <a:gd name="connsiteY22" fmla="*/ 1208169 h 1240059"/>
                <a:gd name="connsiteX23" fmla="*/ 11550 w 1417646"/>
                <a:gd name="connsiteY23" fmla="*/ 661969 h 1240059"/>
                <a:gd name="connsiteX24" fmla="*/ 11579 w 1417646"/>
                <a:gd name="connsiteY24" fmla="*/ 661925 h 1240059"/>
                <a:gd name="connsiteX25" fmla="*/ 2085 w 1417646"/>
                <a:gd name="connsiteY25" fmla="*/ 639578 h 1240059"/>
                <a:gd name="connsiteX26" fmla="*/ 1455 w 1417646"/>
                <a:gd name="connsiteY26" fmla="*/ 603247 h 1240059"/>
                <a:gd name="connsiteX27" fmla="*/ 10856 w 1417646"/>
                <a:gd name="connsiteY27" fmla="*/ 579479 h 1240059"/>
                <a:gd name="connsiteX28" fmla="*/ 281297 w 1417646"/>
                <a:gd name="connsiteY28" fmla="*/ 38597 h 1240059"/>
                <a:gd name="connsiteX29" fmla="*/ 291104 w 1417646"/>
                <a:gd name="connsiteY29" fmla="*/ 24050 h 1240059"/>
                <a:gd name="connsiteX30" fmla="*/ 321232 w 1417646"/>
                <a:gd name="connsiteY30" fmla="*/ 3737 h 1240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417646" h="1240059">
                  <a:moveTo>
                    <a:pt x="339741" y="0"/>
                  </a:moveTo>
                  <a:lnTo>
                    <a:pt x="1066877" y="0"/>
                  </a:lnTo>
                  <a:lnTo>
                    <a:pt x="1067510" y="1124"/>
                  </a:lnTo>
                  <a:lnTo>
                    <a:pt x="1091712" y="3074"/>
                  </a:lnTo>
                  <a:cubicBezTo>
                    <a:pt x="1103393" y="6340"/>
                    <a:pt x="1114450" y="11833"/>
                    <a:pt x="1124193" y="19362"/>
                  </a:cubicBezTo>
                  <a:lnTo>
                    <a:pt x="1134942" y="31817"/>
                  </a:lnTo>
                  <a:lnTo>
                    <a:pt x="1409393" y="580720"/>
                  </a:lnTo>
                  <a:lnTo>
                    <a:pt x="1406790" y="576286"/>
                  </a:lnTo>
                  <a:lnTo>
                    <a:pt x="1406085" y="577371"/>
                  </a:lnTo>
                  <a:lnTo>
                    <a:pt x="1415570" y="599722"/>
                  </a:lnTo>
                  <a:cubicBezTo>
                    <a:pt x="1418088" y="611587"/>
                    <a:pt x="1418343" y="623931"/>
                    <a:pt x="1416185" y="636053"/>
                  </a:cubicBezTo>
                  <a:lnTo>
                    <a:pt x="1405209" y="663771"/>
                  </a:lnTo>
                  <a:lnTo>
                    <a:pt x="1413746" y="650634"/>
                  </a:lnTo>
                  <a:lnTo>
                    <a:pt x="1141582" y="1194962"/>
                  </a:lnTo>
                  <a:lnTo>
                    <a:pt x="1141087" y="1194962"/>
                  </a:lnTo>
                  <a:lnTo>
                    <a:pt x="1127514" y="1215094"/>
                  </a:lnTo>
                  <a:cubicBezTo>
                    <a:pt x="1118938" y="1223671"/>
                    <a:pt x="1108726" y="1230611"/>
                    <a:pt x="1097386" y="1235407"/>
                  </a:cubicBezTo>
                  <a:lnTo>
                    <a:pt x="1074345" y="1240059"/>
                  </a:lnTo>
                  <a:lnTo>
                    <a:pt x="351975" y="1240059"/>
                  </a:lnTo>
                  <a:lnTo>
                    <a:pt x="351538" y="1239264"/>
                  </a:lnTo>
                  <a:lnTo>
                    <a:pt x="327357" y="1237070"/>
                  </a:lnTo>
                  <a:cubicBezTo>
                    <a:pt x="315709" y="1233688"/>
                    <a:pt x="304708" y="1228083"/>
                    <a:pt x="295041" y="1220457"/>
                  </a:cubicBezTo>
                  <a:lnTo>
                    <a:pt x="284650" y="1208169"/>
                  </a:lnTo>
                  <a:lnTo>
                    <a:pt x="11550" y="661969"/>
                  </a:lnTo>
                  <a:lnTo>
                    <a:pt x="11579" y="661925"/>
                  </a:lnTo>
                  <a:lnTo>
                    <a:pt x="2085" y="639578"/>
                  </a:lnTo>
                  <a:cubicBezTo>
                    <a:pt x="-439" y="627714"/>
                    <a:pt x="-698" y="615370"/>
                    <a:pt x="1455" y="603247"/>
                  </a:cubicBezTo>
                  <a:lnTo>
                    <a:pt x="10856" y="579479"/>
                  </a:lnTo>
                  <a:lnTo>
                    <a:pt x="281297" y="38597"/>
                  </a:lnTo>
                  <a:lnTo>
                    <a:pt x="291104" y="24050"/>
                  </a:lnTo>
                  <a:cubicBezTo>
                    <a:pt x="299680" y="15473"/>
                    <a:pt x="309892" y="8533"/>
                    <a:pt x="321232" y="3737"/>
                  </a:cubicBez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4400" b="1" dirty="0">
                  <a:solidFill>
                    <a:srgbClr val="0089D1"/>
                  </a:solidFill>
                  <a:cs typeface="+mn-ea"/>
                  <a:sym typeface="+mn-lt"/>
                </a:rPr>
                <a:t>7</a:t>
              </a:r>
              <a:endParaRPr lang="zh-CN" altLang="en-US" sz="4400" b="1" dirty="0">
                <a:solidFill>
                  <a:srgbClr val="0089D1"/>
                </a:solidFill>
                <a:cs typeface="+mn-ea"/>
                <a:sym typeface="+mn-lt"/>
              </a:endParaRPr>
            </a:p>
          </p:txBody>
        </p:sp>
        <p:sp>
          <p:nvSpPr>
            <p:cNvPr id="37" name="AutoShape 3">
              <a:extLst>
                <a:ext uri="{FF2B5EF4-FFF2-40B4-BE49-F238E27FC236}">
                  <a16:creationId xmlns:a16="http://schemas.microsoft.com/office/drawing/2014/main" id="{712DB009-1192-4033-8007-8F1112A3893A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863987" y="2224238"/>
              <a:ext cx="381000" cy="552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000">
                <a:cs typeface="+mn-ea"/>
                <a:sym typeface="+mn-lt"/>
              </a:endParaRP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ECBE84FE-2B57-4ED6-8620-153E3512C48F}"/>
              </a:ext>
            </a:extLst>
          </p:cNvPr>
          <p:cNvGrpSpPr/>
          <p:nvPr/>
        </p:nvGrpSpPr>
        <p:grpSpPr>
          <a:xfrm>
            <a:off x="9533493" y="198265"/>
            <a:ext cx="2621066" cy="1098316"/>
            <a:chOff x="8864213" y="217035"/>
            <a:chExt cx="2621066" cy="1098316"/>
          </a:xfrm>
        </p:grpSpPr>
        <p:pic>
          <p:nvPicPr>
            <p:cNvPr id="53" name="Picture 52" descr="A picture containing text, silhouette&#10;&#10;Description automatically generated">
              <a:extLst>
                <a:ext uri="{FF2B5EF4-FFF2-40B4-BE49-F238E27FC236}">
                  <a16:creationId xmlns:a16="http://schemas.microsoft.com/office/drawing/2014/main" id="{8D751AFB-7BFA-4F06-9DF0-CF128080F0B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xmlns="" r:id="rId4"/>
                </a:ext>
              </a:extLst>
            </a:blip>
            <a:stretch>
              <a:fillRect/>
            </a:stretch>
          </p:blipFill>
          <p:spPr>
            <a:xfrm>
              <a:off x="8864213" y="217035"/>
              <a:ext cx="1704823" cy="953636"/>
            </a:xfrm>
            <a:prstGeom prst="rect">
              <a:avLst/>
            </a:prstGeom>
          </p:spPr>
        </p:pic>
        <p:pic>
          <p:nvPicPr>
            <p:cNvPr id="54" name="Picture 53" descr="A picture containing text, silhouette&#10;&#10;Description automatically generated">
              <a:extLst>
                <a:ext uri="{FF2B5EF4-FFF2-40B4-BE49-F238E27FC236}">
                  <a16:creationId xmlns:a16="http://schemas.microsoft.com/office/drawing/2014/main" id="{CDC83907-AA86-4220-93C4-0AD537A69DA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xmlns="" r:id="rId4"/>
                </a:ext>
              </a:extLst>
            </a:blip>
            <a:stretch>
              <a:fillRect/>
            </a:stretch>
          </p:blipFill>
          <p:spPr>
            <a:xfrm>
              <a:off x="9780456" y="361715"/>
              <a:ext cx="1704823" cy="953636"/>
            </a:xfrm>
            <a:prstGeom prst="rect">
              <a:avLst/>
            </a:prstGeom>
          </p:spPr>
        </p:pic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870E3477-8AEB-438D-83EB-7012A33D311A}"/>
              </a:ext>
            </a:extLst>
          </p:cNvPr>
          <p:cNvGrpSpPr/>
          <p:nvPr/>
        </p:nvGrpSpPr>
        <p:grpSpPr>
          <a:xfrm>
            <a:off x="11733474" y="-45414"/>
            <a:ext cx="421085" cy="984675"/>
            <a:chOff x="7704732" y="0"/>
            <a:chExt cx="421085" cy="984675"/>
          </a:xfrm>
        </p:grpSpPr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4EC6AFDD-65A8-442B-9C5A-33FA99CF22C4}"/>
                </a:ext>
              </a:extLst>
            </p:cNvPr>
            <p:cNvCxnSpPr/>
            <p:nvPr/>
          </p:nvCxnSpPr>
          <p:spPr>
            <a:xfrm>
              <a:off x="7915275" y="0"/>
              <a:ext cx="0" cy="774133"/>
            </a:xfrm>
            <a:prstGeom prst="line">
              <a:avLst/>
            </a:prstGeom>
            <a:ln w="12700">
              <a:solidFill>
                <a:srgbClr val="93D8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Star: 5 Points 56">
              <a:extLst>
                <a:ext uri="{FF2B5EF4-FFF2-40B4-BE49-F238E27FC236}">
                  <a16:creationId xmlns:a16="http://schemas.microsoft.com/office/drawing/2014/main" id="{11C22A1F-8953-4FE7-B43F-4E7DEDDEC457}"/>
                </a:ext>
              </a:extLst>
            </p:cNvPr>
            <p:cNvSpPr/>
            <p:nvPr/>
          </p:nvSpPr>
          <p:spPr>
            <a:xfrm>
              <a:off x="7704732" y="563590"/>
              <a:ext cx="421085" cy="421085"/>
            </a:xfrm>
            <a:prstGeom prst="star5">
              <a:avLst/>
            </a:prstGeom>
            <a:solidFill>
              <a:srgbClr val="93D8F5"/>
            </a:solidFill>
            <a:ln>
              <a:solidFill>
                <a:srgbClr val="93D8F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499B1D8F-ACEE-4C98-B4F2-C5C39C528238}"/>
              </a:ext>
            </a:extLst>
          </p:cNvPr>
          <p:cNvGrpSpPr/>
          <p:nvPr/>
        </p:nvGrpSpPr>
        <p:grpSpPr>
          <a:xfrm>
            <a:off x="11188980" y="-45414"/>
            <a:ext cx="693701" cy="1585674"/>
            <a:chOff x="7568424" y="0"/>
            <a:chExt cx="693701" cy="1585674"/>
          </a:xfrm>
        </p:grpSpPr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72EB0CB6-3383-4ED6-B419-D89F0E048116}"/>
                </a:ext>
              </a:extLst>
            </p:cNvPr>
            <p:cNvCxnSpPr>
              <a:cxnSpLocks/>
            </p:cNvCxnSpPr>
            <p:nvPr/>
          </p:nvCxnSpPr>
          <p:spPr>
            <a:xfrm>
              <a:off x="7915275" y="0"/>
              <a:ext cx="0" cy="1366170"/>
            </a:xfrm>
            <a:prstGeom prst="line">
              <a:avLst/>
            </a:prstGeom>
            <a:ln w="12700">
              <a:solidFill>
                <a:srgbClr val="93D8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Star: 5 Points 59">
              <a:extLst>
                <a:ext uri="{FF2B5EF4-FFF2-40B4-BE49-F238E27FC236}">
                  <a16:creationId xmlns:a16="http://schemas.microsoft.com/office/drawing/2014/main" id="{47DE65D3-ACD5-4A21-A254-ACBFF49CABFE}"/>
                </a:ext>
              </a:extLst>
            </p:cNvPr>
            <p:cNvSpPr/>
            <p:nvPr/>
          </p:nvSpPr>
          <p:spPr>
            <a:xfrm>
              <a:off x="7568424" y="891973"/>
              <a:ext cx="693701" cy="693701"/>
            </a:xfrm>
            <a:prstGeom prst="star5">
              <a:avLst/>
            </a:prstGeom>
            <a:solidFill>
              <a:srgbClr val="93D8F5"/>
            </a:solidFill>
            <a:ln>
              <a:solidFill>
                <a:srgbClr val="93D8F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9F32D167-25E6-4884-B48E-469EDA4D5188}"/>
              </a:ext>
            </a:extLst>
          </p:cNvPr>
          <p:cNvGrpSpPr/>
          <p:nvPr/>
        </p:nvGrpSpPr>
        <p:grpSpPr>
          <a:xfrm>
            <a:off x="10995445" y="-45414"/>
            <a:ext cx="264401" cy="706837"/>
            <a:chOff x="7783591" y="0"/>
            <a:chExt cx="264401" cy="706837"/>
          </a:xfrm>
        </p:grpSpPr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FDDD94BB-97EB-4119-96F9-E0CA32503981}"/>
                </a:ext>
              </a:extLst>
            </p:cNvPr>
            <p:cNvCxnSpPr>
              <a:cxnSpLocks/>
            </p:cNvCxnSpPr>
            <p:nvPr/>
          </p:nvCxnSpPr>
          <p:spPr>
            <a:xfrm>
              <a:off x="7915275" y="0"/>
              <a:ext cx="0" cy="467104"/>
            </a:xfrm>
            <a:prstGeom prst="line">
              <a:avLst/>
            </a:prstGeom>
            <a:ln w="12700">
              <a:solidFill>
                <a:srgbClr val="93D8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3" name="Star: 5 Points 62">
              <a:extLst>
                <a:ext uri="{FF2B5EF4-FFF2-40B4-BE49-F238E27FC236}">
                  <a16:creationId xmlns:a16="http://schemas.microsoft.com/office/drawing/2014/main" id="{E79D90F2-C00E-4785-895D-A5BB6C93ADB7}"/>
                </a:ext>
              </a:extLst>
            </p:cNvPr>
            <p:cNvSpPr/>
            <p:nvPr/>
          </p:nvSpPr>
          <p:spPr>
            <a:xfrm>
              <a:off x="7783591" y="442436"/>
              <a:ext cx="264401" cy="264401"/>
            </a:xfrm>
            <a:prstGeom prst="star5">
              <a:avLst/>
            </a:prstGeom>
            <a:solidFill>
              <a:srgbClr val="93D8F5"/>
            </a:solidFill>
            <a:ln>
              <a:solidFill>
                <a:srgbClr val="93D8F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" name="Picture 3" descr="A picture containing window&#10;&#10;Description automatically generated">
            <a:extLst>
              <a:ext uri="{FF2B5EF4-FFF2-40B4-BE49-F238E27FC236}">
                <a16:creationId xmlns:a16="http://schemas.microsoft.com/office/drawing/2014/main" id="{BD75A153-4BDA-443D-83BE-676E254B793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329" y="2594226"/>
            <a:ext cx="10246116" cy="3073138"/>
          </a:xfrm>
          <a:prstGeom prst="rect">
            <a:avLst/>
          </a:prstGeom>
        </p:spPr>
      </p:pic>
      <p:grpSp>
        <p:nvGrpSpPr>
          <p:cNvPr id="47" name="Graphic 4" descr="Scribble with solid fill">
            <a:extLst>
              <a:ext uri="{FF2B5EF4-FFF2-40B4-BE49-F238E27FC236}">
                <a16:creationId xmlns:a16="http://schemas.microsoft.com/office/drawing/2014/main" id="{1FA4BC8D-3911-4ACD-ADDE-CB545CDE2B36}"/>
              </a:ext>
            </a:extLst>
          </p:cNvPr>
          <p:cNvGrpSpPr/>
          <p:nvPr/>
        </p:nvGrpSpPr>
        <p:grpSpPr>
          <a:xfrm>
            <a:off x="1108213" y="1836898"/>
            <a:ext cx="914400" cy="914400"/>
            <a:chOff x="623334" y="4653259"/>
            <a:chExt cx="914400" cy="914400"/>
          </a:xfrm>
        </p:grpSpPr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6962BC3E-BB42-4FE0-BDFF-E809A2849B97}"/>
                </a:ext>
              </a:extLst>
            </p:cNvPr>
            <p:cNvSpPr/>
            <p:nvPr/>
          </p:nvSpPr>
          <p:spPr>
            <a:xfrm>
              <a:off x="642354" y="4919511"/>
              <a:ext cx="682676" cy="497652"/>
            </a:xfrm>
            <a:custGeom>
              <a:avLst/>
              <a:gdLst>
                <a:gd name="connsiteX0" fmla="*/ 423959 w 682676"/>
                <a:gd name="connsiteY0" fmla="*/ 497653 h 497652"/>
                <a:gd name="connsiteX1" fmla="*/ 432874 w 682676"/>
                <a:gd name="connsiteY1" fmla="*/ 494976 h 497652"/>
                <a:gd name="connsiteX2" fmla="*/ 512779 w 682676"/>
                <a:gd name="connsiteY2" fmla="*/ 436998 h 497652"/>
                <a:gd name="connsiteX3" fmla="*/ 543612 w 682676"/>
                <a:gd name="connsiteY3" fmla="*/ 436902 h 497652"/>
                <a:gd name="connsiteX4" fmla="*/ 682677 w 682676"/>
                <a:gd name="connsiteY4" fmla="*/ 339747 h 497652"/>
                <a:gd name="connsiteX5" fmla="*/ 566281 w 682676"/>
                <a:gd name="connsiteY5" fmla="*/ 223352 h 497652"/>
                <a:gd name="connsiteX6" fmla="*/ 469879 w 682676"/>
                <a:gd name="connsiteY6" fmla="*/ 359016 h 497652"/>
                <a:gd name="connsiteX7" fmla="*/ 469641 w 682676"/>
                <a:gd name="connsiteY7" fmla="*/ 390125 h 497652"/>
                <a:gd name="connsiteX8" fmla="*/ 431541 w 682676"/>
                <a:gd name="connsiteY8" fmla="*/ 442960 h 497652"/>
                <a:gd name="connsiteX9" fmla="*/ 426407 w 682676"/>
                <a:gd name="connsiteY9" fmla="*/ 440893 h 497652"/>
                <a:gd name="connsiteX10" fmla="*/ 140590 w 682676"/>
                <a:gd name="connsiteY10" fmla="*/ 284159 h 497652"/>
                <a:gd name="connsiteX11" fmla="*/ 133922 w 682676"/>
                <a:gd name="connsiteY11" fmla="*/ 277673 h 497652"/>
                <a:gd name="connsiteX12" fmla="*/ 143133 w 682676"/>
                <a:gd name="connsiteY12" fmla="*/ 276130 h 497652"/>
                <a:gd name="connsiteX13" fmla="*/ 262481 w 682676"/>
                <a:gd name="connsiteY13" fmla="*/ 262481 h 497652"/>
                <a:gd name="connsiteX14" fmla="*/ 341034 w 682676"/>
                <a:gd name="connsiteY14" fmla="*/ 232086 h 497652"/>
                <a:gd name="connsiteX15" fmla="*/ 315126 w 682676"/>
                <a:gd name="connsiteY15" fmla="*/ 179127 h 497652"/>
                <a:gd name="connsiteX16" fmla="*/ 42330 w 682676"/>
                <a:gd name="connsiteY16" fmla="*/ 3505 h 497652"/>
                <a:gd name="connsiteX17" fmla="*/ 28662 w 682676"/>
                <a:gd name="connsiteY17" fmla="*/ 0 h 497652"/>
                <a:gd name="connsiteX18" fmla="*/ 0 w 682676"/>
                <a:gd name="connsiteY18" fmla="*/ 28488 h 497652"/>
                <a:gd name="connsiteX19" fmla="*/ 15003 w 682676"/>
                <a:gd name="connsiteY19" fmla="*/ 53721 h 497652"/>
                <a:gd name="connsiteX20" fmla="*/ 246698 w 682676"/>
                <a:gd name="connsiteY20" fmla="*/ 198063 h 497652"/>
                <a:gd name="connsiteX21" fmla="*/ 256776 w 682676"/>
                <a:gd name="connsiteY21" fmla="*/ 205550 h 497652"/>
                <a:gd name="connsiteX22" fmla="*/ 244260 w 682676"/>
                <a:gd name="connsiteY22" fmla="*/ 206502 h 497652"/>
                <a:gd name="connsiteX23" fmla="*/ 132170 w 682676"/>
                <a:gd name="connsiteY23" fmla="*/ 219961 h 497652"/>
                <a:gd name="connsiteX24" fmla="*/ 72915 w 682676"/>
                <a:gd name="connsiteY24" fmla="*/ 270062 h 497652"/>
                <a:gd name="connsiteX25" fmla="*/ 223353 w 682676"/>
                <a:gd name="connsiteY25" fmla="*/ 410023 h 497652"/>
                <a:gd name="connsiteX26" fmla="*/ 402175 w 682676"/>
                <a:gd name="connsiteY26" fmla="*/ 493367 h 497652"/>
                <a:gd name="connsiteX27" fmla="*/ 420435 w 682676"/>
                <a:gd name="connsiteY27" fmla="*/ 497291 h 4976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82676" h="497652">
                  <a:moveTo>
                    <a:pt x="423959" y="497653"/>
                  </a:moveTo>
                  <a:cubicBezTo>
                    <a:pt x="427126" y="497637"/>
                    <a:pt x="430221" y="496707"/>
                    <a:pt x="432874" y="494976"/>
                  </a:cubicBezTo>
                  <a:lnTo>
                    <a:pt x="512779" y="436998"/>
                  </a:lnTo>
                  <a:cubicBezTo>
                    <a:pt x="523057" y="448151"/>
                    <a:pt x="534468" y="443665"/>
                    <a:pt x="543612" y="436902"/>
                  </a:cubicBezTo>
                  <a:lnTo>
                    <a:pt x="682677" y="339747"/>
                  </a:lnTo>
                  <a:lnTo>
                    <a:pt x="566281" y="223352"/>
                  </a:lnTo>
                  <a:lnTo>
                    <a:pt x="469879" y="359016"/>
                  </a:lnTo>
                  <a:cubicBezTo>
                    <a:pt x="462964" y="368275"/>
                    <a:pt x="458601" y="379086"/>
                    <a:pt x="469641" y="390125"/>
                  </a:cubicBezTo>
                  <a:lnTo>
                    <a:pt x="431541" y="442960"/>
                  </a:lnTo>
                  <a:cubicBezTo>
                    <a:pt x="429900" y="442106"/>
                    <a:pt x="428181" y="441414"/>
                    <a:pt x="426407" y="440893"/>
                  </a:cubicBezTo>
                  <a:cubicBezTo>
                    <a:pt x="340682" y="418433"/>
                    <a:pt x="183310" y="325412"/>
                    <a:pt x="140590" y="284159"/>
                  </a:cubicBezTo>
                  <a:lnTo>
                    <a:pt x="133922" y="277673"/>
                  </a:lnTo>
                  <a:lnTo>
                    <a:pt x="143133" y="276130"/>
                  </a:lnTo>
                  <a:cubicBezTo>
                    <a:pt x="193235" y="267748"/>
                    <a:pt x="233211" y="264700"/>
                    <a:pt x="262481" y="262481"/>
                  </a:cubicBezTo>
                  <a:cubicBezTo>
                    <a:pt x="310106" y="258861"/>
                    <a:pt x="333271" y="256061"/>
                    <a:pt x="341034" y="232086"/>
                  </a:cubicBezTo>
                  <a:cubicBezTo>
                    <a:pt x="348311" y="209626"/>
                    <a:pt x="331509" y="192977"/>
                    <a:pt x="315126" y="179127"/>
                  </a:cubicBezTo>
                  <a:cubicBezTo>
                    <a:pt x="225201" y="103165"/>
                    <a:pt x="49721" y="7525"/>
                    <a:pt x="42330" y="3505"/>
                  </a:cubicBezTo>
                  <a:cubicBezTo>
                    <a:pt x="38145" y="1196"/>
                    <a:pt x="33441" y="-9"/>
                    <a:pt x="28662" y="0"/>
                  </a:cubicBezTo>
                  <a:cubicBezTo>
                    <a:pt x="12880" y="-47"/>
                    <a:pt x="48" y="12706"/>
                    <a:pt x="0" y="28488"/>
                  </a:cubicBezTo>
                  <a:cubicBezTo>
                    <a:pt x="-32" y="39021"/>
                    <a:pt x="5734" y="48719"/>
                    <a:pt x="15003" y="53721"/>
                  </a:cubicBezTo>
                  <a:cubicBezTo>
                    <a:pt x="20813" y="56902"/>
                    <a:pt x="158354" y="132502"/>
                    <a:pt x="246698" y="198063"/>
                  </a:cubicBezTo>
                  <a:lnTo>
                    <a:pt x="256776" y="205550"/>
                  </a:lnTo>
                  <a:lnTo>
                    <a:pt x="244260" y="206502"/>
                  </a:lnTo>
                  <a:cubicBezTo>
                    <a:pt x="214228" y="208864"/>
                    <a:pt x="177433" y="212312"/>
                    <a:pt x="132170" y="219961"/>
                  </a:cubicBezTo>
                  <a:cubicBezTo>
                    <a:pt x="82202" y="228381"/>
                    <a:pt x="73601" y="254956"/>
                    <a:pt x="72915" y="270062"/>
                  </a:cubicBezTo>
                  <a:cubicBezTo>
                    <a:pt x="71819" y="295485"/>
                    <a:pt x="87936" y="334337"/>
                    <a:pt x="223353" y="410023"/>
                  </a:cubicBezTo>
                  <a:cubicBezTo>
                    <a:pt x="280639" y="442535"/>
                    <a:pt x="340438" y="470406"/>
                    <a:pt x="402175" y="493367"/>
                  </a:cubicBezTo>
                  <a:cubicBezTo>
                    <a:pt x="408122" y="495253"/>
                    <a:pt x="414237" y="496568"/>
                    <a:pt x="420435" y="497291"/>
                  </a:cubicBezTo>
                  <a:close/>
                </a:path>
              </a:pathLst>
            </a:custGeom>
            <a:solidFill>
              <a:srgbClr val="FF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78A6D4BA-8E1C-4052-86EF-A574D056FFE9}"/>
                </a:ext>
              </a:extLst>
            </p:cNvPr>
            <p:cNvSpPr/>
            <p:nvPr/>
          </p:nvSpPr>
          <p:spPr>
            <a:xfrm>
              <a:off x="1231429" y="4796134"/>
              <a:ext cx="287264" cy="441064"/>
            </a:xfrm>
            <a:custGeom>
              <a:avLst/>
              <a:gdLst>
                <a:gd name="connsiteX0" fmla="*/ 0 w 287264"/>
                <a:gd name="connsiteY0" fmla="*/ 318678 h 441064"/>
                <a:gd name="connsiteX1" fmla="*/ 122396 w 287264"/>
                <a:gd name="connsiteY1" fmla="*/ 441065 h 441064"/>
                <a:gd name="connsiteX2" fmla="*/ 287264 w 287264"/>
                <a:gd name="connsiteY2" fmla="*/ 295246 h 441064"/>
                <a:gd name="connsiteX3" fmla="*/ 287264 w 287264"/>
                <a:gd name="connsiteY3" fmla="*/ 0 h 441064"/>
                <a:gd name="connsiteX4" fmla="*/ 0 w 287264"/>
                <a:gd name="connsiteY4" fmla="*/ 318678 h 441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7264" h="441064">
                  <a:moveTo>
                    <a:pt x="0" y="318678"/>
                  </a:moveTo>
                  <a:lnTo>
                    <a:pt x="122396" y="441065"/>
                  </a:lnTo>
                  <a:lnTo>
                    <a:pt x="287264" y="295246"/>
                  </a:lnTo>
                  <a:lnTo>
                    <a:pt x="287264" y="0"/>
                  </a:lnTo>
                  <a:lnTo>
                    <a:pt x="0" y="318678"/>
                  </a:lnTo>
                  <a:close/>
                </a:path>
              </a:pathLst>
            </a:custGeom>
            <a:solidFill>
              <a:srgbClr val="FF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64" name="Rectangle: Rounded Corners 63">
            <a:extLst>
              <a:ext uri="{FF2B5EF4-FFF2-40B4-BE49-F238E27FC236}">
                <a16:creationId xmlns:a16="http://schemas.microsoft.com/office/drawing/2014/main" id="{2E41C036-2385-44FC-A0B4-08FECBA36814}"/>
              </a:ext>
            </a:extLst>
          </p:cNvPr>
          <p:cNvSpPr/>
          <p:nvPr/>
        </p:nvSpPr>
        <p:spPr>
          <a:xfrm>
            <a:off x="4583302" y="782159"/>
            <a:ext cx="3383308" cy="1450758"/>
          </a:xfrm>
          <a:prstGeom prst="roundRect">
            <a:avLst>
              <a:gd name="adj" fmla="val 7395"/>
            </a:avLst>
          </a:prstGeom>
          <a:blipFill dpi="0" rotWithShape="1">
            <a:blip r:embed="rId6"/>
            <a:srcRect/>
            <a:stretch>
              <a:fillRect l="-1000" t="-3000" r="-1000" b="-3000"/>
            </a:stretch>
          </a:blipFill>
          <a:ln>
            <a:solidFill>
              <a:srgbClr val="93D8F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5845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25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5" dur="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50"/>
                            </p:stCondLst>
                            <p:childTnLst>
                              <p:par>
                                <p:cTn id="2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 animBg="1"/>
      <p:bldP spid="6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>
            <a:extLst>
              <a:ext uri="{FF2B5EF4-FFF2-40B4-BE49-F238E27FC236}">
                <a16:creationId xmlns:a16="http://schemas.microsoft.com/office/drawing/2014/main" id="{59C291E6-312A-4BBD-9F11-7553900934AE}"/>
              </a:ext>
            </a:extLst>
          </p:cNvPr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D5A02B34-75D5-4218-8A7D-6CA0ECE28426}"/>
                </a:ext>
              </a:extLst>
            </p:cNvPr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93D8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B2F1EE1B-CB3C-4963-9062-92A42658AB0F}"/>
                </a:ext>
              </a:extLst>
            </p:cNvPr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0089D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CFC76FCA-8C18-46C0-B4DD-B467A4B2FD01}"/>
                </a:ext>
              </a:extLst>
            </p:cNvPr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00BF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306D7EE8-7B5E-4356-96A3-52B893F7E6E7}"/>
                </a:ext>
              </a:extLst>
            </p:cNvPr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93D8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B23BE527-4367-41BF-97D9-48B73C626D1E}"/>
                </a:ext>
              </a:extLst>
            </p:cNvPr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00BF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1" name="135">
            <a:extLst>
              <a:ext uri="{FF2B5EF4-FFF2-40B4-BE49-F238E27FC236}">
                <a16:creationId xmlns:a16="http://schemas.microsoft.com/office/drawing/2014/main" id="{E9BA7107-50F0-47CC-B7FD-B4B7DF2A075C}"/>
              </a:ext>
            </a:extLst>
          </p:cNvPr>
          <p:cNvGrpSpPr/>
          <p:nvPr/>
        </p:nvGrpSpPr>
        <p:grpSpPr>
          <a:xfrm>
            <a:off x="1108212" y="228473"/>
            <a:ext cx="10669848" cy="1167107"/>
            <a:chOff x="2470108" y="2002067"/>
            <a:chExt cx="5341159" cy="1537246"/>
          </a:xfrm>
        </p:grpSpPr>
        <p:sp>
          <p:nvSpPr>
            <p:cNvPr id="32" name="23">
              <a:extLst>
                <a:ext uri="{FF2B5EF4-FFF2-40B4-BE49-F238E27FC236}">
                  <a16:creationId xmlns:a16="http://schemas.microsoft.com/office/drawing/2014/main" id="{B1858610-F970-4207-B57A-C62D8F393CB0}"/>
                </a:ext>
              </a:extLst>
            </p:cNvPr>
            <p:cNvSpPr/>
            <p:nvPr/>
          </p:nvSpPr>
          <p:spPr>
            <a:xfrm>
              <a:off x="2470108" y="2002067"/>
              <a:ext cx="5341159" cy="1537246"/>
            </a:xfrm>
            <a:prstGeom prst="roundRect">
              <a:avLst>
                <a:gd name="adj" fmla="val 50000"/>
              </a:avLst>
            </a:prstGeom>
            <a:noFill/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33" name="137">
              <a:extLst>
                <a:ext uri="{FF2B5EF4-FFF2-40B4-BE49-F238E27FC236}">
                  <a16:creationId xmlns:a16="http://schemas.microsoft.com/office/drawing/2014/main" id="{35313F35-F18B-4AA0-9EC2-8C30A926B5F8}"/>
                </a:ext>
              </a:extLst>
            </p:cNvPr>
            <p:cNvSpPr txBox="1"/>
            <p:nvPr/>
          </p:nvSpPr>
          <p:spPr>
            <a:xfrm>
              <a:off x="2615114" y="2097481"/>
              <a:ext cx="5123032" cy="14188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rtl="0" fontAlgn="base">
                <a:spcBef>
                  <a:spcPts val="0"/>
                </a:spcBef>
                <a:spcAft>
                  <a:spcPts val="0"/>
                </a:spcAft>
              </a:pPr>
              <a:r>
                <a:rPr lang="en-US" sz="3200" b="1" i="0" u="none" strike="noStrike" dirty="0" err="1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Tìm</a:t>
              </a:r>
              <a:r>
                <a:rPr lang="en-US" sz="3200" b="1" i="0" u="none" strike="noStrike" dirty="0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i="0" u="none" strike="noStrike" dirty="0" err="1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trong</a:t>
              </a:r>
              <a:r>
                <a:rPr lang="en-US" sz="3200" b="1" i="0" u="none" strike="noStrike" dirty="0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i="0" u="none" strike="noStrike" dirty="0" err="1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hoặc</a:t>
              </a:r>
              <a:r>
                <a:rPr lang="en-US" sz="3200" b="1" i="0" u="none" strike="noStrike" dirty="0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i="0" u="none" strike="noStrike" dirty="0" err="1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ngoài</a:t>
              </a:r>
              <a:r>
                <a:rPr lang="en-US" sz="3200" b="1" i="0" u="none" strike="noStrike" dirty="0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i="0" u="none" strike="noStrike" dirty="0" err="1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bài</a:t>
              </a:r>
              <a:r>
                <a:rPr lang="en-US" sz="3200" b="1" i="0" u="none" strike="noStrike" dirty="0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i="0" u="none" strike="noStrike" dirty="0" err="1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đọc</a:t>
              </a:r>
              <a:r>
                <a:rPr lang="en-US" sz="3200" b="1" i="0" u="none" strike="noStrike" dirty="0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i="1" u="none" strike="noStrike" dirty="0" err="1">
                  <a:solidFill>
                    <a:srgbClr val="FF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Nếu</a:t>
              </a:r>
              <a:r>
                <a:rPr lang="en-US" sz="3200" b="1" i="1" u="none" strike="noStrike" dirty="0">
                  <a:solidFill>
                    <a:srgbClr val="FF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i="1" u="none" strike="noStrike" dirty="0" err="1">
                  <a:solidFill>
                    <a:srgbClr val="FF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không</a:t>
              </a:r>
              <a:r>
                <a:rPr lang="en-US" sz="3200" b="1" i="1" u="none" strike="noStrike" dirty="0">
                  <a:solidFill>
                    <a:srgbClr val="FF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may </a:t>
              </a:r>
              <a:r>
                <a:rPr lang="en-US" sz="3200" b="1" i="1" u="none" strike="noStrike" dirty="0" err="1">
                  <a:solidFill>
                    <a:srgbClr val="FF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bị</a:t>
              </a:r>
              <a:r>
                <a:rPr lang="en-US" sz="3200" b="1" i="1" u="none" strike="noStrike" dirty="0">
                  <a:solidFill>
                    <a:srgbClr val="FF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i="1" u="none" strike="noStrike" dirty="0" err="1">
                  <a:solidFill>
                    <a:srgbClr val="FF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lạc</a:t>
              </a:r>
              <a:r>
                <a:rPr lang="en-US" sz="3200" b="1" i="0" u="none" strike="noStrike" dirty="0">
                  <a:solidFill>
                    <a:srgbClr val="FF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i="0" u="none" strike="noStrike" dirty="0" err="1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từ</a:t>
              </a:r>
              <a:r>
                <a:rPr lang="en-US" sz="3200" b="1" i="0" u="none" strike="noStrike" dirty="0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i="0" u="none" strike="noStrike" dirty="0" err="1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ngữ</a:t>
              </a:r>
              <a:r>
                <a:rPr lang="en-US" sz="3200" b="1" i="0" u="none" strike="noStrike" dirty="0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i="0" u="none" strike="noStrike" dirty="0" err="1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có</a:t>
              </a:r>
              <a:r>
                <a:rPr lang="en-US" sz="3200" b="1" i="0" u="none" strike="noStrike" dirty="0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i="0" u="none" strike="noStrike" dirty="0" err="1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tiếng</a:t>
              </a:r>
              <a:r>
                <a:rPr lang="en-US" sz="3200" b="1" i="0" u="none" strike="noStrike" dirty="0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i="0" u="none" strike="noStrike" dirty="0" err="1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chứa</a:t>
              </a:r>
              <a:r>
                <a:rPr lang="en-US" sz="3200" b="1" i="0" u="none" strike="noStrike" dirty="0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i="0" u="none" strike="noStrike" dirty="0" err="1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vần</a:t>
              </a:r>
              <a:r>
                <a:rPr lang="en-US" sz="3200" b="1" i="0" u="none" strike="noStrike" dirty="0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i="1" u="none" strike="noStrike" dirty="0" err="1">
                  <a:solidFill>
                    <a:srgbClr val="0089D1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im</a:t>
              </a:r>
              <a:r>
                <a:rPr lang="en-US" sz="3200" b="1" i="1" u="none" strike="noStrike" dirty="0">
                  <a:solidFill>
                    <a:srgbClr val="0089D1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lang="en-US" sz="3200" b="1" i="1" u="none" strike="noStrike" dirty="0" err="1">
                  <a:solidFill>
                    <a:srgbClr val="0089D1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iêm</a:t>
              </a:r>
              <a:r>
                <a:rPr lang="en-US" sz="3200" b="1" i="1" u="none" strike="noStrike" dirty="0">
                  <a:solidFill>
                    <a:srgbClr val="0089D1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ep, </a:t>
              </a:r>
              <a:r>
                <a:rPr lang="en-US" sz="3200" b="1" i="1" u="none" strike="noStrike" dirty="0" err="1">
                  <a:solidFill>
                    <a:srgbClr val="0089D1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êp</a:t>
              </a:r>
              <a:endParaRPr lang="en-US" sz="3200" b="1" i="0" u="none" strike="noStrike" dirty="0">
                <a:solidFill>
                  <a:srgbClr val="0089D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34" name="39">
            <a:extLst>
              <a:ext uri="{FF2B5EF4-FFF2-40B4-BE49-F238E27FC236}">
                <a16:creationId xmlns:a16="http://schemas.microsoft.com/office/drawing/2014/main" id="{F20E5FA6-CCB2-43A4-BBDA-3E1E4CD7E4D5}"/>
              </a:ext>
            </a:extLst>
          </p:cNvPr>
          <p:cNvGrpSpPr/>
          <p:nvPr/>
        </p:nvGrpSpPr>
        <p:grpSpPr>
          <a:xfrm>
            <a:off x="197592" y="329308"/>
            <a:ext cx="1082333" cy="946750"/>
            <a:chOff x="1353570" y="1860082"/>
            <a:chExt cx="1425587" cy="1247005"/>
          </a:xfrm>
        </p:grpSpPr>
        <p:sp>
          <p:nvSpPr>
            <p:cNvPr id="35" name="16">
              <a:extLst>
                <a:ext uri="{FF2B5EF4-FFF2-40B4-BE49-F238E27FC236}">
                  <a16:creationId xmlns:a16="http://schemas.microsoft.com/office/drawing/2014/main" id="{A925F8B0-18BF-4BCD-B1AB-8A02BBE1020E}"/>
                </a:ext>
              </a:extLst>
            </p:cNvPr>
            <p:cNvSpPr/>
            <p:nvPr/>
          </p:nvSpPr>
          <p:spPr>
            <a:xfrm>
              <a:off x="1353570" y="1860082"/>
              <a:ext cx="1425587" cy="1247005"/>
            </a:xfrm>
            <a:custGeom>
              <a:avLst/>
              <a:gdLst>
                <a:gd name="connsiteX0" fmla="*/ 724918 w 1425587"/>
                <a:gd name="connsiteY0" fmla="*/ 126948 h 1247005"/>
                <a:gd name="connsiteX1" fmla="*/ 698669 w 1425587"/>
                <a:gd name="connsiteY1" fmla="*/ 127403 h 1247005"/>
                <a:gd name="connsiteX2" fmla="*/ 682523 w 1425587"/>
                <a:gd name="connsiteY2" fmla="*/ 134262 h 1247005"/>
                <a:gd name="connsiteX3" fmla="*/ 682492 w 1425587"/>
                <a:gd name="connsiteY3" fmla="*/ 134241 h 1247005"/>
                <a:gd name="connsiteX4" fmla="*/ 287866 w 1425587"/>
                <a:gd name="connsiteY4" fmla="*/ 331554 h 1247005"/>
                <a:gd name="connsiteX5" fmla="*/ 278988 w 1425587"/>
                <a:gd name="connsiteY5" fmla="*/ 339062 h 1247005"/>
                <a:gd name="connsiteX6" fmla="*/ 266985 w 1425587"/>
                <a:gd name="connsiteY6" fmla="*/ 362410 h 1247005"/>
                <a:gd name="connsiteX7" fmla="*/ 265400 w 1425587"/>
                <a:gd name="connsiteY7" fmla="*/ 379880 h 1247005"/>
                <a:gd name="connsiteX8" fmla="*/ 264826 w 1425587"/>
                <a:gd name="connsiteY8" fmla="*/ 380196 h 1247005"/>
                <a:gd name="connsiteX9" fmla="*/ 264826 w 1425587"/>
                <a:gd name="connsiteY9" fmla="*/ 902103 h 1247005"/>
                <a:gd name="connsiteX10" fmla="*/ 268187 w 1425587"/>
                <a:gd name="connsiteY10" fmla="*/ 918750 h 1247005"/>
                <a:gd name="connsiteX11" fmla="*/ 282863 w 1425587"/>
                <a:gd name="connsiteY11" fmla="*/ 940517 h 1247005"/>
                <a:gd name="connsiteX12" fmla="*/ 297408 w 1425587"/>
                <a:gd name="connsiteY12" fmla="*/ 950324 h 1247005"/>
                <a:gd name="connsiteX13" fmla="*/ 297408 w 1425587"/>
                <a:gd name="connsiteY13" fmla="*/ 950681 h 1247005"/>
                <a:gd name="connsiteX14" fmla="*/ 690681 w 1425587"/>
                <a:gd name="connsiteY14" fmla="*/ 1147318 h 1247005"/>
                <a:gd name="connsiteX15" fmla="*/ 681190 w 1425587"/>
                <a:gd name="connsiteY15" fmla="*/ 1141150 h 1247005"/>
                <a:gd name="connsiteX16" fmla="*/ 701216 w 1425587"/>
                <a:gd name="connsiteY16" fmla="*/ 1149080 h 1247005"/>
                <a:gd name="connsiteX17" fmla="*/ 727465 w 1425587"/>
                <a:gd name="connsiteY17" fmla="*/ 1148636 h 1247005"/>
                <a:gd name="connsiteX18" fmla="*/ 743613 w 1425587"/>
                <a:gd name="connsiteY18" fmla="*/ 1141783 h 1247005"/>
                <a:gd name="connsiteX19" fmla="*/ 744397 w 1425587"/>
                <a:gd name="connsiteY19" fmla="*/ 1142292 h 1247005"/>
                <a:gd name="connsiteX20" fmla="*/ 741193 w 1425587"/>
                <a:gd name="connsiteY20" fmla="*/ 1144173 h 1247005"/>
                <a:gd name="connsiteX21" fmla="*/ 1137772 w 1425587"/>
                <a:gd name="connsiteY21" fmla="*/ 945884 h 1247005"/>
                <a:gd name="connsiteX22" fmla="*/ 1146771 w 1425587"/>
                <a:gd name="connsiteY22" fmla="*/ 938118 h 1247005"/>
                <a:gd name="connsiteX23" fmla="*/ 1158539 w 1425587"/>
                <a:gd name="connsiteY23" fmla="*/ 914651 h 1247005"/>
                <a:gd name="connsiteX24" fmla="*/ 1159948 w 1425587"/>
                <a:gd name="connsiteY24" fmla="*/ 897165 h 1247005"/>
                <a:gd name="connsiteX25" fmla="*/ 1160760 w 1425587"/>
                <a:gd name="connsiteY25" fmla="*/ 896708 h 1247005"/>
                <a:gd name="connsiteX26" fmla="*/ 1160760 w 1425587"/>
                <a:gd name="connsiteY26" fmla="*/ 371357 h 1247005"/>
                <a:gd name="connsiteX27" fmla="*/ 1158060 w 1425587"/>
                <a:gd name="connsiteY27" fmla="*/ 357984 h 1247005"/>
                <a:gd name="connsiteX28" fmla="*/ 1143384 w 1425587"/>
                <a:gd name="connsiteY28" fmla="*/ 336217 h 1247005"/>
                <a:gd name="connsiteX29" fmla="*/ 1132874 w 1425587"/>
                <a:gd name="connsiteY29" fmla="*/ 329132 h 1247005"/>
                <a:gd name="connsiteX30" fmla="*/ 742090 w 1425587"/>
                <a:gd name="connsiteY30" fmla="*/ 133740 h 1247005"/>
                <a:gd name="connsiteX31" fmla="*/ 341644 w 1425587"/>
                <a:gd name="connsiteY31" fmla="*/ 0 h 1247005"/>
                <a:gd name="connsiteX32" fmla="*/ 1072853 w 1425587"/>
                <a:gd name="connsiteY32" fmla="*/ 0 h 1247005"/>
                <a:gd name="connsiteX33" fmla="*/ 1073490 w 1425587"/>
                <a:gd name="connsiteY33" fmla="*/ 1130 h 1247005"/>
                <a:gd name="connsiteX34" fmla="*/ 1097827 w 1425587"/>
                <a:gd name="connsiteY34" fmla="*/ 3091 h 1247005"/>
                <a:gd name="connsiteX35" fmla="*/ 1130490 w 1425587"/>
                <a:gd name="connsiteY35" fmla="*/ 19471 h 1247005"/>
                <a:gd name="connsiteX36" fmla="*/ 1141300 w 1425587"/>
                <a:gd name="connsiteY36" fmla="*/ 31995 h 1247005"/>
                <a:gd name="connsiteX37" fmla="*/ 1417288 w 1425587"/>
                <a:gd name="connsiteY37" fmla="*/ 583973 h 1247005"/>
                <a:gd name="connsiteX38" fmla="*/ 1414670 w 1425587"/>
                <a:gd name="connsiteY38" fmla="*/ 579514 h 1247005"/>
                <a:gd name="connsiteX39" fmla="*/ 1413961 w 1425587"/>
                <a:gd name="connsiteY39" fmla="*/ 580605 h 1247005"/>
                <a:gd name="connsiteX40" fmla="*/ 1423500 w 1425587"/>
                <a:gd name="connsiteY40" fmla="*/ 603081 h 1247005"/>
                <a:gd name="connsiteX41" fmla="*/ 1424118 w 1425587"/>
                <a:gd name="connsiteY41" fmla="*/ 639616 h 1247005"/>
                <a:gd name="connsiteX42" fmla="*/ 1413081 w 1425587"/>
                <a:gd name="connsiteY42" fmla="*/ 667489 h 1247005"/>
                <a:gd name="connsiteX43" fmla="*/ 1421665 w 1425587"/>
                <a:gd name="connsiteY43" fmla="*/ 654279 h 1247005"/>
                <a:gd name="connsiteX44" fmla="*/ 1147977 w 1425587"/>
                <a:gd name="connsiteY44" fmla="*/ 1201656 h 1247005"/>
                <a:gd name="connsiteX45" fmla="*/ 1147479 w 1425587"/>
                <a:gd name="connsiteY45" fmla="*/ 1201656 h 1247005"/>
                <a:gd name="connsiteX46" fmla="*/ 1133830 w 1425587"/>
                <a:gd name="connsiteY46" fmla="*/ 1221900 h 1247005"/>
                <a:gd name="connsiteX47" fmla="*/ 1103533 w 1425587"/>
                <a:gd name="connsiteY47" fmla="*/ 1242327 h 1247005"/>
                <a:gd name="connsiteX48" fmla="*/ 1080363 w 1425587"/>
                <a:gd name="connsiteY48" fmla="*/ 1247005 h 1247005"/>
                <a:gd name="connsiteX49" fmla="*/ 353947 w 1425587"/>
                <a:gd name="connsiteY49" fmla="*/ 1247005 h 1247005"/>
                <a:gd name="connsiteX50" fmla="*/ 353507 w 1425587"/>
                <a:gd name="connsiteY50" fmla="*/ 1246206 h 1247005"/>
                <a:gd name="connsiteX51" fmla="*/ 329191 w 1425587"/>
                <a:gd name="connsiteY51" fmla="*/ 1243999 h 1247005"/>
                <a:gd name="connsiteX52" fmla="*/ 296694 w 1425587"/>
                <a:gd name="connsiteY52" fmla="*/ 1227293 h 1247005"/>
                <a:gd name="connsiteX53" fmla="*/ 286245 w 1425587"/>
                <a:gd name="connsiteY53" fmla="*/ 1214937 h 1247005"/>
                <a:gd name="connsiteX54" fmla="*/ 11615 w 1425587"/>
                <a:gd name="connsiteY54" fmla="*/ 665677 h 1247005"/>
                <a:gd name="connsiteX55" fmla="*/ 11644 w 1425587"/>
                <a:gd name="connsiteY55" fmla="*/ 665633 h 1247005"/>
                <a:gd name="connsiteX56" fmla="*/ 2097 w 1425587"/>
                <a:gd name="connsiteY56" fmla="*/ 643161 h 1247005"/>
                <a:gd name="connsiteX57" fmla="*/ 1463 w 1425587"/>
                <a:gd name="connsiteY57" fmla="*/ 606626 h 1247005"/>
                <a:gd name="connsiteX58" fmla="*/ 10917 w 1425587"/>
                <a:gd name="connsiteY58" fmla="*/ 582725 h 1247005"/>
                <a:gd name="connsiteX59" fmla="*/ 282873 w 1425587"/>
                <a:gd name="connsiteY59" fmla="*/ 38813 h 1247005"/>
                <a:gd name="connsiteX60" fmla="*/ 292735 w 1425587"/>
                <a:gd name="connsiteY60" fmla="*/ 24185 h 1247005"/>
                <a:gd name="connsiteX61" fmla="*/ 323031 w 1425587"/>
                <a:gd name="connsiteY61" fmla="*/ 3758 h 1247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1425587" h="1247005">
                  <a:moveTo>
                    <a:pt x="724918" y="126948"/>
                  </a:moveTo>
                  <a:cubicBezTo>
                    <a:pt x="716159" y="125392"/>
                    <a:pt x="707241" y="125579"/>
                    <a:pt x="698669" y="127403"/>
                  </a:cubicBezTo>
                  <a:lnTo>
                    <a:pt x="682523" y="134262"/>
                  </a:lnTo>
                  <a:lnTo>
                    <a:pt x="682492" y="134241"/>
                  </a:lnTo>
                  <a:lnTo>
                    <a:pt x="287866" y="331554"/>
                  </a:lnTo>
                  <a:lnTo>
                    <a:pt x="278988" y="339062"/>
                  </a:lnTo>
                  <a:cubicBezTo>
                    <a:pt x="273478" y="346046"/>
                    <a:pt x="269429" y="353994"/>
                    <a:pt x="266985" y="362410"/>
                  </a:cubicBezTo>
                  <a:lnTo>
                    <a:pt x="265400" y="379880"/>
                  </a:lnTo>
                  <a:lnTo>
                    <a:pt x="264826" y="380196"/>
                  </a:lnTo>
                  <a:lnTo>
                    <a:pt x="264826" y="902103"/>
                  </a:lnTo>
                  <a:lnTo>
                    <a:pt x="268187" y="918750"/>
                  </a:lnTo>
                  <a:cubicBezTo>
                    <a:pt x="271652" y="926943"/>
                    <a:pt x="276666" y="934321"/>
                    <a:pt x="282863" y="940517"/>
                  </a:cubicBezTo>
                  <a:lnTo>
                    <a:pt x="297408" y="950324"/>
                  </a:lnTo>
                  <a:lnTo>
                    <a:pt x="297408" y="950681"/>
                  </a:lnTo>
                  <a:lnTo>
                    <a:pt x="690681" y="1147318"/>
                  </a:lnTo>
                  <a:lnTo>
                    <a:pt x="681190" y="1141150"/>
                  </a:lnTo>
                  <a:lnTo>
                    <a:pt x="701216" y="1149080"/>
                  </a:lnTo>
                  <a:cubicBezTo>
                    <a:pt x="709974" y="1150639"/>
                    <a:pt x="718892" y="1150455"/>
                    <a:pt x="727465" y="1148636"/>
                  </a:cubicBezTo>
                  <a:lnTo>
                    <a:pt x="743613" y="1141783"/>
                  </a:lnTo>
                  <a:lnTo>
                    <a:pt x="744397" y="1142292"/>
                  </a:lnTo>
                  <a:lnTo>
                    <a:pt x="741193" y="1144173"/>
                  </a:lnTo>
                  <a:lnTo>
                    <a:pt x="1137772" y="945884"/>
                  </a:lnTo>
                  <a:lnTo>
                    <a:pt x="1146771" y="938118"/>
                  </a:lnTo>
                  <a:cubicBezTo>
                    <a:pt x="1152210" y="931079"/>
                    <a:pt x="1156179" y="923090"/>
                    <a:pt x="1158539" y="914651"/>
                  </a:cubicBezTo>
                  <a:lnTo>
                    <a:pt x="1159948" y="897165"/>
                  </a:lnTo>
                  <a:lnTo>
                    <a:pt x="1160760" y="896708"/>
                  </a:lnTo>
                  <a:lnTo>
                    <a:pt x="1160760" y="371357"/>
                  </a:lnTo>
                  <a:lnTo>
                    <a:pt x="1158060" y="357984"/>
                  </a:lnTo>
                  <a:cubicBezTo>
                    <a:pt x="1154595" y="349791"/>
                    <a:pt x="1149580" y="342413"/>
                    <a:pt x="1143384" y="336217"/>
                  </a:cubicBezTo>
                  <a:lnTo>
                    <a:pt x="1132874" y="329132"/>
                  </a:lnTo>
                  <a:lnTo>
                    <a:pt x="742090" y="133740"/>
                  </a:lnTo>
                  <a:close/>
                  <a:moveTo>
                    <a:pt x="341644" y="0"/>
                  </a:moveTo>
                  <a:lnTo>
                    <a:pt x="1072853" y="0"/>
                  </a:lnTo>
                  <a:lnTo>
                    <a:pt x="1073490" y="1130"/>
                  </a:lnTo>
                  <a:lnTo>
                    <a:pt x="1097827" y="3091"/>
                  </a:lnTo>
                  <a:cubicBezTo>
                    <a:pt x="1109574" y="6376"/>
                    <a:pt x="1120693" y="11899"/>
                    <a:pt x="1130490" y="19471"/>
                  </a:cubicBezTo>
                  <a:lnTo>
                    <a:pt x="1141300" y="31995"/>
                  </a:lnTo>
                  <a:lnTo>
                    <a:pt x="1417288" y="583973"/>
                  </a:lnTo>
                  <a:lnTo>
                    <a:pt x="1414670" y="579514"/>
                  </a:lnTo>
                  <a:lnTo>
                    <a:pt x="1413961" y="580605"/>
                  </a:lnTo>
                  <a:lnTo>
                    <a:pt x="1423500" y="603081"/>
                  </a:lnTo>
                  <a:cubicBezTo>
                    <a:pt x="1426032" y="615013"/>
                    <a:pt x="1426288" y="627426"/>
                    <a:pt x="1424118" y="639616"/>
                  </a:cubicBezTo>
                  <a:lnTo>
                    <a:pt x="1413081" y="667489"/>
                  </a:lnTo>
                  <a:lnTo>
                    <a:pt x="1421665" y="654279"/>
                  </a:lnTo>
                  <a:lnTo>
                    <a:pt x="1147977" y="1201656"/>
                  </a:lnTo>
                  <a:lnTo>
                    <a:pt x="1147479" y="1201656"/>
                  </a:lnTo>
                  <a:lnTo>
                    <a:pt x="1133830" y="1221900"/>
                  </a:lnTo>
                  <a:cubicBezTo>
                    <a:pt x="1125206" y="1230525"/>
                    <a:pt x="1114937" y="1237504"/>
                    <a:pt x="1103533" y="1242327"/>
                  </a:cubicBezTo>
                  <a:lnTo>
                    <a:pt x="1080363" y="1247005"/>
                  </a:lnTo>
                  <a:lnTo>
                    <a:pt x="353947" y="1247005"/>
                  </a:lnTo>
                  <a:lnTo>
                    <a:pt x="353507" y="1246206"/>
                  </a:lnTo>
                  <a:lnTo>
                    <a:pt x="329191" y="1243999"/>
                  </a:lnTo>
                  <a:cubicBezTo>
                    <a:pt x="317478" y="1240599"/>
                    <a:pt x="306415" y="1234962"/>
                    <a:pt x="296694" y="1227293"/>
                  </a:cubicBezTo>
                  <a:lnTo>
                    <a:pt x="286245" y="1214937"/>
                  </a:lnTo>
                  <a:lnTo>
                    <a:pt x="11615" y="665677"/>
                  </a:lnTo>
                  <a:lnTo>
                    <a:pt x="11644" y="665633"/>
                  </a:lnTo>
                  <a:lnTo>
                    <a:pt x="2097" y="643161"/>
                  </a:lnTo>
                  <a:cubicBezTo>
                    <a:pt x="-442" y="631230"/>
                    <a:pt x="-702" y="618817"/>
                    <a:pt x="1463" y="606626"/>
                  </a:cubicBezTo>
                  <a:lnTo>
                    <a:pt x="10917" y="582725"/>
                  </a:lnTo>
                  <a:lnTo>
                    <a:pt x="282873" y="38813"/>
                  </a:lnTo>
                  <a:lnTo>
                    <a:pt x="292735" y="24185"/>
                  </a:lnTo>
                  <a:cubicBezTo>
                    <a:pt x="301359" y="15560"/>
                    <a:pt x="311628" y="8581"/>
                    <a:pt x="323031" y="3758"/>
                  </a:cubicBezTo>
                  <a:close/>
                </a:path>
              </a:pathLst>
            </a:custGeom>
            <a:solidFill>
              <a:srgbClr val="4EC0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>
                <a:cs typeface="+mn-ea"/>
                <a:sym typeface="+mn-lt"/>
              </a:endParaRPr>
            </a:p>
          </p:txBody>
        </p:sp>
        <p:sp>
          <p:nvSpPr>
            <p:cNvPr id="36" name="24">
              <a:extLst>
                <a:ext uri="{FF2B5EF4-FFF2-40B4-BE49-F238E27FC236}">
                  <a16:creationId xmlns:a16="http://schemas.microsoft.com/office/drawing/2014/main" id="{01CBE943-E70D-4394-8557-826A6DAFE24A}"/>
                </a:ext>
              </a:extLst>
            </p:cNvPr>
            <p:cNvSpPr/>
            <p:nvPr/>
          </p:nvSpPr>
          <p:spPr>
            <a:xfrm>
              <a:off x="1530242" y="2017407"/>
              <a:ext cx="1072240" cy="937921"/>
            </a:xfrm>
            <a:custGeom>
              <a:avLst/>
              <a:gdLst>
                <a:gd name="connsiteX0" fmla="*/ 339741 w 1417646"/>
                <a:gd name="connsiteY0" fmla="*/ 0 h 1240059"/>
                <a:gd name="connsiteX1" fmla="*/ 1066877 w 1417646"/>
                <a:gd name="connsiteY1" fmla="*/ 0 h 1240059"/>
                <a:gd name="connsiteX2" fmla="*/ 1067510 w 1417646"/>
                <a:gd name="connsiteY2" fmla="*/ 1124 h 1240059"/>
                <a:gd name="connsiteX3" fmla="*/ 1091712 w 1417646"/>
                <a:gd name="connsiteY3" fmla="*/ 3074 h 1240059"/>
                <a:gd name="connsiteX4" fmla="*/ 1124193 w 1417646"/>
                <a:gd name="connsiteY4" fmla="*/ 19362 h 1240059"/>
                <a:gd name="connsiteX5" fmla="*/ 1134942 w 1417646"/>
                <a:gd name="connsiteY5" fmla="*/ 31817 h 1240059"/>
                <a:gd name="connsiteX6" fmla="*/ 1409393 w 1417646"/>
                <a:gd name="connsiteY6" fmla="*/ 580720 h 1240059"/>
                <a:gd name="connsiteX7" fmla="*/ 1406790 w 1417646"/>
                <a:gd name="connsiteY7" fmla="*/ 576286 h 1240059"/>
                <a:gd name="connsiteX8" fmla="*/ 1406085 w 1417646"/>
                <a:gd name="connsiteY8" fmla="*/ 577371 h 1240059"/>
                <a:gd name="connsiteX9" fmla="*/ 1415570 w 1417646"/>
                <a:gd name="connsiteY9" fmla="*/ 599722 h 1240059"/>
                <a:gd name="connsiteX10" fmla="*/ 1416185 w 1417646"/>
                <a:gd name="connsiteY10" fmla="*/ 636053 h 1240059"/>
                <a:gd name="connsiteX11" fmla="*/ 1405209 w 1417646"/>
                <a:gd name="connsiteY11" fmla="*/ 663771 h 1240059"/>
                <a:gd name="connsiteX12" fmla="*/ 1413746 w 1417646"/>
                <a:gd name="connsiteY12" fmla="*/ 650634 h 1240059"/>
                <a:gd name="connsiteX13" fmla="*/ 1141582 w 1417646"/>
                <a:gd name="connsiteY13" fmla="*/ 1194962 h 1240059"/>
                <a:gd name="connsiteX14" fmla="*/ 1141087 w 1417646"/>
                <a:gd name="connsiteY14" fmla="*/ 1194962 h 1240059"/>
                <a:gd name="connsiteX15" fmla="*/ 1127514 w 1417646"/>
                <a:gd name="connsiteY15" fmla="*/ 1215094 h 1240059"/>
                <a:gd name="connsiteX16" fmla="*/ 1097386 w 1417646"/>
                <a:gd name="connsiteY16" fmla="*/ 1235407 h 1240059"/>
                <a:gd name="connsiteX17" fmla="*/ 1074345 w 1417646"/>
                <a:gd name="connsiteY17" fmla="*/ 1240059 h 1240059"/>
                <a:gd name="connsiteX18" fmla="*/ 351975 w 1417646"/>
                <a:gd name="connsiteY18" fmla="*/ 1240059 h 1240059"/>
                <a:gd name="connsiteX19" fmla="*/ 351538 w 1417646"/>
                <a:gd name="connsiteY19" fmla="*/ 1239264 h 1240059"/>
                <a:gd name="connsiteX20" fmla="*/ 327357 w 1417646"/>
                <a:gd name="connsiteY20" fmla="*/ 1237070 h 1240059"/>
                <a:gd name="connsiteX21" fmla="*/ 295041 w 1417646"/>
                <a:gd name="connsiteY21" fmla="*/ 1220457 h 1240059"/>
                <a:gd name="connsiteX22" fmla="*/ 284650 w 1417646"/>
                <a:gd name="connsiteY22" fmla="*/ 1208169 h 1240059"/>
                <a:gd name="connsiteX23" fmla="*/ 11550 w 1417646"/>
                <a:gd name="connsiteY23" fmla="*/ 661969 h 1240059"/>
                <a:gd name="connsiteX24" fmla="*/ 11579 w 1417646"/>
                <a:gd name="connsiteY24" fmla="*/ 661925 h 1240059"/>
                <a:gd name="connsiteX25" fmla="*/ 2085 w 1417646"/>
                <a:gd name="connsiteY25" fmla="*/ 639578 h 1240059"/>
                <a:gd name="connsiteX26" fmla="*/ 1455 w 1417646"/>
                <a:gd name="connsiteY26" fmla="*/ 603247 h 1240059"/>
                <a:gd name="connsiteX27" fmla="*/ 10856 w 1417646"/>
                <a:gd name="connsiteY27" fmla="*/ 579479 h 1240059"/>
                <a:gd name="connsiteX28" fmla="*/ 281297 w 1417646"/>
                <a:gd name="connsiteY28" fmla="*/ 38597 h 1240059"/>
                <a:gd name="connsiteX29" fmla="*/ 291104 w 1417646"/>
                <a:gd name="connsiteY29" fmla="*/ 24050 h 1240059"/>
                <a:gd name="connsiteX30" fmla="*/ 321232 w 1417646"/>
                <a:gd name="connsiteY30" fmla="*/ 3737 h 1240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417646" h="1240059">
                  <a:moveTo>
                    <a:pt x="339741" y="0"/>
                  </a:moveTo>
                  <a:lnTo>
                    <a:pt x="1066877" y="0"/>
                  </a:lnTo>
                  <a:lnTo>
                    <a:pt x="1067510" y="1124"/>
                  </a:lnTo>
                  <a:lnTo>
                    <a:pt x="1091712" y="3074"/>
                  </a:lnTo>
                  <a:cubicBezTo>
                    <a:pt x="1103393" y="6340"/>
                    <a:pt x="1114450" y="11833"/>
                    <a:pt x="1124193" y="19362"/>
                  </a:cubicBezTo>
                  <a:lnTo>
                    <a:pt x="1134942" y="31817"/>
                  </a:lnTo>
                  <a:lnTo>
                    <a:pt x="1409393" y="580720"/>
                  </a:lnTo>
                  <a:lnTo>
                    <a:pt x="1406790" y="576286"/>
                  </a:lnTo>
                  <a:lnTo>
                    <a:pt x="1406085" y="577371"/>
                  </a:lnTo>
                  <a:lnTo>
                    <a:pt x="1415570" y="599722"/>
                  </a:lnTo>
                  <a:cubicBezTo>
                    <a:pt x="1418088" y="611587"/>
                    <a:pt x="1418343" y="623931"/>
                    <a:pt x="1416185" y="636053"/>
                  </a:cubicBezTo>
                  <a:lnTo>
                    <a:pt x="1405209" y="663771"/>
                  </a:lnTo>
                  <a:lnTo>
                    <a:pt x="1413746" y="650634"/>
                  </a:lnTo>
                  <a:lnTo>
                    <a:pt x="1141582" y="1194962"/>
                  </a:lnTo>
                  <a:lnTo>
                    <a:pt x="1141087" y="1194962"/>
                  </a:lnTo>
                  <a:lnTo>
                    <a:pt x="1127514" y="1215094"/>
                  </a:lnTo>
                  <a:cubicBezTo>
                    <a:pt x="1118938" y="1223671"/>
                    <a:pt x="1108726" y="1230611"/>
                    <a:pt x="1097386" y="1235407"/>
                  </a:cubicBezTo>
                  <a:lnTo>
                    <a:pt x="1074345" y="1240059"/>
                  </a:lnTo>
                  <a:lnTo>
                    <a:pt x="351975" y="1240059"/>
                  </a:lnTo>
                  <a:lnTo>
                    <a:pt x="351538" y="1239264"/>
                  </a:lnTo>
                  <a:lnTo>
                    <a:pt x="327357" y="1237070"/>
                  </a:lnTo>
                  <a:cubicBezTo>
                    <a:pt x="315709" y="1233688"/>
                    <a:pt x="304708" y="1228083"/>
                    <a:pt x="295041" y="1220457"/>
                  </a:cubicBezTo>
                  <a:lnTo>
                    <a:pt x="284650" y="1208169"/>
                  </a:lnTo>
                  <a:lnTo>
                    <a:pt x="11550" y="661969"/>
                  </a:lnTo>
                  <a:lnTo>
                    <a:pt x="11579" y="661925"/>
                  </a:lnTo>
                  <a:lnTo>
                    <a:pt x="2085" y="639578"/>
                  </a:lnTo>
                  <a:cubicBezTo>
                    <a:pt x="-439" y="627714"/>
                    <a:pt x="-698" y="615370"/>
                    <a:pt x="1455" y="603247"/>
                  </a:cubicBezTo>
                  <a:lnTo>
                    <a:pt x="10856" y="579479"/>
                  </a:lnTo>
                  <a:lnTo>
                    <a:pt x="281297" y="38597"/>
                  </a:lnTo>
                  <a:lnTo>
                    <a:pt x="291104" y="24050"/>
                  </a:lnTo>
                  <a:cubicBezTo>
                    <a:pt x="299680" y="15473"/>
                    <a:pt x="309892" y="8533"/>
                    <a:pt x="321232" y="3737"/>
                  </a:cubicBez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4400" b="1" dirty="0">
                  <a:solidFill>
                    <a:srgbClr val="0089D1"/>
                  </a:solidFill>
                  <a:cs typeface="+mn-ea"/>
                  <a:sym typeface="+mn-lt"/>
                </a:rPr>
                <a:t>8</a:t>
              </a:r>
              <a:endParaRPr lang="zh-CN" altLang="en-US" sz="4400" b="1" dirty="0">
                <a:solidFill>
                  <a:srgbClr val="0089D1"/>
                </a:solidFill>
                <a:cs typeface="+mn-ea"/>
                <a:sym typeface="+mn-lt"/>
              </a:endParaRPr>
            </a:p>
          </p:txBody>
        </p:sp>
        <p:sp>
          <p:nvSpPr>
            <p:cNvPr id="37" name="AutoShape 3">
              <a:extLst>
                <a:ext uri="{FF2B5EF4-FFF2-40B4-BE49-F238E27FC236}">
                  <a16:creationId xmlns:a16="http://schemas.microsoft.com/office/drawing/2014/main" id="{712DB009-1192-4033-8007-8F1112A3893A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863987" y="2224238"/>
              <a:ext cx="381000" cy="552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000">
                <a:cs typeface="+mn-ea"/>
                <a:sym typeface="+mn-lt"/>
              </a:endParaRPr>
            </a:p>
          </p:txBody>
        </p:sp>
      </p:grpSp>
      <p:sp>
        <p:nvSpPr>
          <p:cNvPr id="48" name="8">
            <a:extLst>
              <a:ext uri="{FF2B5EF4-FFF2-40B4-BE49-F238E27FC236}">
                <a16:creationId xmlns:a16="http://schemas.microsoft.com/office/drawing/2014/main" id="{DA99BCF4-9801-4B17-96CD-668DDBF04D6F}"/>
              </a:ext>
            </a:extLst>
          </p:cNvPr>
          <p:cNvSpPr/>
          <p:nvPr/>
        </p:nvSpPr>
        <p:spPr>
          <a:xfrm>
            <a:off x="1650377" y="3760082"/>
            <a:ext cx="2531801" cy="1939885"/>
          </a:xfrm>
          <a:custGeom>
            <a:avLst/>
            <a:gdLst>
              <a:gd name="connsiteX0" fmla="*/ 0 w 1988820"/>
              <a:gd name="connsiteY0" fmla="*/ 0 h 1524000"/>
              <a:gd name="connsiteX1" fmla="*/ 1074420 w 1988820"/>
              <a:gd name="connsiteY1" fmla="*/ 1524000 h 1524000"/>
              <a:gd name="connsiteX2" fmla="*/ 1988820 w 1988820"/>
              <a:gd name="connsiteY2" fmla="*/ 1524000 h 1524000"/>
              <a:gd name="connsiteX3" fmla="*/ 914400 w 1988820"/>
              <a:gd name="connsiteY3" fmla="*/ 7620 h 1524000"/>
              <a:gd name="connsiteX4" fmla="*/ 0 w 1988820"/>
              <a:gd name="connsiteY4" fmla="*/ 0 h 152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88820" h="1524000">
                <a:moveTo>
                  <a:pt x="0" y="0"/>
                </a:moveTo>
                <a:lnTo>
                  <a:pt x="1074420" y="1524000"/>
                </a:lnTo>
                <a:lnTo>
                  <a:pt x="1988820" y="1524000"/>
                </a:lnTo>
                <a:lnTo>
                  <a:pt x="914400" y="762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6385" tIns="58193" rIns="116385" bIns="58193" rtlCol="0" anchor="ctr"/>
          <a:lstStyle/>
          <a:p>
            <a:pPr algn="ctr"/>
            <a:endParaRPr lang="zh-CN" altLang="en-US" sz="2399">
              <a:cs typeface="+mn-ea"/>
              <a:sym typeface="+mn-lt"/>
            </a:endParaRPr>
          </a:p>
        </p:txBody>
      </p:sp>
      <p:sp>
        <p:nvSpPr>
          <p:cNvPr id="49" name="9">
            <a:extLst>
              <a:ext uri="{FF2B5EF4-FFF2-40B4-BE49-F238E27FC236}">
                <a16:creationId xmlns:a16="http://schemas.microsoft.com/office/drawing/2014/main" id="{228377DE-E61F-4349-B214-D1D4BB69524E}"/>
              </a:ext>
            </a:extLst>
          </p:cNvPr>
          <p:cNvSpPr/>
          <p:nvPr/>
        </p:nvSpPr>
        <p:spPr>
          <a:xfrm>
            <a:off x="3395999" y="3771194"/>
            <a:ext cx="2531801" cy="1916616"/>
          </a:xfrm>
          <a:custGeom>
            <a:avLst/>
            <a:gdLst>
              <a:gd name="connsiteX0" fmla="*/ 0 w 1988820"/>
              <a:gd name="connsiteY0" fmla="*/ 0 h 1524000"/>
              <a:gd name="connsiteX1" fmla="*/ 1074420 w 1988820"/>
              <a:gd name="connsiteY1" fmla="*/ 1524000 h 1524000"/>
              <a:gd name="connsiteX2" fmla="*/ 1988820 w 1988820"/>
              <a:gd name="connsiteY2" fmla="*/ 1524000 h 1524000"/>
              <a:gd name="connsiteX3" fmla="*/ 914400 w 1988820"/>
              <a:gd name="connsiteY3" fmla="*/ 7620 h 1524000"/>
              <a:gd name="connsiteX4" fmla="*/ 0 w 1988820"/>
              <a:gd name="connsiteY4" fmla="*/ 0 h 152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88820" h="1524000">
                <a:moveTo>
                  <a:pt x="0" y="0"/>
                </a:moveTo>
                <a:lnTo>
                  <a:pt x="1074420" y="1524000"/>
                </a:lnTo>
                <a:lnTo>
                  <a:pt x="1988820" y="1524000"/>
                </a:lnTo>
                <a:lnTo>
                  <a:pt x="914400" y="762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6385" tIns="58193" rIns="116385" bIns="58193" rtlCol="0" anchor="ctr"/>
          <a:lstStyle/>
          <a:p>
            <a:pPr algn="ctr"/>
            <a:endParaRPr lang="zh-CN" altLang="en-US" sz="2399">
              <a:cs typeface="+mn-ea"/>
              <a:sym typeface="+mn-lt"/>
            </a:endParaRPr>
          </a:p>
        </p:txBody>
      </p:sp>
      <p:sp>
        <p:nvSpPr>
          <p:cNvPr id="50" name="10">
            <a:extLst>
              <a:ext uri="{FF2B5EF4-FFF2-40B4-BE49-F238E27FC236}">
                <a16:creationId xmlns:a16="http://schemas.microsoft.com/office/drawing/2014/main" id="{EC6D4B69-3FA3-4BFE-93DC-502C79747C60}"/>
              </a:ext>
            </a:extLst>
          </p:cNvPr>
          <p:cNvSpPr/>
          <p:nvPr/>
        </p:nvSpPr>
        <p:spPr>
          <a:xfrm>
            <a:off x="5174055" y="3759561"/>
            <a:ext cx="2531801" cy="1939885"/>
          </a:xfrm>
          <a:custGeom>
            <a:avLst/>
            <a:gdLst>
              <a:gd name="connsiteX0" fmla="*/ 0 w 1988820"/>
              <a:gd name="connsiteY0" fmla="*/ 0 h 1524000"/>
              <a:gd name="connsiteX1" fmla="*/ 1074420 w 1988820"/>
              <a:gd name="connsiteY1" fmla="*/ 1524000 h 1524000"/>
              <a:gd name="connsiteX2" fmla="*/ 1988820 w 1988820"/>
              <a:gd name="connsiteY2" fmla="*/ 1524000 h 1524000"/>
              <a:gd name="connsiteX3" fmla="*/ 914400 w 1988820"/>
              <a:gd name="connsiteY3" fmla="*/ 7620 h 1524000"/>
              <a:gd name="connsiteX4" fmla="*/ 0 w 1988820"/>
              <a:gd name="connsiteY4" fmla="*/ 0 h 152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88820" h="1524000">
                <a:moveTo>
                  <a:pt x="0" y="0"/>
                </a:moveTo>
                <a:lnTo>
                  <a:pt x="1074420" y="1524000"/>
                </a:lnTo>
                <a:lnTo>
                  <a:pt x="1988820" y="1524000"/>
                </a:lnTo>
                <a:lnTo>
                  <a:pt x="914400" y="762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6385" tIns="58193" rIns="116385" bIns="58193" rtlCol="0" anchor="ctr"/>
          <a:lstStyle/>
          <a:p>
            <a:pPr algn="ctr"/>
            <a:endParaRPr lang="zh-CN" altLang="en-US" sz="2399">
              <a:cs typeface="+mn-ea"/>
              <a:sym typeface="+mn-lt"/>
            </a:endParaRPr>
          </a:p>
        </p:txBody>
      </p:sp>
      <p:sp>
        <p:nvSpPr>
          <p:cNvPr id="70" name="11">
            <a:extLst>
              <a:ext uri="{FF2B5EF4-FFF2-40B4-BE49-F238E27FC236}">
                <a16:creationId xmlns:a16="http://schemas.microsoft.com/office/drawing/2014/main" id="{788E16BF-41BB-42AE-906C-4B86925A7CA7}"/>
              </a:ext>
            </a:extLst>
          </p:cNvPr>
          <p:cNvSpPr/>
          <p:nvPr/>
        </p:nvSpPr>
        <p:spPr>
          <a:xfrm>
            <a:off x="6971026" y="3771193"/>
            <a:ext cx="2531801" cy="1916618"/>
          </a:xfrm>
          <a:custGeom>
            <a:avLst/>
            <a:gdLst>
              <a:gd name="connsiteX0" fmla="*/ 0 w 1988820"/>
              <a:gd name="connsiteY0" fmla="*/ 0 h 1524000"/>
              <a:gd name="connsiteX1" fmla="*/ 1074420 w 1988820"/>
              <a:gd name="connsiteY1" fmla="*/ 1524000 h 1524000"/>
              <a:gd name="connsiteX2" fmla="*/ 1988820 w 1988820"/>
              <a:gd name="connsiteY2" fmla="*/ 1524000 h 1524000"/>
              <a:gd name="connsiteX3" fmla="*/ 914400 w 1988820"/>
              <a:gd name="connsiteY3" fmla="*/ 7620 h 1524000"/>
              <a:gd name="connsiteX4" fmla="*/ 0 w 1988820"/>
              <a:gd name="connsiteY4" fmla="*/ 0 h 152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88820" h="1524000">
                <a:moveTo>
                  <a:pt x="0" y="0"/>
                </a:moveTo>
                <a:lnTo>
                  <a:pt x="1074420" y="1524000"/>
                </a:lnTo>
                <a:lnTo>
                  <a:pt x="1988820" y="1524000"/>
                </a:lnTo>
                <a:lnTo>
                  <a:pt x="914400" y="762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6385" tIns="58193" rIns="116385" bIns="58193" rtlCol="0" anchor="ctr"/>
          <a:lstStyle/>
          <a:p>
            <a:pPr algn="ctr"/>
            <a:endParaRPr lang="zh-CN" altLang="en-US" sz="2399">
              <a:cs typeface="+mn-ea"/>
              <a:sym typeface="+mn-lt"/>
            </a:endParaRPr>
          </a:p>
        </p:txBody>
      </p:sp>
      <p:grpSp>
        <p:nvGrpSpPr>
          <p:cNvPr id="71" name="15">
            <a:extLst>
              <a:ext uri="{FF2B5EF4-FFF2-40B4-BE49-F238E27FC236}">
                <a16:creationId xmlns:a16="http://schemas.microsoft.com/office/drawing/2014/main" id="{E0D33B2B-175B-4990-B025-265924A2DC44}"/>
              </a:ext>
            </a:extLst>
          </p:cNvPr>
          <p:cNvGrpSpPr/>
          <p:nvPr/>
        </p:nvGrpSpPr>
        <p:grpSpPr>
          <a:xfrm>
            <a:off x="3022864" y="3779277"/>
            <a:ext cx="1548181" cy="1920690"/>
            <a:chOff x="2190657" y="2872581"/>
            <a:chExt cx="1216152" cy="1508919"/>
          </a:xfrm>
          <a:solidFill>
            <a:srgbClr val="FC6E5B"/>
          </a:solidFill>
        </p:grpSpPr>
        <p:sp>
          <p:nvSpPr>
            <p:cNvPr id="72" name="16">
              <a:extLst>
                <a:ext uri="{FF2B5EF4-FFF2-40B4-BE49-F238E27FC236}">
                  <a16:creationId xmlns:a16="http://schemas.microsoft.com/office/drawing/2014/main" id="{D2B00172-3BF6-446A-8F11-DAD0A7A1783B}"/>
                </a:ext>
              </a:extLst>
            </p:cNvPr>
            <p:cNvSpPr/>
            <p:nvPr/>
          </p:nvSpPr>
          <p:spPr>
            <a:xfrm>
              <a:off x="2190657" y="2872581"/>
              <a:ext cx="1216152" cy="1508919"/>
            </a:xfrm>
            <a:prstGeom prst="parallelogram">
              <a:avLst/>
            </a:prstGeom>
            <a:solidFill>
              <a:srgbClr val="E71F19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6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  <p:sp>
          <p:nvSpPr>
            <p:cNvPr id="73" name="TextBox 79">
              <a:extLst>
                <a:ext uri="{FF2B5EF4-FFF2-40B4-BE49-F238E27FC236}">
                  <a16:creationId xmlns:a16="http://schemas.microsoft.com/office/drawing/2014/main" id="{96F7C9CD-288C-43FC-B97B-EFEC75711FC8}"/>
                </a:ext>
              </a:extLst>
            </p:cNvPr>
            <p:cNvSpPr txBox="1"/>
            <p:nvPr/>
          </p:nvSpPr>
          <p:spPr>
            <a:xfrm>
              <a:off x="2444959" y="3439145"/>
              <a:ext cx="707548" cy="5077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600" b="1" dirty="0" err="1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kim</a:t>
              </a:r>
              <a:endParaRPr lang="zh-CN" altLang="en-US" sz="36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  <p:grpSp>
        <p:nvGrpSpPr>
          <p:cNvPr id="74" name="18">
            <a:extLst>
              <a:ext uri="{FF2B5EF4-FFF2-40B4-BE49-F238E27FC236}">
                <a16:creationId xmlns:a16="http://schemas.microsoft.com/office/drawing/2014/main" id="{3889378D-F2D2-41B7-84F7-36D6C6764025}"/>
              </a:ext>
            </a:extLst>
          </p:cNvPr>
          <p:cNvGrpSpPr/>
          <p:nvPr/>
        </p:nvGrpSpPr>
        <p:grpSpPr>
          <a:xfrm>
            <a:off x="4791804" y="3771195"/>
            <a:ext cx="1548181" cy="1916616"/>
            <a:chOff x="3580223" y="2866231"/>
            <a:chExt cx="1216152" cy="1505719"/>
          </a:xfrm>
          <a:solidFill>
            <a:srgbClr val="8CC066"/>
          </a:solidFill>
        </p:grpSpPr>
        <p:sp>
          <p:nvSpPr>
            <p:cNvPr id="75" name="23">
              <a:extLst>
                <a:ext uri="{FF2B5EF4-FFF2-40B4-BE49-F238E27FC236}">
                  <a16:creationId xmlns:a16="http://schemas.microsoft.com/office/drawing/2014/main" id="{81BC9755-7B15-46C5-9D1A-3422AE08BDB7}"/>
                </a:ext>
              </a:extLst>
            </p:cNvPr>
            <p:cNvSpPr/>
            <p:nvPr/>
          </p:nvSpPr>
          <p:spPr>
            <a:xfrm>
              <a:off x="3580223" y="2866231"/>
              <a:ext cx="1216152" cy="1505719"/>
            </a:xfrm>
            <a:prstGeom prst="parallelogram">
              <a:avLst/>
            </a:prstGeom>
            <a:solidFill>
              <a:srgbClr val="71C3E3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6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  <p:sp>
          <p:nvSpPr>
            <p:cNvPr id="76" name="TextBox 82">
              <a:extLst>
                <a:ext uri="{FF2B5EF4-FFF2-40B4-BE49-F238E27FC236}">
                  <a16:creationId xmlns:a16="http://schemas.microsoft.com/office/drawing/2014/main" id="{C7EE776C-B18C-408F-B878-0573BB759009}"/>
                </a:ext>
              </a:extLst>
            </p:cNvPr>
            <p:cNvSpPr txBox="1"/>
            <p:nvPr/>
          </p:nvSpPr>
          <p:spPr>
            <a:xfrm>
              <a:off x="3735452" y="3439145"/>
              <a:ext cx="943532" cy="5077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600" b="1" dirty="0" err="1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chim</a:t>
              </a:r>
              <a:endParaRPr lang="zh-CN" altLang="en-US" sz="36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  <p:grpSp>
        <p:nvGrpSpPr>
          <p:cNvPr id="77" name="25">
            <a:extLst>
              <a:ext uri="{FF2B5EF4-FFF2-40B4-BE49-F238E27FC236}">
                <a16:creationId xmlns:a16="http://schemas.microsoft.com/office/drawing/2014/main" id="{30EE8A94-CCE4-405C-A0D3-06FF55FD101C}"/>
              </a:ext>
            </a:extLst>
          </p:cNvPr>
          <p:cNvGrpSpPr/>
          <p:nvPr/>
        </p:nvGrpSpPr>
        <p:grpSpPr>
          <a:xfrm>
            <a:off x="6560744" y="3779277"/>
            <a:ext cx="1548181" cy="1916616"/>
            <a:chOff x="4969789" y="2872581"/>
            <a:chExt cx="1216152" cy="1505719"/>
          </a:xfrm>
          <a:solidFill>
            <a:srgbClr val="66BFBC"/>
          </a:solidFill>
        </p:grpSpPr>
        <p:sp>
          <p:nvSpPr>
            <p:cNvPr id="78" name="26">
              <a:extLst>
                <a:ext uri="{FF2B5EF4-FFF2-40B4-BE49-F238E27FC236}">
                  <a16:creationId xmlns:a16="http://schemas.microsoft.com/office/drawing/2014/main" id="{49FB3F39-04C1-4FF8-8DF9-46838418CE7D}"/>
                </a:ext>
              </a:extLst>
            </p:cNvPr>
            <p:cNvSpPr/>
            <p:nvPr/>
          </p:nvSpPr>
          <p:spPr>
            <a:xfrm>
              <a:off x="4969789" y="2872581"/>
              <a:ext cx="1216152" cy="1505719"/>
            </a:xfrm>
            <a:prstGeom prst="parallelogram">
              <a:avLst/>
            </a:prstGeom>
            <a:solidFill>
              <a:srgbClr val="FFC00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6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  <p:sp>
          <p:nvSpPr>
            <p:cNvPr id="79" name="TextBox 85">
              <a:extLst>
                <a:ext uri="{FF2B5EF4-FFF2-40B4-BE49-F238E27FC236}">
                  <a16:creationId xmlns:a16="http://schemas.microsoft.com/office/drawing/2014/main" id="{F388697D-34D3-4AD3-BED0-8FE1C1FDC3B6}"/>
                </a:ext>
              </a:extLst>
            </p:cNvPr>
            <p:cNvSpPr txBox="1"/>
            <p:nvPr/>
          </p:nvSpPr>
          <p:spPr>
            <a:xfrm>
              <a:off x="5117582" y="3439144"/>
              <a:ext cx="915896" cy="5077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600" b="1" dirty="0" err="1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nhím</a:t>
              </a:r>
              <a:endParaRPr lang="zh-CN" altLang="en-US" sz="36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  <p:grpSp>
        <p:nvGrpSpPr>
          <p:cNvPr id="80" name="28">
            <a:extLst>
              <a:ext uri="{FF2B5EF4-FFF2-40B4-BE49-F238E27FC236}">
                <a16:creationId xmlns:a16="http://schemas.microsoft.com/office/drawing/2014/main" id="{B73DFB71-9B4E-4EBD-8CFC-CC3250FF1AB7}"/>
              </a:ext>
            </a:extLst>
          </p:cNvPr>
          <p:cNvGrpSpPr/>
          <p:nvPr/>
        </p:nvGrpSpPr>
        <p:grpSpPr>
          <a:xfrm>
            <a:off x="8924433" y="1373195"/>
            <a:ext cx="1914482" cy="4796000"/>
            <a:chOff x="6826550" y="982331"/>
            <a:chExt cx="1503894" cy="3767801"/>
          </a:xfrm>
          <a:solidFill>
            <a:srgbClr val="FC6E5B"/>
          </a:solidFill>
        </p:grpSpPr>
        <p:sp>
          <p:nvSpPr>
            <p:cNvPr id="81" name="3">
              <a:extLst>
                <a:ext uri="{FF2B5EF4-FFF2-40B4-BE49-F238E27FC236}">
                  <a16:creationId xmlns:a16="http://schemas.microsoft.com/office/drawing/2014/main" id="{1DAB8975-886D-455C-8FD3-28DAF28E21B9}"/>
                </a:ext>
              </a:extLst>
            </p:cNvPr>
            <p:cNvSpPr/>
            <p:nvPr/>
          </p:nvSpPr>
          <p:spPr>
            <a:xfrm rot="1530055">
              <a:off x="6826550" y="982331"/>
              <a:ext cx="1503894" cy="3767801"/>
            </a:xfrm>
            <a:custGeom>
              <a:avLst/>
              <a:gdLst/>
              <a:ahLst/>
              <a:cxnLst/>
              <a:rect l="l" t="t" r="r" b="b"/>
              <a:pathLst>
                <a:path w="1503894" h="3767801">
                  <a:moveTo>
                    <a:pt x="751947" y="0"/>
                  </a:moveTo>
                  <a:lnTo>
                    <a:pt x="1503894" y="1296461"/>
                  </a:lnTo>
                  <a:lnTo>
                    <a:pt x="1188146" y="1296461"/>
                  </a:lnTo>
                  <a:lnTo>
                    <a:pt x="1170187" y="3352644"/>
                  </a:lnTo>
                  <a:lnTo>
                    <a:pt x="299827" y="3767801"/>
                  </a:lnTo>
                  <a:lnTo>
                    <a:pt x="321413" y="1296461"/>
                  </a:lnTo>
                  <a:lnTo>
                    <a:pt x="0" y="1296461"/>
                  </a:lnTo>
                  <a:close/>
                </a:path>
              </a:pathLst>
            </a:custGeom>
            <a:solidFill>
              <a:srgbClr val="62AB71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399">
                <a:cs typeface="+mn-ea"/>
                <a:sym typeface="+mn-lt"/>
              </a:endParaRPr>
            </a:p>
          </p:txBody>
        </p:sp>
        <p:sp>
          <p:nvSpPr>
            <p:cNvPr id="82" name="TextBox 88">
              <a:extLst>
                <a:ext uri="{FF2B5EF4-FFF2-40B4-BE49-F238E27FC236}">
                  <a16:creationId xmlns:a16="http://schemas.microsoft.com/office/drawing/2014/main" id="{4DC0084B-A908-42F1-B48C-A4FF314EB900}"/>
                </a:ext>
              </a:extLst>
            </p:cNvPr>
            <p:cNvSpPr txBox="1"/>
            <p:nvPr/>
          </p:nvSpPr>
          <p:spPr>
            <a:xfrm rot="17637637">
              <a:off x="6248451" y="2589964"/>
              <a:ext cx="2762492" cy="362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399" b="1" dirty="0">
                  <a:solidFill>
                    <a:schemeClr val="bg1"/>
                  </a:solidFill>
                  <a:cs typeface="+mn-ea"/>
                  <a:sym typeface="+mn-lt"/>
                </a:rPr>
                <a:t>…………......</a:t>
              </a:r>
              <a:endParaRPr lang="zh-CN" altLang="en-US" sz="2399" b="1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83" name="31">
            <a:extLst>
              <a:ext uri="{FF2B5EF4-FFF2-40B4-BE49-F238E27FC236}">
                <a16:creationId xmlns:a16="http://schemas.microsoft.com/office/drawing/2014/main" id="{59720E6C-E012-4600-8A3C-8C82E4488471}"/>
              </a:ext>
            </a:extLst>
          </p:cNvPr>
          <p:cNvGrpSpPr/>
          <p:nvPr/>
        </p:nvGrpSpPr>
        <p:grpSpPr>
          <a:xfrm>
            <a:off x="1253923" y="3771195"/>
            <a:ext cx="1548181" cy="1916616"/>
            <a:chOff x="801091" y="2866231"/>
            <a:chExt cx="1216152" cy="1505719"/>
          </a:xfrm>
          <a:solidFill>
            <a:srgbClr val="FBC75D"/>
          </a:solidFill>
        </p:grpSpPr>
        <p:sp>
          <p:nvSpPr>
            <p:cNvPr id="84" name="32">
              <a:extLst>
                <a:ext uri="{FF2B5EF4-FFF2-40B4-BE49-F238E27FC236}">
                  <a16:creationId xmlns:a16="http://schemas.microsoft.com/office/drawing/2014/main" id="{B4BB9EA1-7D2F-4827-BACC-E9BD69BE7207}"/>
                </a:ext>
              </a:extLst>
            </p:cNvPr>
            <p:cNvSpPr/>
            <p:nvPr/>
          </p:nvSpPr>
          <p:spPr>
            <a:xfrm>
              <a:off x="801091" y="2866231"/>
              <a:ext cx="1216152" cy="1505719"/>
            </a:xfrm>
            <a:prstGeom prst="parallelogram">
              <a:avLst/>
            </a:prstGeom>
            <a:solidFill>
              <a:srgbClr val="62AB71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6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  <p:sp>
          <p:nvSpPr>
            <p:cNvPr id="85" name="textBox 91">
              <a:extLst>
                <a:ext uri="{FF2B5EF4-FFF2-40B4-BE49-F238E27FC236}">
                  <a16:creationId xmlns:a16="http://schemas.microsoft.com/office/drawing/2014/main" id="{E2FF6CEF-5B29-43A8-A372-BB57D11EFED7}"/>
                </a:ext>
              </a:extLst>
            </p:cNvPr>
            <p:cNvSpPr txBox="1"/>
            <p:nvPr/>
          </p:nvSpPr>
          <p:spPr>
            <a:xfrm>
              <a:off x="1055393" y="3439145"/>
              <a:ext cx="707548" cy="5077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600" b="1" dirty="0" err="1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tìm</a:t>
              </a:r>
              <a:endParaRPr lang="zh-CN" altLang="en-US" sz="36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  <p:grpSp>
        <p:nvGrpSpPr>
          <p:cNvPr id="87" name="8" descr="e7d195523061f1c0deeec63e560781cfd59afb0ea006f2a87ABB68BF51EA6619813959095094C18C62A12F549504892A4AAA8C1554C6663626E05CA27F281A14E6983772AFC3FB97135759321DEA3D70CCCB10945EC5A0322F42EAF0136AF4AAC38153657576C9C614D6BF3458A71769C96EBA9385BB73BA16B6B1B51552CD8B2D5F4D4C607F3CC6D89A3764DE32B2BD">
            <a:extLst>
              <a:ext uri="{FF2B5EF4-FFF2-40B4-BE49-F238E27FC236}">
                <a16:creationId xmlns:a16="http://schemas.microsoft.com/office/drawing/2014/main" id="{8A88D087-017C-4A3A-B777-2B1C14EBE874}"/>
              </a:ext>
            </a:extLst>
          </p:cNvPr>
          <p:cNvGrpSpPr/>
          <p:nvPr/>
        </p:nvGrpSpPr>
        <p:grpSpPr>
          <a:xfrm>
            <a:off x="3291838" y="1666576"/>
            <a:ext cx="4622999" cy="1658116"/>
            <a:chOff x="2831230" y="1796191"/>
            <a:chExt cx="3573979" cy="1281865"/>
          </a:xfrm>
        </p:grpSpPr>
        <p:sp>
          <p:nvSpPr>
            <p:cNvPr id="88" name="9">
              <a:extLst>
                <a:ext uri="{FF2B5EF4-FFF2-40B4-BE49-F238E27FC236}">
                  <a16:creationId xmlns:a16="http://schemas.microsoft.com/office/drawing/2014/main" id="{542719F4-AECF-48EC-ABC2-24F69ACD8084}"/>
                </a:ext>
              </a:extLst>
            </p:cNvPr>
            <p:cNvSpPr/>
            <p:nvPr/>
          </p:nvSpPr>
          <p:spPr>
            <a:xfrm>
              <a:off x="2831230" y="2004061"/>
              <a:ext cx="3573979" cy="1073995"/>
            </a:xfrm>
            <a:prstGeom prst="hexagon">
              <a:avLst>
                <a:gd name="adj" fmla="val 40053"/>
                <a:gd name="vf" fmla="val 115470"/>
              </a:avLst>
            </a:prstGeom>
            <a:noFill/>
            <a:ln>
              <a:solidFill>
                <a:srgbClr val="FFC000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>
                <a:cs typeface="+mn-ea"/>
                <a:sym typeface="+mn-lt"/>
              </a:endParaRPr>
            </a:p>
          </p:txBody>
        </p:sp>
        <p:sp>
          <p:nvSpPr>
            <p:cNvPr id="89" name="10">
              <a:extLst>
                <a:ext uri="{FF2B5EF4-FFF2-40B4-BE49-F238E27FC236}">
                  <a16:creationId xmlns:a16="http://schemas.microsoft.com/office/drawing/2014/main" id="{151D92AA-ACBB-405A-8969-5B016D98368D}"/>
                </a:ext>
              </a:extLst>
            </p:cNvPr>
            <p:cNvSpPr/>
            <p:nvPr/>
          </p:nvSpPr>
          <p:spPr>
            <a:xfrm>
              <a:off x="3537812" y="1796191"/>
              <a:ext cx="2161310" cy="447448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>
                <a:cs typeface="+mn-ea"/>
                <a:sym typeface="+mn-lt"/>
              </a:endParaRPr>
            </a:p>
          </p:txBody>
        </p:sp>
        <p:sp>
          <p:nvSpPr>
            <p:cNvPr id="90" name="11" descr="e7d195523061f1c0deeec63e560781cfd59afb0ea006f2a87ABB68BF51EA6619813959095094C18C62A12F549504892A4AAA8C1554C6663626E05CA27F281A14E6983772AFC3FB97135759321DEA3D709AACD122C08E6ED11241DF15C09E2C12DE3EE5ECBBE029142E78393D8F92674E12A8C0A9F7AD0B15E89D8F4F76499D0DF899BB6FF5AC3B6D">
              <a:extLst>
                <a:ext uri="{FF2B5EF4-FFF2-40B4-BE49-F238E27FC236}">
                  <a16:creationId xmlns:a16="http://schemas.microsoft.com/office/drawing/2014/main" id="{C608E247-6B0E-4C50-A732-9C5E55F2CF55}"/>
                </a:ext>
              </a:extLst>
            </p:cNvPr>
            <p:cNvSpPr txBox="1"/>
            <p:nvPr/>
          </p:nvSpPr>
          <p:spPr>
            <a:xfrm>
              <a:off x="4248843" y="2260828"/>
              <a:ext cx="758676" cy="785194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r>
                <a:rPr lang="en-US" sz="60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im</a:t>
              </a:r>
              <a:endParaRPr lang="en-US" altLang="zh-CN" sz="115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91" name="12">
              <a:extLst>
                <a:ext uri="{FF2B5EF4-FFF2-40B4-BE49-F238E27FC236}">
                  <a16:creationId xmlns:a16="http://schemas.microsoft.com/office/drawing/2014/main" id="{FB277AEB-F9E3-4BB7-BE9D-C56938B7AE17}"/>
                </a:ext>
              </a:extLst>
            </p:cNvPr>
            <p:cNvSpPr/>
            <p:nvPr/>
          </p:nvSpPr>
          <p:spPr>
            <a:xfrm>
              <a:off x="3731310" y="1805657"/>
              <a:ext cx="1896317" cy="40449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800" b="1" dirty="0" err="1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Tiếng</a:t>
              </a:r>
              <a:r>
                <a:rPr lang="en-US" altLang="zh-CN" sz="2800" b="1" dirty="0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2800" b="1" dirty="0" err="1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chứa</a:t>
              </a:r>
              <a:r>
                <a:rPr lang="en-US" altLang="zh-CN" sz="2800" b="1" dirty="0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2800" b="1" dirty="0" err="1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vần</a:t>
              </a:r>
              <a:endParaRPr lang="en-US" altLang="zh-CN" sz="2400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35547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25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5" dur="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8" decel="306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2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"/>
                            </p:stCondLst>
                            <p:childTnLst>
                              <p:par>
                                <p:cTn id="2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2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2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"/>
                            </p:stCondLst>
                            <p:childTnLst>
                              <p:par>
                                <p:cTn id="3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2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2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"/>
                            </p:stCondLst>
                            <p:childTnLst>
                              <p:par>
                                <p:cTn id="4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2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2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00"/>
                            </p:stCondLst>
                            <p:childTnLst>
                              <p:par>
                                <p:cTn id="5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2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00"/>
                            </p:stCondLst>
                            <p:childTnLst>
                              <p:par>
                                <p:cTn id="5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3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animBg="1"/>
      <p:bldP spid="49" grpId="0" animBg="1"/>
      <p:bldP spid="50" grpId="0" animBg="1"/>
      <p:bldP spid="7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>
            <a:extLst>
              <a:ext uri="{FF2B5EF4-FFF2-40B4-BE49-F238E27FC236}">
                <a16:creationId xmlns:a16="http://schemas.microsoft.com/office/drawing/2014/main" id="{59C291E6-312A-4BBD-9F11-7553900934AE}"/>
              </a:ext>
            </a:extLst>
          </p:cNvPr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D5A02B34-75D5-4218-8A7D-6CA0ECE28426}"/>
                </a:ext>
              </a:extLst>
            </p:cNvPr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93D8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B2F1EE1B-CB3C-4963-9062-92A42658AB0F}"/>
                </a:ext>
              </a:extLst>
            </p:cNvPr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0089D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CFC76FCA-8C18-46C0-B4DD-B467A4B2FD01}"/>
                </a:ext>
              </a:extLst>
            </p:cNvPr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00BF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306D7EE8-7B5E-4356-96A3-52B893F7E6E7}"/>
                </a:ext>
              </a:extLst>
            </p:cNvPr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93D8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B23BE527-4367-41BF-97D9-48B73C626D1E}"/>
                </a:ext>
              </a:extLst>
            </p:cNvPr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00BF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1" name="135">
            <a:extLst>
              <a:ext uri="{FF2B5EF4-FFF2-40B4-BE49-F238E27FC236}">
                <a16:creationId xmlns:a16="http://schemas.microsoft.com/office/drawing/2014/main" id="{E9BA7107-50F0-47CC-B7FD-B4B7DF2A075C}"/>
              </a:ext>
            </a:extLst>
          </p:cNvPr>
          <p:cNvGrpSpPr/>
          <p:nvPr/>
        </p:nvGrpSpPr>
        <p:grpSpPr>
          <a:xfrm>
            <a:off x="1108211" y="228473"/>
            <a:ext cx="10752063" cy="1167107"/>
            <a:chOff x="2470108" y="2002067"/>
            <a:chExt cx="5341159" cy="1537246"/>
          </a:xfrm>
        </p:grpSpPr>
        <p:sp>
          <p:nvSpPr>
            <p:cNvPr id="32" name="23">
              <a:extLst>
                <a:ext uri="{FF2B5EF4-FFF2-40B4-BE49-F238E27FC236}">
                  <a16:creationId xmlns:a16="http://schemas.microsoft.com/office/drawing/2014/main" id="{B1858610-F970-4207-B57A-C62D8F393CB0}"/>
                </a:ext>
              </a:extLst>
            </p:cNvPr>
            <p:cNvSpPr/>
            <p:nvPr/>
          </p:nvSpPr>
          <p:spPr>
            <a:xfrm>
              <a:off x="2470108" y="2002067"/>
              <a:ext cx="5341159" cy="1537246"/>
            </a:xfrm>
            <a:prstGeom prst="roundRect">
              <a:avLst>
                <a:gd name="adj" fmla="val 50000"/>
              </a:avLst>
            </a:prstGeom>
            <a:noFill/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33" name="137">
              <a:extLst>
                <a:ext uri="{FF2B5EF4-FFF2-40B4-BE49-F238E27FC236}">
                  <a16:creationId xmlns:a16="http://schemas.microsoft.com/office/drawing/2014/main" id="{35313F35-F18B-4AA0-9EC2-8C30A926B5F8}"/>
                </a:ext>
              </a:extLst>
            </p:cNvPr>
            <p:cNvSpPr txBox="1"/>
            <p:nvPr/>
          </p:nvSpPr>
          <p:spPr>
            <a:xfrm>
              <a:off x="2615114" y="2097481"/>
              <a:ext cx="5123032" cy="14188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rtl="0" fontAlgn="base">
                <a:spcBef>
                  <a:spcPts val="0"/>
                </a:spcBef>
                <a:spcAft>
                  <a:spcPts val="0"/>
                </a:spcAft>
              </a:pPr>
              <a:r>
                <a:rPr lang="en-US" sz="3200" b="1" i="0" u="none" strike="noStrike" dirty="0" err="1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Tìm</a:t>
              </a:r>
              <a:r>
                <a:rPr lang="en-US" sz="3200" b="1" i="0" u="none" strike="noStrike" dirty="0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i="0" u="none" strike="noStrike" dirty="0" err="1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trong</a:t>
              </a:r>
              <a:r>
                <a:rPr lang="en-US" sz="3200" b="1" i="0" u="none" strike="noStrike" dirty="0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i="0" u="none" strike="noStrike" dirty="0" err="1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hoặc</a:t>
              </a:r>
              <a:r>
                <a:rPr lang="en-US" sz="3200" b="1" i="0" u="none" strike="noStrike" dirty="0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i="0" u="none" strike="noStrike" dirty="0" err="1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ngoài</a:t>
              </a:r>
              <a:r>
                <a:rPr lang="en-US" sz="3200" b="1" i="0" u="none" strike="noStrike" dirty="0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i="0" u="none" strike="noStrike" dirty="0" err="1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bài</a:t>
              </a:r>
              <a:r>
                <a:rPr lang="en-US" sz="3200" b="1" i="0" u="none" strike="noStrike" dirty="0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i="0" u="none" strike="noStrike" dirty="0" err="1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đọc</a:t>
              </a:r>
              <a:r>
                <a:rPr lang="en-US" sz="3200" b="1" i="0" u="none" strike="noStrike" dirty="0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i="1" u="none" strike="noStrike" dirty="0" err="1">
                  <a:solidFill>
                    <a:srgbClr val="FF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Nếu</a:t>
              </a:r>
              <a:r>
                <a:rPr lang="en-US" sz="3200" b="1" i="1" u="none" strike="noStrike" dirty="0">
                  <a:solidFill>
                    <a:srgbClr val="FF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i="1" u="none" strike="noStrike" dirty="0" err="1">
                  <a:solidFill>
                    <a:srgbClr val="FF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không</a:t>
              </a:r>
              <a:r>
                <a:rPr lang="en-US" sz="3200" b="1" i="1" u="none" strike="noStrike" dirty="0">
                  <a:solidFill>
                    <a:srgbClr val="FF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may </a:t>
              </a:r>
              <a:r>
                <a:rPr lang="en-US" sz="3200" b="1" i="1" u="none" strike="noStrike" dirty="0" err="1">
                  <a:solidFill>
                    <a:srgbClr val="FF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bị</a:t>
              </a:r>
              <a:r>
                <a:rPr lang="en-US" sz="3200" b="1" i="1" u="none" strike="noStrike" dirty="0">
                  <a:solidFill>
                    <a:srgbClr val="FF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i="1" u="none" strike="noStrike" dirty="0" err="1">
                  <a:solidFill>
                    <a:srgbClr val="FF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lạc</a:t>
              </a:r>
              <a:r>
                <a:rPr lang="en-US" sz="3200" b="1" i="0" u="none" strike="noStrike" dirty="0">
                  <a:solidFill>
                    <a:srgbClr val="FF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i="0" u="none" strike="noStrike" dirty="0" err="1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từ</a:t>
              </a:r>
              <a:r>
                <a:rPr lang="en-US" sz="3200" b="1" i="0" u="none" strike="noStrike" dirty="0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i="0" u="none" strike="noStrike" dirty="0" err="1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ngữ</a:t>
              </a:r>
              <a:r>
                <a:rPr lang="en-US" sz="3200" b="1" i="0" u="none" strike="noStrike" dirty="0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i="0" u="none" strike="noStrike" dirty="0" err="1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có</a:t>
              </a:r>
              <a:r>
                <a:rPr lang="en-US" sz="3200" b="1" i="0" u="none" strike="noStrike" dirty="0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i="0" u="none" strike="noStrike" dirty="0" err="1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tiếng</a:t>
              </a:r>
              <a:r>
                <a:rPr lang="en-US" sz="3200" b="1" i="0" u="none" strike="noStrike" dirty="0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i="0" u="none" strike="noStrike" dirty="0" err="1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chứa</a:t>
              </a:r>
              <a:r>
                <a:rPr lang="en-US" sz="3200" b="1" i="0" u="none" strike="noStrike" dirty="0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i="0" u="none" strike="noStrike" dirty="0" err="1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vần</a:t>
              </a:r>
              <a:r>
                <a:rPr lang="en-US" sz="3200" b="1" i="0" u="none" strike="noStrike" dirty="0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i="1" u="none" strike="noStrike" dirty="0" err="1">
                  <a:solidFill>
                    <a:srgbClr val="0089D1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im</a:t>
              </a:r>
              <a:r>
                <a:rPr lang="en-US" sz="3200" b="1" i="1" u="none" strike="noStrike" dirty="0">
                  <a:solidFill>
                    <a:srgbClr val="0089D1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lang="en-US" sz="3200" b="1" i="1" u="none" strike="noStrike" dirty="0" err="1">
                  <a:solidFill>
                    <a:srgbClr val="0089D1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iêm</a:t>
              </a:r>
              <a:r>
                <a:rPr lang="en-US" sz="3200" b="1" i="1" u="none" strike="noStrike" dirty="0">
                  <a:solidFill>
                    <a:srgbClr val="0089D1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ep, </a:t>
              </a:r>
              <a:r>
                <a:rPr lang="en-US" sz="3200" b="1" i="1" u="none" strike="noStrike" dirty="0" err="1">
                  <a:solidFill>
                    <a:srgbClr val="0089D1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êp</a:t>
              </a:r>
              <a:endParaRPr lang="en-US" sz="3200" b="1" i="0" u="none" strike="noStrike" dirty="0">
                <a:solidFill>
                  <a:srgbClr val="0089D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34" name="39">
            <a:extLst>
              <a:ext uri="{FF2B5EF4-FFF2-40B4-BE49-F238E27FC236}">
                <a16:creationId xmlns:a16="http://schemas.microsoft.com/office/drawing/2014/main" id="{F20E5FA6-CCB2-43A4-BBDA-3E1E4CD7E4D5}"/>
              </a:ext>
            </a:extLst>
          </p:cNvPr>
          <p:cNvGrpSpPr/>
          <p:nvPr/>
        </p:nvGrpSpPr>
        <p:grpSpPr>
          <a:xfrm>
            <a:off x="197592" y="329308"/>
            <a:ext cx="1082333" cy="946750"/>
            <a:chOff x="1353570" y="1860082"/>
            <a:chExt cx="1425587" cy="1247005"/>
          </a:xfrm>
        </p:grpSpPr>
        <p:sp>
          <p:nvSpPr>
            <p:cNvPr id="35" name="16">
              <a:extLst>
                <a:ext uri="{FF2B5EF4-FFF2-40B4-BE49-F238E27FC236}">
                  <a16:creationId xmlns:a16="http://schemas.microsoft.com/office/drawing/2014/main" id="{A925F8B0-18BF-4BCD-B1AB-8A02BBE1020E}"/>
                </a:ext>
              </a:extLst>
            </p:cNvPr>
            <p:cNvSpPr/>
            <p:nvPr/>
          </p:nvSpPr>
          <p:spPr>
            <a:xfrm>
              <a:off x="1353570" y="1860082"/>
              <a:ext cx="1425587" cy="1247005"/>
            </a:xfrm>
            <a:custGeom>
              <a:avLst/>
              <a:gdLst>
                <a:gd name="connsiteX0" fmla="*/ 724918 w 1425587"/>
                <a:gd name="connsiteY0" fmla="*/ 126948 h 1247005"/>
                <a:gd name="connsiteX1" fmla="*/ 698669 w 1425587"/>
                <a:gd name="connsiteY1" fmla="*/ 127403 h 1247005"/>
                <a:gd name="connsiteX2" fmla="*/ 682523 w 1425587"/>
                <a:gd name="connsiteY2" fmla="*/ 134262 h 1247005"/>
                <a:gd name="connsiteX3" fmla="*/ 682492 w 1425587"/>
                <a:gd name="connsiteY3" fmla="*/ 134241 h 1247005"/>
                <a:gd name="connsiteX4" fmla="*/ 287866 w 1425587"/>
                <a:gd name="connsiteY4" fmla="*/ 331554 h 1247005"/>
                <a:gd name="connsiteX5" fmla="*/ 278988 w 1425587"/>
                <a:gd name="connsiteY5" fmla="*/ 339062 h 1247005"/>
                <a:gd name="connsiteX6" fmla="*/ 266985 w 1425587"/>
                <a:gd name="connsiteY6" fmla="*/ 362410 h 1247005"/>
                <a:gd name="connsiteX7" fmla="*/ 265400 w 1425587"/>
                <a:gd name="connsiteY7" fmla="*/ 379880 h 1247005"/>
                <a:gd name="connsiteX8" fmla="*/ 264826 w 1425587"/>
                <a:gd name="connsiteY8" fmla="*/ 380196 h 1247005"/>
                <a:gd name="connsiteX9" fmla="*/ 264826 w 1425587"/>
                <a:gd name="connsiteY9" fmla="*/ 902103 h 1247005"/>
                <a:gd name="connsiteX10" fmla="*/ 268187 w 1425587"/>
                <a:gd name="connsiteY10" fmla="*/ 918750 h 1247005"/>
                <a:gd name="connsiteX11" fmla="*/ 282863 w 1425587"/>
                <a:gd name="connsiteY11" fmla="*/ 940517 h 1247005"/>
                <a:gd name="connsiteX12" fmla="*/ 297408 w 1425587"/>
                <a:gd name="connsiteY12" fmla="*/ 950324 h 1247005"/>
                <a:gd name="connsiteX13" fmla="*/ 297408 w 1425587"/>
                <a:gd name="connsiteY13" fmla="*/ 950681 h 1247005"/>
                <a:gd name="connsiteX14" fmla="*/ 690681 w 1425587"/>
                <a:gd name="connsiteY14" fmla="*/ 1147318 h 1247005"/>
                <a:gd name="connsiteX15" fmla="*/ 681190 w 1425587"/>
                <a:gd name="connsiteY15" fmla="*/ 1141150 h 1247005"/>
                <a:gd name="connsiteX16" fmla="*/ 701216 w 1425587"/>
                <a:gd name="connsiteY16" fmla="*/ 1149080 h 1247005"/>
                <a:gd name="connsiteX17" fmla="*/ 727465 w 1425587"/>
                <a:gd name="connsiteY17" fmla="*/ 1148636 h 1247005"/>
                <a:gd name="connsiteX18" fmla="*/ 743613 w 1425587"/>
                <a:gd name="connsiteY18" fmla="*/ 1141783 h 1247005"/>
                <a:gd name="connsiteX19" fmla="*/ 744397 w 1425587"/>
                <a:gd name="connsiteY19" fmla="*/ 1142292 h 1247005"/>
                <a:gd name="connsiteX20" fmla="*/ 741193 w 1425587"/>
                <a:gd name="connsiteY20" fmla="*/ 1144173 h 1247005"/>
                <a:gd name="connsiteX21" fmla="*/ 1137772 w 1425587"/>
                <a:gd name="connsiteY21" fmla="*/ 945884 h 1247005"/>
                <a:gd name="connsiteX22" fmla="*/ 1146771 w 1425587"/>
                <a:gd name="connsiteY22" fmla="*/ 938118 h 1247005"/>
                <a:gd name="connsiteX23" fmla="*/ 1158539 w 1425587"/>
                <a:gd name="connsiteY23" fmla="*/ 914651 h 1247005"/>
                <a:gd name="connsiteX24" fmla="*/ 1159948 w 1425587"/>
                <a:gd name="connsiteY24" fmla="*/ 897165 h 1247005"/>
                <a:gd name="connsiteX25" fmla="*/ 1160760 w 1425587"/>
                <a:gd name="connsiteY25" fmla="*/ 896708 h 1247005"/>
                <a:gd name="connsiteX26" fmla="*/ 1160760 w 1425587"/>
                <a:gd name="connsiteY26" fmla="*/ 371357 h 1247005"/>
                <a:gd name="connsiteX27" fmla="*/ 1158060 w 1425587"/>
                <a:gd name="connsiteY27" fmla="*/ 357984 h 1247005"/>
                <a:gd name="connsiteX28" fmla="*/ 1143384 w 1425587"/>
                <a:gd name="connsiteY28" fmla="*/ 336217 h 1247005"/>
                <a:gd name="connsiteX29" fmla="*/ 1132874 w 1425587"/>
                <a:gd name="connsiteY29" fmla="*/ 329132 h 1247005"/>
                <a:gd name="connsiteX30" fmla="*/ 742090 w 1425587"/>
                <a:gd name="connsiteY30" fmla="*/ 133740 h 1247005"/>
                <a:gd name="connsiteX31" fmla="*/ 341644 w 1425587"/>
                <a:gd name="connsiteY31" fmla="*/ 0 h 1247005"/>
                <a:gd name="connsiteX32" fmla="*/ 1072853 w 1425587"/>
                <a:gd name="connsiteY32" fmla="*/ 0 h 1247005"/>
                <a:gd name="connsiteX33" fmla="*/ 1073490 w 1425587"/>
                <a:gd name="connsiteY33" fmla="*/ 1130 h 1247005"/>
                <a:gd name="connsiteX34" fmla="*/ 1097827 w 1425587"/>
                <a:gd name="connsiteY34" fmla="*/ 3091 h 1247005"/>
                <a:gd name="connsiteX35" fmla="*/ 1130490 w 1425587"/>
                <a:gd name="connsiteY35" fmla="*/ 19471 h 1247005"/>
                <a:gd name="connsiteX36" fmla="*/ 1141300 w 1425587"/>
                <a:gd name="connsiteY36" fmla="*/ 31995 h 1247005"/>
                <a:gd name="connsiteX37" fmla="*/ 1417288 w 1425587"/>
                <a:gd name="connsiteY37" fmla="*/ 583973 h 1247005"/>
                <a:gd name="connsiteX38" fmla="*/ 1414670 w 1425587"/>
                <a:gd name="connsiteY38" fmla="*/ 579514 h 1247005"/>
                <a:gd name="connsiteX39" fmla="*/ 1413961 w 1425587"/>
                <a:gd name="connsiteY39" fmla="*/ 580605 h 1247005"/>
                <a:gd name="connsiteX40" fmla="*/ 1423500 w 1425587"/>
                <a:gd name="connsiteY40" fmla="*/ 603081 h 1247005"/>
                <a:gd name="connsiteX41" fmla="*/ 1424118 w 1425587"/>
                <a:gd name="connsiteY41" fmla="*/ 639616 h 1247005"/>
                <a:gd name="connsiteX42" fmla="*/ 1413081 w 1425587"/>
                <a:gd name="connsiteY42" fmla="*/ 667489 h 1247005"/>
                <a:gd name="connsiteX43" fmla="*/ 1421665 w 1425587"/>
                <a:gd name="connsiteY43" fmla="*/ 654279 h 1247005"/>
                <a:gd name="connsiteX44" fmla="*/ 1147977 w 1425587"/>
                <a:gd name="connsiteY44" fmla="*/ 1201656 h 1247005"/>
                <a:gd name="connsiteX45" fmla="*/ 1147479 w 1425587"/>
                <a:gd name="connsiteY45" fmla="*/ 1201656 h 1247005"/>
                <a:gd name="connsiteX46" fmla="*/ 1133830 w 1425587"/>
                <a:gd name="connsiteY46" fmla="*/ 1221900 h 1247005"/>
                <a:gd name="connsiteX47" fmla="*/ 1103533 w 1425587"/>
                <a:gd name="connsiteY47" fmla="*/ 1242327 h 1247005"/>
                <a:gd name="connsiteX48" fmla="*/ 1080363 w 1425587"/>
                <a:gd name="connsiteY48" fmla="*/ 1247005 h 1247005"/>
                <a:gd name="connsiteX49" fmla="*/ 353947 w 1425587"/>
                <a:gd name="connsiteY49" fmla="*/ 1247005 h 1247005"/>
                <a:gd name="connsiteX50" fmla="*/ 353507 w 1425587"/>
                <a:gd name="connsiteY50" fmla="*/ 1246206 h 1247005"/>
                <a:gd name="connsiteX51" fmla="*/ 329191 w 1425587"/>
                <a:gd name="connsiteY51" fmla="*/ 1243999 h 1247005"/>
                <a:gd name="connsiteX52" fmla="*/ 296694 w 1425587"/>
                <a:gd name="connsiteY52" fmla="*/ 1227293 h 1247005"/>
                <a:gd name="connsiteX53" fmla="*/ 286245 w 1425587"/>
                <a:gd name="connsiteY53" fmla="*/ 1214937 h 1247005"/>
                <a:gd name="connsiteX54" fmla="*/ 11615 w 1425587"/>
                <a:gd name="connsiteY54" fmla="*/ 665677 h 1247005"/>
                <a:gd name="connsiteX55" fmla="*/ 11644 w 1425587"/>
                <a:gd name="connsiteY55" fmla="*/ 665633 h 1247005"/>
                <a:gd name="connsiteX56" fmla="*/ 2097 w 1425587"/>
                <a:gd name="connsiteY56" fmla="*/ 643161 h 1247005"/>
                <a:gd name="connsiteX57" fmla="*/ 1463 w 1425587"/>
                <a:gd name="connsiteY57" fmla="*/ 606626 h 1247005"/>
                <a:gd name="connsiteX58" fmla="*/ 10917 w 1425587"/>
                <a:gd name="connsiteY58" fmla="*/ 582725 h 1247005"/>
                <a:gd name="connsiteX59" fmla="*/ 282873 w 1425587"/>
                <a:gd name="connsiteY59" fmla="*/ 38813 h 1247005"/>
                <a:gd name="connsiteX60" fmla="*/ 292735 w 1425587"/>
                <a:gd name="connsiteY60" fmla="*/ 24185 h 1247005"/>
                <a:gd name="connsiteX61" fmla="*/ 323031 w 1425587"/>
                <a:gd name="connsiteY61" fmla="*/ 3758 h 1247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1425587" h="1247005">
                  <a:moveTo>
                    <a:pt x="724918" y="126948"/>
                  </a:moveTo>
                  <a:cubicBezTo>
                    <a:pt x="716159" y="125392"/>
                    <a:pt x="707241" y="125579"/>
                    <a:pt x="698669" y="127403"/>
                  </a:cubicBezTo>
                  <a:lnTo>
                    <a:pt x="682523" y="134262"/>
                  </a:lnTo>
                  <a:lnTo>
                    <a:pt x="682492" y="134241"/>
                  </a:lnTo>
                  <a:lnTo>
                    <a:pt x="287866" y="331554"/>
                  </a:lnTo>
                  <a:lnTo>
                    <a:pt x="278988" y="339062"/>
                  </a:lnTo>
                  <a:cubicBezTo>
                    <a:pt x="273478" y="346046"/>
                    <a:pt x="269429" y="353994"/>
                    <a:pt x="266985" y="362410"/>
                  </a:cubicBezTo>
                  <a:lnTo>
                    <a:pt x="265400" y="379880"/>
                  </a:lnTo>
                  <a:lnTo>
                    <a:pt x="264826" y="380196"/>
                  </a:lnTo>
                  <a:lnTo>
                    <a:pt x="264826" y="902103"/>
                  </a:lnTo>
                  <a:lnTo>
                    <a:pt x="268187" y="918750"/>
                  </a:lnTo>
                  <a:cubicBezTo>
                    <a:pt x="271652" y="926943"/>
                    <a:pt x="276666" y="934321"/>
                    <a:pt x="282863" y="940517"/>
                  </a:cubicBezTo>
                  <a:lnTo>
                    <a:pt x="297408" y="950324"/>
                  </a:lnTo>
                  <a:lnTo>
                    <a:pt x="297408" y="950681"/>
                  </a:lnTo>
                  <a:lnTo>
                    <a:pt x="690681" y="1147318"/>
                  </a:lnTo>
                  <a:lnTo>
                    <a:pt x="681190" y="1141150"/>
                  </a:lnTo>
                  <a:lnTo>
                    <a:pt x="701216" y="1149080"/>
                  </a:lnTo>
                  <a:cubicBezTo>
                    <a:pt x="709974" y="1150639"/>
                    <a:pt x="718892" y="1150455"/>
                    <a:pt x="727465" y="1148636"/>
                  </a:cubicBezTo>
                  <a:lnTo>
                    <a:pt x="743613" y="1141783"/>
                  </a:lnTo>
                  <a:lnTo>
                    <a:pt x="744397" y="1142292"/>
                  </a:lnTo>
                  <a:lnTo>
                    <a:pt x="741193" y="1144173"/>
                  </a:lnTo>
                  <a:lnTo>
                    <a:pt x="1137772" y="945884"/>
                  </a:lnTo>
                  <a:lnTo>
                    <a:pt x="1146771" y="938118"/>
                  </a:lnTo>
                  <a:cubicBezTo>
                    <a:pt x="1152210" y="931079"/>
                    <a:pt x="1156179" y="923090"/>
                    <a:pt x="1158539" y="914651"/>
                  </a:cubicBezTo>
                  <a:lnTo>
                    <a:pt x="1159948" y="897165"/>
                  </a:lnTo>
                  <a:lnTo>
                    <a:pt x="1160760" y="896708"/>
                  </a:lnTo>
                  <a:lnTo>
                    <a:pt x="1160760" y="371357"/>
                  </a:lnTo>
                  <a:lnTo>
                    <a:pt x="1158060" y="357984"/>
                  </a:lnTo>
                  <a:cubicBezTo>
                    <a:pt x="1154595" y="349791"/>
                    <a:pt x="1149580" y="342413"/>
                    <a:pt x="1143384" y="336217"/>
                  </a:cubicBezTo>
                  <a:lnTo>
                    <a:pt x="1132874" y="329132"/>
                  </a:lnTo>
                  <a:lnTo>
                    <a:pt x="742090" y="133740"/>
                  </a:lnTo>
                  <a:close/>
                  <a:moveTo>
                    <a:pt x="341644" y="0"/>
                  </a:moveTo>
                  <a:lnTo>
                    <a:pt x="1072853" y="0"/>
                  </a:lnTo>
                  <a:lnTo>
                    <a:pt x="1073490" y="1130"/>
                  </a:lnTo>
                  <a:lnTo>
                    <a:pt x="1097827" y="3091"/>
                  </a:lnTo>
                  <a:cubicBezTo>
                    <a:pt x="1109574" y="6376"/>
                    <a:pt x="1120693" y="11899"/>
                    <a:pt x="1130490" y="19471"/>
                  </a:cubicBezTo>
                  <a:lnTo>
                    <a:pt x="1141300" y="31995"/>
                  </a:lnTo>
                  <a:lnTo>
                    <a:pt x="1417288" y="583973"/>
                  </a:lnTo>
                  <a:lnTo>
                    <a:pt x="1414670" y="579514"/>
                  </a:lnTo>
                  <a:lnTo>
                    <a:pt x="1413961" y="580605"/>
                  </a:lnTo>
                  <a:lnTo>
                    <a:pt x="1423500" y="603081"/>
                  </a:lnTo>
                  <a:cubicBezTo>
                    <a:pt x="1426032" y="615013"/>
                    <a:pt x="1426288" y="627426"/>
                    <a:pt x="1424118" y="639616"/>
                  </a:cubicBezTo>
                  <a:lnTo>
                    <a:pt x="1413081" y="667489"/>
                  </a:lnTo>
                  <a:lnTo>
                    <a:pt x="1421665" y="654279"/>
                  </a:lnTo>
                  <a:lnTo>
                    <a:pt x="1147977" y="1201656"/>
                  </a:lnTo>
                  <a:lnTo>
                    <a:pt x="1147479" y="1201656"/>
                  </a:lnTo>
                  <a:lnTo>
                    <a:pt x="1133830" y="1221900"/>
                  </a:lnTo>
                  <a:cubicBezTo>
                    <a:pt x="1125206" y="1230525"/>
                    <a:pt x="1114937" y="1237504"/>
                    <a:pt x="1103533" y="1242327"/>
                  </a:cubicBezTo>
                  <a:lnTo>
                    <a:pt x="1080363" y="1247005"/>
                  </a:lnTo>
                  <a:lnTo>
                    <a:pt x="353947" y="1247005"/>
                  </a:lnTo>
                  <a:lnTo>
                    <a:pt x="353507" y="1246206"/>
                  </a:lnTo>
                  <a:lnTo>
                    <a:pt x="329191" y="1243999"/>
                  </a:lnTo>
                  <a:cubicBezTo>
                    <a:pt x="317478" y="1240599"/>
                    <a:pt x="306415" y="1234962"/>
                    <a:pt x="296694" y="1227293"/>
                  </a:cubicBezTo>
                  <a:lnTo>
                    <a:pt x="286245" y="1214937"/>
                  </a:lnTo>
                  <a:lnTo>
                    <a:pt x="11615" y="665677"/>
                  </a:lnTo>
                  <a:lnTo>
                    <a:pt x="11644" y="665633"/>
                  </a:lnTo>
                  <a:lnTo>
                    <a:pt x="2097" y="643161"/>
                  </a:lnTo>
                  <a:cubicBezTo>
                    <a:pt x="-442" y="631230"/>
                    <a:pt x="-702" y="618817"/>
                    <a:pt x="1463" y="606626"/>
                  </a:cubicBezTo>
                  <a:lnTo>
                    <a:pt x="10917" y="582725"/>
                  </a:lnTo>
                  <a:lnTo>
                    <a:pt x="282873" y="38813"/>
                  </a:lnTo>
                  <a:lnTo>
                    <a:pt x="292735" y="24185"/>
                  </a:lnTo>
                  <a:cubicBezTo>
                    <a:pt x="301359" y="15560"/>
                    <a:pt x="311628" y="8581"/>
                    <a:pt x="323031" y="3758"/>
                  </a:cubicBezTo>
                  <a:close/>
                </a:path>
              </a:pathLst>
            </a:custGeom>
            <a:solidFill>
              <a:srgbClr val="4EC0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>
                <a:cs typeface="+mn-ea"/>
                <a:sym typeface="+mn-lt"/>
              </a:endParaRPr>
            </a:p>
          </p:txBody>
        </p:sp>
        <p:sp>
          <p:nvSpPr>
            <p:cNvPr id="36" name="24">
              <a:extLst>
                <a:ext uri="{FF2B5EF4-FFF2-40B4-BE49-F238E27FC236}">
                  <a16:creationId xmlns:a16="http://schemas.microsoft.com/office/drawing/2014/main" id="{01CBE943-E70D-4394-8557-826A6DAFE24A}"/>
                </a:ext>
              </a:extLst>
            </p:cNvPr>
            <p:cNvSpPr/>
            <p:nvPr/>
          </p:nvSpPr>
          <p:spPr>
            <a:xfrm>
              <a:off x="1530242" y="2017407"/>
              <a:ext cx="1072240" cy="937921"/>
            </a:xfrm>
            <a:custGeom>
              <a:avLst/>
              <a:gdLst>
                <a:gd name="connsiteX0" fmla="*/ 339741 w 1417646"/>
                <a:gd name="connsiteY0" fmla="*/ 0 h 1240059"/>
                <a:gd name="connsiteX1" fmla="*/ 1066877 w 1417646"/>
                <a:gd name="connsiteY1" fmla="*/ 0 h 1240059"/>
                <a:gd name="connsiteX2" fmla="*/ 1067510 w 1417646"/>
                <a:gd name="connsiteY2" fmla="*/ 1124 h 1240059"/>
                <a:gd name="connsiteX3" fmla="*/ 1091712 w 1417646"/>
                <a:gd name="connsiteY3" fmla="*/ 3074 h 1240059"/>
                <a:gd name="connsiteX4" fmla="*/ 1124193 w 1417646"/>
                <a:gd name="connsiteY4" fmla="*/ 19362 h 1240059"/>
                <a:gd name="connsiteX5" fmla="*/ 1134942 w 1417646"/>
                <a:gd name="connsiteY5" fmla="*/ 31817 h 1240059"/>
                <a:gd name="connsiteX6" fmla="*/ 1409393 w 1417646"/>
                <a:gd name="connsiteY6" fmla="*/ 580720 h 1240059"/>
                <a:gd name="connsiteX7" fmla="*/ 1406790 w 1417646"/>
                <a:gd name="connsiteY7" fmla="*/ 576286 h 1240059"/>
                <a:gd name="connsiteX8" fmla="*/ 1406085 w 1417646"/>
                <a:gd name="connsiteY8" fmla="*/ 577371 h 1240059"/>
                <a:gd name="connsiteX9" fmla="*/ 1415570 w 1417646"/>
                <a:gd name="connsiteY9" fmla="*/ 599722 h 1240059"/>
                <a:gd name="connsiteX10" fmla="*/ 1416185 w 1417646"/>
                <a:gd name="connsiteY10" fmla="*/ 636053 h 1240059"/>
                <a:gd name="connsiteX11" fmla="*/ 1405209 w 1417646"/>
                <a:gd name="connsiteY11" fmla="*/ 663771 h 1240059"/>
                <a:gd name="connsiteX12" fmla="*/ 1413746 w 1417646"/>
                <a:gd name="connsiteY12" fmla="*/ 650634 h 1240059"/>
                <a:gd name="connsiteX13" fmla="*/ 1141582 w 1417646"/>
                <a:gd name="connsiteY13" fmla="*/ 1194962 h 1240059"/>
                <a:gd name="connsiteX14" fmla="*/ 1141087 w 1417646"/>
                <a:gd name="connsiteY14" fmla="*/ 1194962 h 1240059"/>
                <a:gd name="connsiteX15" fmla="*/ 1127514 w 1417646"/>
                <a:gd name="connsiteY15" fmla="*/ 1215094 h 1240059"/>
                <a:gd name="connsiteX16" fmla="*/ 1097386 w 1417646"/>
                <a:gd name="connsiteY16" fmla="*/ 1235407 h 1240059"/>
                <a:gd name="connsiteX17" fmla="*/ 1074345 w 1417646"/>
                <a:gd name="connsiteY17" fmla="*/ 1240059 h 1240059"/>
                <a:gd name="connsiteX18" fmla="*/ 351975 w 1417646"/>
                <a:gd name="connsiteY18" fmla="*/ 1240059 h 1240059"/>
                <a:gd name="connsiteX19" fmla="*/ 351538 w 1417646"/>
                <a:gd name="connsiteY19" fmla="*/ 1239264 h 1240059"/>
                <a:gd name="connsiteX20" fmla="*/ 327357 w 1417646"/>
                <a:gd name="connsiteY20" fmla="*/ 1237070 h 1240059"/>
                <a:gd name="connsiteX21" fmla="*/ 295041 w 1417646"/>
                <a:gd name="connsiteY21" fmla="*/ 1220457 h 1240059"/>
                <a:gd name="connsiteX22" fmla="*/ 284650 w 1417646"/>
                <a:gd name="connsiteY22" fmla="*/ 1208169 h 1240059"/>
                <a:gd name="connsiteX23" fmla="*/ 11550 w 1417646"/>
                <a:gd name="connsiteY23" fmla="*/ 661969 h 1240059"/>
                <a:gd name="connsiteX24" fmla="*/ 11579 w 1417646"/>
                <a:gd name="connsiteY24" fmla="*/ 661925 h 1240059"/>
                <a:gd name="connsiteX25" fmla="*/ 2085 w 1417646"/>
                <a:gd name="connsiteY25" fmla="*/ 639578 h 1240059"/>
                <a:gd name="connsiteX26" fmla="*/ 1455 w 1417646"/>
                <a:gd name="connsiteY26" fmla="*/ 603247 h 1240059"/>
                <a:gd name="connsiteX27" fmla="*/ 10856 w 1417646"/>
                <a:gd name="connsiteY27" fmla="*/ 579479 h 1240059"/>
                <a:gd name="connsiteX28" fmla="*/ 281297 w 1417646"/>
                <a:gd name="connsiteY28" fmla="*/ 38597 h 1240059"/>
                <a:gd name="connsiteX29" fmla="*/ 291104 w 1417646"/>
                <a:gd name="connsiteY29" fmla="*/ 24050 h 1240059"/>
                <a:gd name="connsiteX30" fmla="*/ 321232 w 1417646"/>
                <a:gd name="connsiteY30" fmla="*/ 3737 h 1240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417646" h="1240059">
                  <a:moveTo>
                    <a:pt x="339741" y="0"/>
                  </a:moveTo>
                  <a:lnTo>
                    <a:pt x="1066877" y="0"/>
                  </a:lnTo>
                  <a:lnTo>
                    <a:pt x="1067510" y="1124"/>
                  </a:lnTo>
                  <a:lnTo>
                    <a:pt x="1091712" y="3074"/>
                  </a:lnTo>
                  <a:cubicBezTo>
                    <a:pt x="1103393" y="6340"/>
                    <a:pt x="1114450" y="11833"/>
                    <a:pt x="1124193" y="19362"/>
                  </a:cubicBezTo>
                  <a:lnTo>
                    <a:pt x="1134942" y="31817"/>
                  </a:lnTo>
                  <a:lnTo>
                    <a:pt x="1409393" y="580720"/>
                  </a:lnTo>
                  <a:lnTo>
                    <a:pt x="1406790" y="576286"/>
                  </a:lnTo>
                  <a:lnTo>
                    <a:pt x="1406085" y="577371"/>
                  </a:lnTo>
                  <a:lnTo>
                    <a:pt x="1415570" y="599722"/>
                  </a:lnTo>
                  <a:cubicBezTo>
                    <a:pt x="1418088" y="611587"/>
                    <a:pt x="1418343" y="623931"/>
                    <a:pt x="1416185" y="636053"/>
                  </a:cubicBezTo>
                  <a:lnTo>
                    <a:pt x="1405209" y="663771"/>
                  </a:lnTo>
                  <a:lnTo>
                    <a:pt x="1413746" y="650634"/>
                  </a:lnTo>
                  <a:lnTo>
                    <a:pt x="1141582" y="1194962"/>
                  </a:lnTo>
                  <a:lnTo>
                    <a:pt x="1141087" y="1194962"/>
                  </a:lnTo>
                  <a:lnTo>
                    <a:pt x="1127514" y="1215094"/>
                  </a:lnTo>
                  <a:cubicBezTo>
                    <a:pt x="1118938" y="1223671"/>
                    <a:pt x="1108726" y="1230611"/>
                    <a:pt x="1097386" y="1235407"/>
                  </a:cubicBezTo>
                  <a:lnTo>
                    <a:pt x="1074345" y="1240059"/>
                  </a:lnTo>
                  <a:lnTo>
                    <a:pt x="351975" y="1240059"/>
                  </a:lnTo>
                  <a:lnTo>
                    <a:pt x="351538" y="1239264"/>
                  </a:lnTo>
                  <a:lnTo>
                    <a:pt x="327357" y="1237070"/>
                  </a:lnTo>
                  <a:cubicBezTo>
                    <a:pt x="315709" y="1233688"/>
                    <a:pt x="304708" y="1228083"/>
                    <a:pt x="295041" y="1220457"/>
                  </a:cubicBezTo>
                  <a:lnTo>
                    <a:pt x="284650" y="1208169"/>
                  </a:lnTo>
                  <a:lnTo>
                    <a:pt x="11550" y="661969"/>
                  </a:lnTo>
                  <a:lnTo>
                    <a:pt x="11579" y="661925"/>
                  </a:lnTo>
                  <a:lnTo>
                    <a:pt x="2085" y="639578"/>
                  </a:lnTo>
                  <a:cubicBezTo>
                    <a:pt x="-439" y="627714"/>
                    <a:pt x="-698" y="615370"/>
                    <a:pt x="1455" y="603247"/>
                  </a:cubicBezTo>
                  <a:lnTo>
                    <a:pt x="10856" y="579479"/>
                  </a:lnTo>
                  <a:lnTo>
                    <a:pt x="281297" y="38597"/>
                  </a:lnTo>
                  <a:lnTo>
                    <a:pt x="291104" y="24050"/>
                  </a:lnTo>
                  <a:cubicBezTo>
                    <a:pt x="299680" y="15473"/>
                    <a:pt x="309892" y="8533"/>
                    <a:pt x="321232" y="3737"/>
                  </a:cubicBez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4400" b="1" dirty="0">
                  <a:solidFill>
                    <a:srgbClr val="0089D1"/>
                  </a:solidFill>
                  <a:cs typeface="+mn-ea"/>
                  <a:sym typeface="+mn-lt"/>
                </a:rPr>
                <a:t>8</a:t>
              </a:r>
              <a:endParaRPr lang="zh-CN" altLang="en-US" sz="4400" b="1" dirty="0">
                <a:solidFill>
                  <a:srgbClr val="0089D1"/>
                </a:solidFill>
                <a:cs typeface="+mn-ea"/>
                <a:sym typeface="+mn-lt"/>
              </a:endParaRPr>
            </a:p>
          </p:txBody>
        </p:sp>
        <p:sp>
          <p:nvSpPr>
            <p:cNvPr id="37" name="AutoShape 3">
              <a:extLst>
                <a:ext uri="{FF2B5EF4-FFF2-40B4-BE49-F238E27FC236}">
                  <a16:creationId xmlns:a16="http://schemas.microsoft.com/office/drawing/2014/main" id="{712DB009-1192-4033-8007-8F1112A3893A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863987" y="2224238"/>
              <a:ext cx="381000" cy="552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000">
                <a:cs typeface="+mn-ea"/>
                <a:sym typeface="+mn-lt"/>
              </a:endParaRPr>
            </a:p>
          </p:txBody>
        </p:sp>
      </p:grpSp>
      <p:sp>
        <p:nvSpPr>
          <p:cNvPr id="48" name="8">
            <a:extLst>
              <a:ext uri="{FF2B5EF4-FFF2-40B4-BE49-F238E27FC236}">
                <a16:creationId xmlns:a16="http://schemas.microsoft.com/office/drawing/2014/main" id="{DA99BCF4-9801-4B17-96CD-668DDBF04D6F}"/>
              </a:ext>
            </a:extLst>
          </p:cNvPr>
          <p:cNvSpPr/>
          <p:nvPr/>
        </p:nvSpPr>
        <p:spPr>
          <a:xfrm>
            <a:off x="1650377" y="3760082"/>
            <a:ext cx="2531801" cy="1939885"/>
          </a:xfrm>
          <a:custGeom>
            <a:avLst/>
            <a:gdLst>
              <a:gd name="connsiteX0" fmla="*/ 0 w 1988820"/>
              <a:gd name="connsiteY0" fmla="*/ 0 h 1524000"/>
              <a:gd name="connsiteX1" fmla="*/ 1074420 w 1988820"/>
              <a:gd name="connsiteY1" fmla="*/ 1524000 h 1524000"/>
              <a:gd name="connsiteX2" fmla="*/ 1988820 w 1988820"/>
              <a:gd name="connsiteY2" fmla="*/ 1524000 h 1524000"/>
              <a:gd name="connsiteX3" fmla="*/ 914400 w 1988820"/>
              <a:gd name="connsiteY3" fmla="*/ 7620 h 1524000"/>
              <a:gd name="connsiteX4" fmla="*/ 0 w 1988820"/>
              <a:gd name="connsiteY4" fmla="*/ 0 h 152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88820" h="1524000">
                <a:moveTo>
                  <a:pt x="0" y="0"/>
                </a:moveTo>
                <a:lnTo>
                  <a:pt x="1074420" y="1524000"/>
                </a:lnTo>
                <a:lnTo>
                  <a:pt x="1988820" y="1524000"/>
                </a:lnTo>
                <a:lnTo>
                  <a:pt x="914400" y="762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6385" tIns="58193" rIns="116385" bIns="58193" rtlCol="0" anchor="ctr"/>
          <a:lstStyle/>
          <a:p>
            <a:pPr algn="ctr"/>
            <a:endParaRPr lang="zh-CN" altLang="en-US" sz="2399">
              <a:cs typeface="+mn-ea"/>
              <a:sym typeface="+mn-lt"/>
            </a:endParaRPr>
          </a:p>
        </p:txBody>
      </p:sp>
      <p:sp>
        <p:nvSpPr>
          <p:cNvPr id="49" name="9">
            <a:extLst>
              <a:ext uri="{FF2B5EF4-FFF2-40B4-BE49-F238E27FC236}">
                <a16:creationId xmlns:a16="http://schemas.microsoft.com/office/drawing/2014/main" id="{228377DE-E61F-4349-B214-D1D4BB69524E}"/>
              </a:ext>
            </a:extLst>
          </p:cNvPr>
          <p:cNvSpPr/>
          <p:nvPr/>
        </p:nvSpPr>
        <p:spPr>
          <a:xfrm>
            <a:off x="3395999" y="3771194"/>
            <a:ext cx="2531801" cy="1916616"/>
          </a:xfrm>
          <a:custGeom>
            <a:avLst/>
            <a:gdLst>
              <a:gd name="connsiteX0" fmla="*/ 0 w 1988820"/>
              <a:gd name="connsiteY0" fmla="*/ 0 h 1524000"/>
              <a:gd name="connsiteX1" fmla="*/ 1074420 w 1988820"/>
              <a:gd name="connsiteY1" fmla="*/ 1524000 h 1524000"/>
              <a:gd name="connsiteX2" fmla="*/ 1988820 w 1988820"/>
              <a:gd name="connsiteY2" fmla="*/ 1524000 h 1524000"/>
              <a:gd name="connsiteX3" fmla="*/ 914400 w 1988820"/>
              <a:gd name="connsiteY3" fmla="*/ 7620 h 1524000"/>
              <a:gd name="connsiteX4" fmla="*/ 0 w 1988820"/>
              <a:gd name="connsiteY4" fmla="*/ 0 h 152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88820" h="1524000">
                <a:moveTo>
                  <a:pt x="0" y="0"/>
                </a:moveTo>
                <a:lnTo>
                  <a:pt x="1074420" y="1524000"/>
                </a:lnTo>
                <a:lnTo>
                  <a:pt x="1988820" y="1524000"/>
                </a:lnTo>
                <a:lnTo>
                  <a:pt x="914400" y="762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6385" tIns="58193" rIns="116385" bIns="58193" rtlCol="0" anchor="ctr"/>
          <a:lstStyle/>
          <a:p>
            <a:pPr algn="ctr"/>
            <a:endParaRPr lang="zh-CN" altLang="en-US" sz="2399">
              <a:cs typeface="+mn-ea"/>
              <a:sym typeface="+mn-lt"/>
            </a:endParaRPr>
          </a:p>
        </p:txBody>
      </p:sp>
      <p:sp>
        <p:nvSpPr>
          <p:cNvPr id="50" name="10">
            <a:extLst>
              <a:ext uri="{FF2B5EF4-FFF2-40B4-BE49-F238E27FC236}">
                <a16:creationId xmlns:a16="http://schemas.microsoft.com/office/drawing/2014/main" id="{EC6D4B69-3FA3-4BFE-93DC-502C79747C60}"/>
              </a:ext>
            </a:extLst>
          </p:cNvPr>
          <p:cNvSpPr/>
          <p:nvPr/>
        </p:nvSpPr>
        <p:spPr>
          <a:xfrm>
            <a:off x="5174055" y="3759561"/>
            <a:ext cx="2531801" cy="1939885"/>
          </a:xfrm>
          <a:custGeom>
            <a:avLst/>
            <a:gdLst>
              <a:gd name="connsiteX0" fmla="*/ 0 w 1988820"/>
              <a:gd name="connsiteY0" fmla="*/ 0 h 1524000"/>
              <a:gd name="connsiteX1" fmla="*/ 1074420 w 1988820"/>
              <a:gd name="connsiteY1" fmla="*/ 1524000 h 1524000"/>
              <a:gd name="connsiteX2" fmla="*/ 1988820 w 1988820"/>
              <a:gd name="connsiteY2" fmla="*/ 1524000 h 1524000"/>
              <a:gd name="connsiteX3" fmla="*/ 914400 w 1988820"/>
              <a:gd name="connsiteY3" fmla="*/ 7620 h 1524000"/>
              <a:gd name="connsiteX4" fmla="*/ 0 w 1988820"/>
              <a:gd name="connsiteY4" fmla="*/ 0 h 152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88820" h="1524000">
                <a:moveTo>
                  <a:pt x="0" y="0"/>
                </a:moveTo>
                <a:lnTo>
                  <a:pt x="1074420" y="1524000"/>
                </a:lnTo>
                <a:lnTo>
                  <a:pt x="1988820" y="1524000"/>
                </a:lnTo>
                <a:lnTo>
                  <a:pt x="914400" y="762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6385" tIns="58193" rIns="116385" bIns="58193" rtlCol="0" anchor="ctr"/>
          <a:lstStyle/>
          <a:p>
            <a:pPr algn="ctr"/>
            <a:endParaRPr lang="zh-CN" altLang="en-US" sz="2399">
              <a:cs typeface="+mn-ea"/>
              <a:sym typeface="+mn-lt"/>
            </a:endParaRPr>
          </a:p>
        </p:txBody>
      </p:sp>
      <p:sp>
        <p:nvSpPr>
          <p:cNvPr id="70" name="11">
            <a:extLst>
              <a:ext uri="{FF2B5EF4-FFF2-40B4-BE49-F238E27FC236}">
                <a16:creationId xmlns:a16="http://schemas.microsoft.com/office/drawing/2014/main" id="{788E16BF-41BB-42AE-906C-4B86925A7CA7}"/>
              </a:ext>
            </a:extLst>
          </p:cNvPr>
          <p:cNvSpPr/>
          <p:nvPr/>
        </p:nvSpPr>
        <p:spPr>
          <a:xfrm>
            <a:off x="6971026" y="3771193"/>
            <a:ext cx="2531801" cy="1916618"/>
          </a:xfrm>
          <a:custGeom>
            <a:avLst/>
            <a:gdLst>
              <a:gd name="connsiteX0" fmla="*/ 0 w 1988820"/>
              <a:gd name="connsiteY0" fmla="*/ 0 h 1524000"/>
              <a:gd name="connsiteX1" fmla="*/ 1074420 w 1988820"/>
              <a:gd name="connsiteY1" fmla="*/ 1524000 h 1524000"/>
              <a:gd name="connsiteX2" fmla="*/ 1988820 w 1988820"/>
              <a:gd name="connsiteY2" fmla="*/ 1524000 h 1524000"/>
              <a:gd name="connsiteX3" fmla="*/ 914400 w 1988820"/>
              <a:gd name="connsiteY3" fmla="*/ 7620 h 1524000"/>
              <a:gd name="connsiteX4" fmla="*/ 0 w 1988820"/>
              <a:gd name="connsiteY4" fmla="*/ 0 h 152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88820" h="1524000">
                <a:moveTo>
                  <a:pt x="0" y="0"/>
                </a:moveTo>
                <a:lnTo>
                  <a:pt x="1074420" y="1524000"/>
                </a:lnTo>
                <a:lnTo>
                  <a:pt x="1988820" y="1524000"/>
                </a:lnTo>
                <a:lnTo>
                  <a:pt x="914400" y="762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6385" tIns="58193" rIns="116385" bIns="58193" rtlCol="0" anchor="ctr"/>
          <a:lstStyle/>
          <a:p>
            <a:pPr algn="ctr"/>
            <a:endParaRPr lang="zh-CN" altLang="en-US" sz="2399">
              <a:cs typeface="+mn-ea"/>
              <a:sym typeface="+mn-lt"/>
            </a:endParaRPr>
          </a:p>
        </p:txBody>
      </p:sp>
      <p:grpSp>
        <p:nvGrpSpPr>
          <p:cNvPr id="71" name="15">
            <a:extLst>
              <a:ext uri="{FF2B5EF4-FFF2-40B4-BE49-F238E27FC236}">
                <a16:creationId xmlns:a16="http://schemas.microsoft.com/office/drawing/2014/main" id="{E0D33B2B-175B-4990-B025-265924A2DC44}"/>
              </a:ext>
            </a:extLst>
          </p:cNvPr>
          <p:cNvGrpSpPr/>
          <p:nvPr/>
        </p:nvGrpSpPr>
        <p:grpSpPr>
          <a:xfrm>
            <a:off x="3022864" y="3779277"/>
            <a:ext cx="1548181" cy="1920690"/>
            <a:chOff x="2190657" y="2872581"/>
            <a:chExt cx="1216152" cy="1508919"/>
          </a:xfrm>
          <a:solidFill>
            <a:srgbClr val="FC6E5B"/>
          </a:solidFill>
        </p:grpSpPr>
        <p:sp>
          <p:nvSpPr>
            <p:cNvPr id="72" name="16">
              <a:extLst>
                <a:ext uri="{FF2B5EF4-FFF2-40B4-BE49-F238E27FC236}">
                  <a16:creationId xmlns:a16="http://schemas.microsoft.com/office/drawing/2014/main" id="{D2B00172-3BF6-446A-8F11-DAD0A7A1783B}"/>
                </a:ext>
              </a:extLst>
            </p:cNvPr>
            <p:cNvSpPr/>
            <p:nvPr/>
          </p:nvSpPr>
          <p:spPr>
            <a:xfrm>
              <a:off x="2190657" y="2872581"/>
              <a:ext cx="1216152" cy="1508919"/>
            </a:xfrm>
            <a:prstGeom prst="parallelogram">
              <a:avLst/>
            </a:prstGeom>
            <a:solidFill>
              <a:srgbClr val="E71F19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6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  <p:sp>
          <p:nvSpPr>
            <p:cNvPr id="73" name="TextBox 79">
              <a:extLst>
                <a:ext uri="{FF2B5EF4-FFF2-40B4-BE49-F238E27FC236}">
                  <a16:creationId xmlns:a16="http://schemas.microsoft.com/office/drawing/2014/main" id="{96F7C9CD-288C-43FC-B97B-EFEC75711FC8}"/>
                </a:ext>
              </a:extLst>
            </p:cNvPr>
            <p:cNvSpPr txBox="1"/>
            <p:nvPr/>
          </p:nvSpPr>
          <p:spPr>
            <a:xfrm>
              <a:off x="2444959" y="3439145"/>
              <a:ext cx="707548" cy="5077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600" b="1" dirty="0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…..</a:t>
              </a:r>
              <a:endParaRPr lang="zh-CN" altLang="en-US" sz="36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  <p:grpSp>
        <p:nvGrpSpPr>
          <p:cNvPr id="74" name="18">
            <a:extLst>
              <a:ext uri="{FF2B5EF4-FFF2-40B4-BE49-F238E27FC236}">
                <a16:creationId xmlns:a16="http://schemas.microsoft.com/office/drawing/2014/main" id="{3889378D-F2D2-41B7-84F7-36D6C6764025}"/>
              </a:ext>
            </a:extLst>
          </p:cNvPr>
          <p:cNvGrpSpPr/>
          <p:nvPr/>
        </p:nvGrpSpPr>
        <p:grpSpPr>
          <a:xfrm>
            <a:off x="4791804" y="3771195"/>
            <a:ext cx="1548181" cy="1916616"/>
            <a:chOff x="3580223" y="2866231"/>
            <a:chExt cx="1216152" cy="1505719"/>
          </a:xfrm>
          <a:solidFill>
            <a:srgbClr val="8CC066"/>
          </a:solidFill>
        </p:grpSpPr>
        <p:sp>
          <p:nvSpPr>
            <p:cNvPr id="75" name="23">
              <a:extLst>
                <a:ext uri="{FF2B5EF4-FFF2-40B4-BE49-F238E27FC236}">
                  <a16:creationId xmlns:a16="http://schemas.microsoft.com/office/drawing/2014/main" id="{81BC9755-7B15-46C5-9D1A-3422AE08BDB7}"/>
                </a:ext>
              </a:extLst>
            </p:cNvPr>
            <p:cNvSpPr/>
            <p:nvPr/>
          </p:nvSpPr>
          <p:spPr>
            <a:xfrm>
              <a:off x="3580223" y="2866231"/>
              <a:ext cx="1216152" cy="1505719"/>
            </a:xfrm>
            <a:prstGeom prst="parallelogram">
              <a:avLst/>
            </a:prstGeom>
            <a:solidFill>
              <a:srgbClr val="71C3E3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6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  <p:sp>
          <p:nvSpPr>
            <p:cNvPr id="76" name="TextBox 82">
              <a:extLst>
                <a:ext uri="{FF2B5EF4-FFF2-40B4-BE49-F238E27FC236}">
                  <a16:creationId xmlns:a16="http://schemas.microsoft.com/office/drawing/2014/main" id="{C7EE776C-B18C-408F-B878-0573BB759009}"/>
                </a:ext>
              </a:extLst>
            </p:cNvPr>
            <p:cNvSpPr txBox="1"/>
            <p:nvPr/>
          </p:nvSpPr>
          <p:spPr>
            <a:xfrm>
              <a:off x="3735452" y="3439145"/>
              <a:ext cx="943532" cy="5077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600" b="1" dirty="0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……</a:t>
              </a:r>
              <a:endParaRPr lang="zh-CN" altLang="en-US" sz="36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  <p:grpSp>
        <p:nvGrpSpPr>
          <p:cNvPr id="77" name="25">
            <a:extLst>
              <a:ext uri="{FF2B5EF4-FFF2-40B4-BE49-F238E27FC236}">
                <a16:creationId xmlns:a16="http://schemas.microsoft.com/office/drawing/2014/main" id="{30EE8A94-CCE4-405C-A0D3-06FF55FD101C}"/>
              </a:ext>
            </a:extLst>
          </p:cNvPr>
          <p:cNvGrpSpPr/>
          <p:nvPr/>
        </p:nvGrpSpPr>
        <p:grpSpPr>
          <a:xfrm>
            <a:off x="6560744" y="3779277"/>
            <a:ext cx="1548181" cy="1916616"/>
            <a:chOff x="4969789" y="2872581"/>
            <a:chExt cx="1216152" cy="1505719"/>
          </a:xfrm>
          <a:solidFill>
            <a:srgbClr val="66BFBC"/>
          </a:solidFill>
        </p:grpSpPr>
        <p:sp>
          <p:nvSpPr>
            <p:cNvPr id="78" name="26">
              <a:extLst>
                <a:ext uri="{FF2B5EF4-FFF2-40B4-BE49-F238E27FC236}">
                  <a16:creationId xmlns:a16="http://schemas.microsoft.com/office/drawing/2014/main" id="{49FB3F39-04C1-4FF8-8DF9-46838418CE7D}"/>
                </a:ext>
              </a:extLst>
            </p:cNvPr>
            <p:cNvSpPr/>
            <p:nvPr/>
          </p:nvSpPr>
          <p:spPr>
            <a:xfrm>
              <a:off x="4969789" y="2872581"/>
              <a:ext cx="1216152" cy="1505719"/>
            </a:xfrm>
            <a:prstGeom prst="parallelogram">
              <a:avLst/>
            </a:prstGeom>
            <a:solidFill>
              <a:srgbClr val="FFC00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6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  <p:sp>
          <p:nvSpPr>
            <p:cNvPr id="79" name="TextBox 85">
              <a:extLst>
                <a:ext uri="{FF2B5EF4-FFF2-40B4-BE49-F238E27FC236}">
                  <a16:creationId xmlns:a16="http://schemas.microsoft.com/office/drawing/2014/main" id="{F388697D-34D3-4AD3-BED0-8FE1C1FDC3B6}"/>
                </a:ext>
              </a:extLst>
            </p:cNvPr>
            <p:cNvSpPr txBox="1"/>
            <p:nvPr/>
          </p:nvSpPr>
          <p:spPr>
            <a:xfrm>
              <a:off x="5117582" y="3439144"/>
              <a:ext cx="915896" cy="5077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600" b="1" dirty="0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……</a:t>
              </a:r>
              <a:endParaRPr lang="zh-CN" altLang="en-US" sz="36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  <p:grpSp>
        <p:nvGrpSpPr>
          <p:cNvPr id="80" name="28">
            <a:extLst>
              <a:ext uri="{FF2B5EF4-FFF2-40B4-BE49-F238E27FC236}">
                <a16:creationId xmlns:a16="http://schemas.microsoft.com/office/drawing/2014/main" id="{B73DFB71-9B4E-4EBD-8CFC-CC3250FF1AB7}"/>
              </a:ext>
            </a:extLst>
          </p:cNvPr>
          <p:cNvGrpSpPr/>
          <p:nvPr/>
        </p:nvGrpSpPr>
        <p:grpSpPr>
          <a:xfrm>
            <a:off x="8924433" y="1373195"/>
            <a:ext cx="1914482" cy="4796000"/>
            <a:chOff x="6826550" y="982331"/>
            <a:chExt cx="1503894" cy="3767801"/>
          </a:xfrm>
          <a:solidFill>
            <a:srgbClr val="FC6E5B"/>
          </a:solidFill>
        </p:grpSpPr>
        <p:sp>
          <p:nvSpPr>
            <p:cNvPr id="81" name="3">
              <a:extLst>
                <a:ext uri="{FF2B5EF4-FFF2-40B4-BE49-F238E27FC236}">
                  <a16:creationId xmlns:a16="http://schemas.microsoft.com/office/drawing/2014/main" id="{1DAB8975-886D-455C-8FD3-28DAF28E21B9}"/>
                </a:ext>
              </a:extLst>
            </p:cNvPr>
            <p:cNvSpPr/>
            <p:nvPr/>
          </p:nvSpPr>
          <p:spPr>
            <a:xfrm rot="1530055">
              <a:off x="6826550" y="982331"/>
              <a:ext cx="1503894" cy="3767801"/>
            </a:xfrm>
            <a:custGeom>
              <a:avLst/>
              <a:gdLst/>
              <a:ahLst/>
              <a:cxnLst/>
              <a:rect l="l" t="t" r="r" b="b"/>
              <a:pathLst>
                <a:path w="1503894" h="3767801">
                  <a:moveTo>
                    <a:pt x="751947" y="0"/>
                  </a:moveTo>
                  <a:lnTo>
                    <a:pt x="1503894" y="1296461"/>
                  </a:lnTo>
                  <a:lnTo>
                    <a:pt x="1188146" y="1296461"/>
                  </a:lnTo>
                  <a:lnTo>
                    <a:pt x="1170187" y="3352644"/>
                  </a:lnTo>
                  <a:lnTo>
                    <a:pt x="299827" y="3767801"/>
                  </a:lnTo>
                  <a:lnTo>
                    <a:pt x="321413" y="1296461"/>
                  </a:lnTo>
                  <a:lnTo>
                    <a:pt x="0" y="1296461"/>
                  </a:lnTo>
                  <a:close/>
                </a:path>
              </a:pathLst>
            </a:custGeom>
            <a:solidFill>
              <a:srgbClr val="62AB71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399">
                <a:cs typeface="+mn-ea"/>
                <a:sym typeface="+mn-lt"/>
              </a:endParaRPr>
            </a:p>
          </p:txBody>
        </p:sp>
        <p:sp>
          <p:nvSpPr>
            <p:cNvPr id="82" name="TextBox 88">
              <a:extLst>
                <a:ext uri="{FF2B5EF4-FFF2-40B4-BE49-F238E27FC236}">
                  <a16:creationId xmlns:a16="http://schemas.microsoft.com/office/drawing/2014/main" id="{4DC0084B-A908-42F1-B48C-A4FF314EB900}"/>
                </a:ext>
              </a:extLst>
            </p:cNvPr>
            <p:cNvSpPr txBox="1"/>
            <p:nvPr/>
          </p:nvSpPr>
          <p:spPr>
            <a:xfrm rot="17637637">
              <a:off x="6248451" y="2589964"/>
              <a:ext cx="2762492" cy="362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399" b="1" dirty="0">
                  <a:solidFill>
                    <a:schemeClr val="bg1"/>
                  </a:solidFill>
                  <a:cs typeface="+mn-ea"/>
                  <a:sym typeface="+mn-lt"/>
                </a:rPr>
                <a:t>…………......</a:t>
              </a:r>
              <a:endParaRPr lang="zh-CN" altLang="en-US" sz="2399" b="1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83" name="31">
            <a:extLst>
              <a:ext uri="{FF2B5EF4-FFF2-40B4-BE49-F238E27FC236}">
                <a16:creationId xmlns:a16="http://schemas.microsoft.com/office/drawing/2014/main" id="{59720E6C-E012-4600-8A3C-8C82E4488471}"/>
              </a:ext>
            </a:extLst>
          </p:cNvPr>
          <p:cNvGrpSpPr/>
          <p:nvPr/>
        </p:nvGrpSpPr>
        <p:grpSpPr>
          <a:xfrm>
            <a:off x="1253923" y="3771195"/>
            <a:ext cx="1548181" cy="1916616"/>
            <a:chOff x="801091" y="2866231"/>
            <a:chExt cx="1216152" cy="1505719"/>
          </a:xfrm>
          <a:solidFill>
            <a:srgbClr val="FBC75D"/>
          </a:solidFill>
        </p:grpSpPr>
        <p:sp>
          <p:nvSpPr>
            <p:cNvPr id="84" name="32">
              <a:extLst>
                <a:ext uri="{FF2B5EF4-FFF2-40B4-BE49-F238E27FC236}">
                  <a16:creationId xmlns:a16="http://schemas.microsoft.com/office/drawing/2014/main" id="{B4BB9EA1-7D2F-4827-BACC-E9BD69BE7207}"/>
                </a:ext>
              </a:extLst>
            </p:cNvPr>
            <p:cNvSpPr/>
            <p:nvPr/>
          </p:nvSpPr>
          <p:spPr>
            <a:xfrm>
              <a:off x="801091" y="2866231"/>
              <a:ext cx="1216152" cy="1505719"/>
            </a:xfrm>
            <a:prstGeom prst="parallelogram">
              <a:avLst/>
            </a:prstGeom>
            <a:solidFill>
              <a:srgbClr val="62AB71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6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  <p:sp>
          <p:nvSpPr>
            <p:cNvPr id="85" name="textBox 91">
              <a:extLst>
                <a:ext uri="{FF2B5EF4-FFF2-40B4-BE49-F238E27FC236}">
                  <a16:creationId xmlns:a16="http://schemas.microsoft.com/office/drawing/2014/main" id="{E2FF6CEF-5B29-43A8-A372-BB57D11EFED7}"/>
                </a:ext>
              </a:extLst>
            </p:cNvPr>
            <p:cNvSpPr txBox="1"/>
            <p:nvPr/>
          </p:nvSpPr>
          <p:spPr>
            <a:xfrm>
              <a:off x="962712" y="3439145"/>
              <a:ext cx="911754" cy="5077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600" b="1" dirty="0" err="1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hiếm</a:t>
              </a:r>
              <a:endParaRPr lang="zh-CN" altLang="en-US" sz="36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  <p:grpSp>
        <p:nvGrpSpPr>
          <p:cNvPr id="87" name="8" descr="e7d195523061f1c0deeec63e560781cfd59afb0ea006f2a87ABB68BF51EA6619813959095094C18C62A12F549504892A4AAA8C1554C6663626E05CA27F281A14E6983772AFC3FB97135759321DEA3D70CCCB10945EC5A0322F42EAF0136AF4AAC38153657576C9C614D6BF3458A71769C96EBA9385BB73BA16B6B1B51552CD8B2D5F4D4C607F3CC6D89A3764DE32B2BD">
            <a:extLst>
              <a:ext uri="{FF2B5EF4-FFF2-40B4-BE49-F238E27FC236}">
                <a16:creationId xmlns:a16="http://schemas.microsoft.com/office/drawing/2014/main" id="{8A88D087-017C-4A3A-B777-2B1C14EBE874}"/>
              </a:ext>
            </a:extLst>
          </p:cNvPr>
          <p:cNvGrpSpPr/>
          <p:nvPr/>
        </p:nvGrpSpPr>
        <p:grpSpPr>
          <a:xfrm>
            <a:off x="3291838" y="1666576"/>
            <a:ext cx="4622999" cy="1658116"/>
            <a:chOff x="2831230" y="1796191"/>
            <a:chExt cx="3573979" cy="1281865"/>
          </a:xfrm>
        </p:grpSpPr>
        <p:sp>
          <p:nvSpPr>
            <p:cNvPr id="88" name="9">
              <a:extLst>
                <a:ext uri="{FF2B5EF4-FFF2-40B4-BE49-F238E27FC236}">
                  <a16:creationId xmlns:a16="http://schemas.microsoft.com/office/drawing/2014/main" id="{542719F4-AECF-48EC-ABC2-24F69ACD8084}"/>
                </a:ext>
              </a:extLst>
            </p:cNvPr>
            <p:cNvSpPr/>
            <p:nvPr/>
          </p:nvSpPr>
          <p:spPr>
            <a:xfrm>
              <a:off x="2831230" y="2004061"/>
              <a:ext cx="3573979" cy="1073995"/>
            </a:xfrm>
            <a:prstGeom prst="hexagon">
              <a:avLst>
                <a:gd name="adj" fmla="val 40053"/>
                <a:gd name="vf" fmla="val 115470"/>
              </a:avLst>
            </a:prstGeom>
            <a:noFill/>
            <a:ln>
              <a:solidFill>
                <a:srgbClr val="FFC000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>
                <a:cs typeface="+mn-ea"/>
                <a:sym typeface="+mn-lt"/>
              </a:endParaRPr>
            </a:p>
          </p:txBody>
        </p:sp>
        <p:sp>
          <p:nvSpPr>
            <p:cNvPr id="89" name="10">
              <a:extLst>
                <a:ext uri="{FF2B5EF4-FFF2-40B4-BE49-F238E27FC236}">
                  <a16:creationId xmlns:a16="http://schemas.microsoft.com/office/drawing/2014/main" id="{151D92AA-ACBB-405A-8969-5B016D98368D}"/>
                </a:ext>
              </a:extLst>
            </p:cNvPr>
            <p:cNvSpPr/>
            <p:nvPr/>
          </p:nvSpPr>
          <p:spPr>
            <a:xfrm>
              <a:off x="3537812" y="1796191"/>
              <a:ext cx="2161310" cy="447448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>
                <a:cs typeface="+mn-ea"/>
                <a:sym typeface="+mn-lt"/>
              </a:endParaRPr>
            </a:p>
          </p:txBody>
        </p:sp>
        <p:sp>
          <p:nvSpPr>
            <p:cNvPr id="90" name="11" descr="e7d195523061f1c0deeec63e560781cfd59afb0ea006f2a87ABB68BF51EA6619813959095094C18C62A12F549504892A4AAA8C1554C6663626E05CA27F281A14E6983772AFC3FB97135759321DEA3D709AACD122C08E6ED11241DF15C09E2C12DE3EE5ECBBE029142E78393D8F92674E12A8C0A9F7AD0B15E89D8F4F76499D0DF899BB6FF5AC3B6D">
              <a:extLst>
                <a:ext uri="{FF2B5EF4-FFF2-40B4-BE49-F238E27FC236}">
                  <a16:creationId xmlns:a16="http://schemas.microsoft.com/office/drawing/2014/main" id="{C608E247-6B0E-4C50-A732-9C5E55F2CF55}"/>
                </a:ext>
              </a:extLst>
            </p:cNvPr>
            <p:cNvSpPr txBox="1"/>
            <p:nvPr/>
          </p:nvSpPr>
          <p:spPr>
            <a:xfrm>
              <a:off x="4248843" y="2260828"/>
              <a:ext cx="1068491" cy="785194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r>
                <a:rPr lang="en-US" sz="60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iêm</a:t>
              </a:r>
              <a:endParaRPr lang="en-US" altLang="zh-CN" sz="115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91" name="12">
              <a:extLst>
                <a:ext uri="{FF2B5EF4-FFF2-40B4-BE49-F238E27FC236}">
                  <a16:creationId xmlns:a16="http://schemas.microsoft.com/office/drawing/2014/main" id="{FB277AEB-F9E3-4BB7-BE9D-C56938B7AE17}"/>
                </a:ext>
              </a:extLst>
            </p:cNvPr>
            <p:cNvSpPr/>
            <p:nvPr/>
          </p:nvSpPr>
          <p:spPr>
            <a:xfrm>
              <a:off x="3731310" y="1805657"/>
              <a:ext cx="1896317" cy="40449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800" b="1" dirty="0" err="1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Tiếng</a:t>
              </a:r>
              <a:r>
                <a:rPr lang="en-US" altLang="zh-CN" sz="2800" b="1" dirty="0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2800" b="1" dirty="0" err="1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chứa</a:t>
              </a:r>
              <a:r>
                <a:rPr lang="en-US" altLang="zh-CN" sz="2800" b="1" dirty="0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2800" b="1" dirty="0" err="1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vần</a:t>
              </a:r>
              <a:endParaRPr lang="en-US" altLang="zh-CN" sz="2400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75370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8" decel="306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2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"/>
                            </p:stCondLst>
                            <p:childTnLst>
                              <p:par>
                                <p:cTn id="2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2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"/>
                            </p:stCondLst>
                            <p:childTnLst>
                              <p:par>
                                <p:cTn id="3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2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600"/>
                            </p:stCondLst>
                            <p:childTnLst>
                              <p:par>
                                <p:cTn id="3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2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800"/>
                            </p:stCondLst>
                            <p:childTnLst>
                              <p:par>
                                <p:cTn id="4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2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2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200"/>
                            </p:stCondLst>
                            <p:childTnLst>
                              <p:par>
                                <p:cTn id="4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2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400"/>
                            </p:stCondLst>
                            <p:childTnLst>
                              <p:par>
                                <p:cTn id="5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2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600"/>
                            </p:stCondLst>
                            <p:childTnLst>
                              <p:par>
                                <p:cTn id="5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3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animBg="1"/>
      <p:bldP spid="49" grpId="0" animBg="1"/>
      <p:bldP spid="50" grpId="0" animBg="1"/>
      <p:bldP spid="70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396</TotalTime>
  <Words>323</Words>
  <Application>Microsoft Office PowerPoint</Application>
  <PresentationFormat>Widescreen</PresentationFormat>
  <Paragraphs>81</Paragraphs>
  <Slides>13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0" baseType="lpstr">
      <vt:lpstr>Arial</vt:lpstr>
      <vt:lpstr>Calibri Light</vt:lpstr>
      <vt:lpstr>等线</vt:lpstr>
      <vt:lpstr>Calibri</vt:lpstr>
      <vt:lpstr>Arial-Rounded</vt:lpstr>
      <vt:lpstr>Arial Black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PHAM DUYEN</dc:creator>
  <dc:description>9Slide.vn</dc:description>
  <cp:lastModifiedBy>Admin</cp:lastModifiedBy>
  <cp:revision>284</cp:revision>
  <dcterms:created xsi:type="dcterms:W3CDTF">2021-03-02T07:24:18Z</dcterms:created>
  <dcterms:modified xsi:type="dcterms:W3CDTF">2023-03-09T08:50:43Z</dcterms:modified>
  <cp:category>9Slide.vn</cp:category>
</cp:coreProperties>
</file>