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58" r:id="rId3"/>
    <p:sldId id="323" r:id="rId4"/>
    <p:sldId id="324" r:id="rId5"/>
    <p:sldId id="325" r:id="rId6"/>
    <p:sldId id="337" r:id="rId7"/>
    <p:sldId id="338" r:id="rId8"/>
    <p:sldId id="339" r:id="rId9"/>
    <p:sldId id="336" r:id="rId10"/>
    <p:sldId id="330" r:id="rId11"/>
    <p:sldId id="331" r:id="rId12"/>
    <p:sldId id="303" r:id="rId13"/>
    <p:sldId id="332" r:id="rId14"/>
    <p:sldId id="335" r:id="rId15"/>
    <p:sldId id="297" r:id="rId16"/>
  </p:sldIdLst>
  <p:sldSz cx="12192000" cy="6858000"/>
  <p:notesSz cx="6858000" cy="9144000"/>
  <p:embeddedFontLst>
    <p:embeddedFont>
      <p:font typeface="#9Slide01 Noi dung ngan" panose="020B0604020202020204" charset="0"/>
      <p:regular r:id="rId19"/>
    </p:embeddedFont>
    <p:embeddedFont>
      <p:font typeface=".VnArial" panose="020B7200000000000000" pitchFamily="34" charset="0"/>
      <p:regular r:id="rId20"/>
      <p:bold r:id="rId21"/>
      <p:italic r:id="rId22"/>
      <p:boldItalic r:id="rId23"/>
    </p:embeddedFont>
    <p:embeddedFont>
      <p:font typeface="Arial Black" panose="020B0A04020102020204" pitchFamily="34" charset="0"/>
      <p:bold r:id="rId24"/>
    </p:embeddedFont>
    <p:embeddedFont>
      <p:font typeface="Arial-Rounded" panose="020B0500000000000000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HL Hoctro" panose="02000000000000000000" pitchFamily="2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6A5"/>
    <a:srgbClr val="00809E"/>
    <a:srgbClr val="009BC0"/>
    <a:srgbClr val="D42429"/>
    <a:srgbClr val="00C0F0"/>
    <a:srgbClr val="9BE7FF"/>
    <a:srgbClr val="F77A08"/>
    <a:srgbClr val="E5A901"/>
    <a:srgbClr val="00A8D0"/>
    <a:srgbClr val="FEBF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3196" autoAdjust="0"/>
  </p:normalViewPr>
  <p:slideViewPr>
    <p:cSldViewPr snapToGrid="0" showGuides="1">
      <p:cViewPr varScale="1">
        <p:scale>
          <a:sx n="67" d="100"/>
          <a:sy n="67" d="100"/>
        </p:scale>
        <p:origin x="7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1E3257-CF78-42EB-9FB6-97B9C29E48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6C56EB-1E43-4CA6-9BF3-F8F0F10FAD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1165F-AEEB-428E-BDEB-BD7922541F63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CE7DE9-989F-4BC5-9175-63E903C252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DBA75-FF7C-436A-B7A1-2DE89391C0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D8A17-E13D-4296-8964-440652954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05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vi-VN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91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9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sz="1800" b="0" i="0" dirty="0">
                <a:effectLst/>
                <a:latin typeface="#9Slide01 Noi dung ngan" panose="00000600000000000000" pitchFamily="2" charset="0"/>
              </a:rPr>
              <a:t>Trong khu rừng nọ, có một đàn dê con sống cùng mẹ. Một hôm, trước khi đi kiếm cỏ, dê mẹ dặn con:</a:t>
            </a:r>
            <a:endParaRPr lang="vi-VN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1800" b="0" i="0" dirty="0">
                <a:effectLst/>
                <a:latin typeface="#9Slide01 Noi dung ngan" panose="00000600000000000000" pitchFamily="2" charset="0"/>
              </a:rPr>
              <a:t>- Ai đến gọi cửa, các con đừng mở nhé! Chỉ mở cửa khi nghe tiếng mẹ.</a:t>
            </a:r>
            <a:endParaRPr lang="vi-VN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83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2800" b="0" i="0" dirty="0" err="1">
                <a:effectLst/>
                <a:latin typeface="Arial" panose="020B0604020202020204" pitchFamily="34" charset="0"/>
              </a:rPr>
              <a:t>Một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con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sói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nấp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gần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đó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.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Đợi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dê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mẹ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đi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xa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nó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gõ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cửa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và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giả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giọng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dê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mẹ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.</a:t>
            </a:r>
            <a:endParaRPr lang="vi-VN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38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Nhớ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lời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dê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mẹ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, </a:t>
            </a:r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đàn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dê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 con </a:t>
            </a:r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nói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:</a:t>
            </a:r>
            <a:endParaRPr lang="en-US" sz="4000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- </a:t>
            </a:r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Không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phải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giọng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mẹ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. </a:t>
            </a:r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Không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mở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.</a:t>
            </a:r>
            <a:endParaRPr lang="en-US" sz="4000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Sói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đành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bỏ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đi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.</a:t>
            </a:r>
            <a:endParaRPr lang="en-US" sz="4000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Một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lúc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sau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, </a:t>
            </a:r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dê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mẹ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0" dirty="0" err="1">
                <a:effectLst/>
                <a:latin typeface="#9Slide01 Noi dung ngan" panose="00000600000000000000" pitchFamily="2" charset="0"/>
              </a:rPr>
              <a:t>về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.</a:t>
            </a:r>
            <a:endParaRPr lang="en-US" sz="40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78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sz="1800" b="0" i="0" dirty="0">
                <a:effectLst/>
                <a:latin typeface="#9Slide01 Noi dung ngan" panose="00000600000000000000" pitchFamily="2" charset="0"/>
              </a:rPr>
              <a:t>Nghe đúng tiếng mẹ, đàn dê con ra mở cửa và tíu tít khoe:</a:t>
            </a:r>
            <a:endParaRPr lang="vi-VN" sz="2800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1800" b="0" i="0" dirty="0">
                <a:effectLst/>
                <a:latin typeface="#9Slide01 Noi dung ngan" panose="00000600000000000000" pitchFamily="2" charset="0"/>
              </a:rPr>
              <a:t>- Lúc mẹ đi vắng, có tiếng gọi cửa, nhưng không phải giọng của mẹ nên chúng con không mở.</a:t>
            </a:r>
            <a:endParaRPr lang="vi-VN" sz="2800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1800" b="0" i="0" dirty="0">
                <a:effectLst/>
                <a:latin typeface="#9Slide01 Noi dung ngan" panose="00000600000000000000" pitchFamily="2" charset="0"/>
              </a:rPr>
              <a:t>Dê mẹ xoa đầu đàn con:</a:t>
            </a:r>
            <a:endParaRPr lang="vi-VN" sz="2800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1800" b="0" i="0" dirty="0">
                <a:effectLst/>
                <a:latin typeface="#9Slide01 Noi dung ngan" panose="00000600000000000000" pitchFamily="2" charset="0"/>
              </a:rPr>
              <a:t>- Các con ngoan lắm!</a:t>
            </a:r>
            <a:endParaRPr lang="vi-VN" sz="28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85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nên tự mặc quần áo cho mình.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không được tự lấy đồ vật trên cao vì rất nguy hiểm.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2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6E1C3B-89B7-4C15-BF11-7AF1F838B3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64F66-B330-45D9-9FF3-FECDD316C3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7DAA0B-7DB3-43F4-A7E7-8E92AB067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8239F-9A2E-4432-ABD8-8BBC2D7C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grpSp>
        <p:nvGrpSpPr>
          <p:cNvPr id="4" name="1">
            <a:extLst>
              <a:ext uri="{FF2B5EF4-FFF2-40B4-BE49-F238E27FC236}">
                <a16:creationId xmlns:a16="http://schemas.microsoft.com/office/drawing/2014/main" id="{32EED100-FCC6-4FF3-B782-F0723724E4CB}"/>
              </a:ext>
            </a:extLst>
          </p:cNvPr>
          <p:cNvGrpSpPr/>
          <p:nvPr userDrawn="1"/>
        </p:nvGrpSpPr>
        <p:grpSpPr>
          <a:xfrm>
            <a:off x="563668" y="827091"/>
            <a:ext cx="5329624" cy="5203817"/>
            <a:chOff x="-1024350" y="370345"/>
            <a:chExt cx="6644500" cy="648765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42DC279-21C3-4C8D-B540-BA1C90C60C29}"/>
                </a:ext>
              </a:extLst>
            </p:cNvPr>
            <p:cNvSpPr/>
            <p:nvPr/>
          </p:nvSpPr>
          <p:spPr>
            <a:xfrm>
              <a:off x="-608980" y="370345"/>
              <a:ext cx="5873432" cy="5873432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D4366E-9B56-49D6-8C4D-2FB1781AA199}"/>
                </a:ext>
              </a:extLst>
            </p:cNvPr>
            <p:cNvSpPr/>
            <p:nvPr/>
          </p:nvSpPr>
          <p:spPr>
            <a:xfrm>
              <a:off x="-1024350" y="984568"/>
              <a:ext cx="5873432" cy="5873432"/>
            </a:xfrm>
            <a:prstGeom prst="ellipse">
              <a:avLst/>
            </a:prstGeom>
            <a:noFill/>
            <a:ln>
              <a:solidFill>
                <a:srgbClr val="FEBF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C0A319D8-B0E1-4168-AA46-E5855F2729AE}"/>
                </a:ext>
              </a:extLst>
            </p:cNvPr>
            <p:cNvSpPr/>
            <p:nvPr/>
          </p:nvSpPr>
          <p:spPr>
            <a:xfrm>
              <a:off x="-253282" y="711399"/>
              <a:ext cx="5162036" cy="5162034"/>
            </a:xfrm>
            <a:prstGeom prst="ellipse">
              <a:avLst/>
            </a:pr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59231DD-1322-4C93-B8E0-30AEF5250C36}"/>
                </a:ext>
              </a:extLst>
            </p:cNvPr>
            <p:cNvSpPr/>
            <p:nvPr/>
          </p:nvSpPr>
          <p:spPr>
            <a:xfrm>
              <a:off x="3564590" y="3689816"/>
              <a:ext cx="2055560" cy="2055559"/>
            </a:xfrm>
            <a:prstGeom prst="ellipse">
              <a:avLst/>
            </a:prstGeom>
            <a:solidFill>
              <a:srgbClr val="FEBF0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AB13956-B85C-4E72-821E-7964B02F42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41372" y="1343414"/>
            <a:ext cx="3627526" cy="365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BF0339-F33C-49D4-828C-34D29CC68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5B021-21CA-43A5-992E-B0FE6EC9CD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300" y="100484"/>
            <a:ext cx="4087210" cy="1064767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0F5037-A932-4E1F-AB48-DF361F8F1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r="16130" b="16160"/>
          <a:stretch/>
        </p:blipFill>
        <p:spPr>
          <a:xfrm>
            <a:off x="10671349" y="239257"/>
            <a:ext cx="875959" cy="77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47A8FF8-2265-4541-9D9F-3532D202F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10" name="7">
            <a:extLst>
              <a:ext uri="{FF2B5EF4-FFF2-40B4-BE49-F238E27FC236}">
                <a16:creationId xmlns:a16="http://schemas.microsoft.com/office/drawing/2014/main" id="{358239B8-CE8F-4A4C-8C44-35AFAB606D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5223" y="-1135278"/>
            <a:ext cx="4892974" cy="8475468"/>
          </a:xfrm>
          <a:prstGeom prst="rect">
            <a:avLst/>
          </a:prstGeom>
        </p:spPr>
      </p:pic>
      <p:pic>
        <p:nvPicPr>
          <p:cNvPr id="13" name="16">
            <a:extLst>
              <a:ext uri="{FF2B5EF4-FFF2-40B4-BE49-F238E27FC236}">
                <a16:creationId xmlns:a16="http://schemas.microsoft.com/office/drawing/2014/main" id="{B5E3A6F7-1407-4660-90BD-15DDD79EE4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7509398" y="4720549"/>
            <a:ext cx="960199" cy="1521353"/>
          </a:xfrm>
          <a:prstGeom prst="rect">
            <a:avLst/>
          </a:prstGeom>
        </p:spPr>
      </p:pic>
      <p:grpSp>
        <p:nvGrpSpPr>
          <p:cNvPr id="20" name="14">
            <a:extLst>
              <a:ext uri="{FF2B5EF4-FFF2-40B4-BE49-F238E27FC236}">
                <a16:creationId xmlns:a16="http://schemas.microsoft.com/office/drawing/2014/main" id="{3FB0C1CF-7722-4EE9-88D5-0554AB2234A4}"/>
              </a:ext>
            </a:extLst>
          </p:cNvPr>
          <p:cNvGrpSpPr/>
          <p:nvPr userDrawn="1"/>
        </p:nvGrpSpPr>
        <p:grpSpPr>
          <a:xfrm>
            <a:off x="8186569" y="3700632"/>
            <a:ext cx="4010210" cy="3234230"/>
            <a:chOff x="7335072" y="2956015"/>
            <a:chExt cx="5111893" cy="3993291"/>
          </a:xfrm>
        </p:grpSpPr>
        <p:pic>
          <p:nvPicPr>
            <p:cNvPr id="21" name="11">
              <a:extLst>
                <a:ext uri="{FF2B5EF4-FFF2-40B4-BE49-F238E27FC236}">
                  <a16:creationId xmlns:a16="http://schemas.microsoft.com/office/drawing/2014/main" id="{CA046368-1D54-499C-A767-3B5E5CA65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22" name="12">
              <a:extLst>
                <a:ext uri="{FF2B5EF4-FFF2-40B4-BE49-F238E27FC236}">
                  <a16:creationId xmlns:a16="http://schemas.microsoft.com/office/drawing/2014/main" id="{6F00A50D-3E0B-49A4-B1F3-5367ED810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2550BAD-09AF-4A98-9F1A-CC1974D7128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35507" y="1387152"/>
            <a:ext cx="5492972" cy="3535986"/>
          </a:xfrm>
          <a:prstGeom prst="rect">
            <a:avLst/>
          </a:prstGeom>
        </p:spPr>
      </p:pic>
      <p:grpSp>
        <p:nvGrpSpPr>
          <p:cNvPr id="11" name="1">
            <a:extLst>
              <a:ext uri="{FF2B5EF4-FFF2-40B4-BE49-F238E27FC236}">
                <a16:creationId xmlns:a16="http://schemas.microsoft.com/office/drawing/2014/main" id="{6A619278-F56B-4404-AFB3-33902E058097}"/>
              </a:ext>
            </a:extLst>
          </p:cNvPr>
          <p:cNvGrpSpPr/>
          <p:nvPr userDrawn="1"/>
        </p:nvGrpSpPr>
        <p:grpSpPr>
          <a:xfrm>
            <a:off x="68422" y="3111177"/>
            <a:ext cx="3312420" cy="3234230"/>
            <a:chOff x="-1024350" y="370345"/>
            <a:chExt cx="6644500" cy="648765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D584962-958E-4711-81C6-6C940F1AE0C7}"/>
                </a:ext>
              </a:extLst>
            </p:cNvPr>
            <p:cNvSpPr/>
            <p:nvPr/>
          </p:nvSpPr>
          <p:spPr>
            <a:xfrm>
              <a:off x="-608980" y="370345"/>
              <a:ext cx="5873432" cy="5873432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C9AF3C2-604C-4863-9F3A-8EB24E4BD866}"/>
                </a:ext>
              </a:extLst>
            </p:cNvPr>
            <p:cNvSpPr/>
            <p:nvPr/>
          </p:nvSpPr>
          <p:spPr>
            <a:xfrm>
              <a:off x="-1024350" y="984568"/>
              <a:ext cx="5873432" cy="5873432"/>
            </a:xfrm>
            <a:prstGeom prst="ellipse">
              <a:avLst/>
            </a:prstGeom>
            <a:noFill/>
            <a:ln>
              <a:solidFill>
                <a:srgbClr val="FEBF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E8C502C4-FF05-4039-8A96-2F03DC1A327B}"/>
                </a:ext>
              </a:extLst>
            </p:cNvPr>
            <p:cNvSpPr/>
            <p:nvPr/>
          </p:nvSpPr>
          <p:spPr>
            <a:xfrm>
              <a:off x="-253282" y="711399"/>
              <a:ext cx="5162036" cy="5162034"/>
            </a:xfrm>
            <a:prstGeom prst="ellipse">
              <a:avLst/>
            </a:pr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3639142-197E-475E-9192-6020E3F70CC2}"/>
                </a:ext>
              </a:extLst>
            </p:cNvPr>
            <p:cNvSpPr/>
            <p:nvPr/>
          </p:nvSpPr>
          <p:spPr>
            <a:xfrm>
              <a:off x="3564590" y="3689816"/>
              <a:ext cx="2055560" cy="2055559"/>
            </a:xfrm>
            <a:prstGeom prst="ellipse">
              <a:avLst/>
            </a:prstGeom>
            <a:solidFill>
              <a:srgbClr val="FEBF0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59CB4CB-C884-4EA0-A605-C512E4F4DEF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10994" y="3423407"/>
            <a:ext cx="2271756" cy="228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DD44DEC5-42FE-4A35-AD25-012619053CB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CB2913-45F1-48CC-AC61-223F16407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515" y="237337"/>
            <a:ext cx="8735745" cy="13512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AC2F3E-5819-4232-9867-1FB96850C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10" y="2526888"/>
            <a:ext cx="1074818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1F1FFC6-10DC-409F-BF63-D64D061B480E}"/>
              </a:ext>
            </a:extLst>
          </p:cNvPr>
          <p:cNvSpPr/>
          <p:nvPr/>
        </p:nvSpPr>
        <p:spPr>
          <a:xfrm>
            <a:off x="215558" y="1104794"/>
            <a:ext cx="11745784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8FF9BE-9C26-451D-8C3A-CE755B59105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2061430-D62F-4C89-A46D-6D6A4A816FC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5068E8-75BA-4D10-9D01-BA9B00A3CA01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25F3FCFD-E406-47F9-9B55-FAF405DAC2C7}"/>
              </a:ext>
            </a:extLst>
          </p:cNvPr>
          <p:cNvSpPr/>
          <p:nvPr/>
        </p:nvSpPr>
        <p:spPr>
          <a:xfrm>
            <a:off x="1221815" y="351636"/>
            <a:ext cx="2681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 VIẾT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CD27AD-F195-401F-967B-0249B2E6EC20}"/>
              </a:ext>
            </a:extLst>
          </p:cNvPr>
          <p:cNvGrpSpPr/>
          <p:nvPr/>
        </p:nvGrpSpPr>
        <p:grpSpPr>
          <a:xfrm>
            <a:off x="451212" y="1249842"/>
            <a:ext cx="11289575" cy="4654005"/>
            <a:chOff x="1134893" y="1455648"/>
            <a:chExt cx="9523325" cy="4286980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F0D12A7-035D-4684-A9AC-FB8D4F98EA32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9" name="Rectangle: Rounded Corners 10">
              <a:extLst>
                <a:ext uri="{FF2B5EF4-FFF2-40B4-BE49-F238E27FC236}">
                  <a16:creationId xmlns:a16="http://schemas.microsoft.com/office/drawing/2014/main" id="{9A86769F-FBAF-4EB7-B7E8-FDF4AC5DBE58}"/>
                </a:ext>
              </a:extLst>
            </p:cNvPr>
            <p:cNvSpPr/>
            <p:nvPr/>
          </p:nvSpPr>
          <p:spPr>
            <a:xfrm>
              <a:off x="1397060" y="1608738"/>
              <a:ext cx="8988510" cy="3966407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6ED94993-6BFE-40B9-9956-7464DC827FCF}"/>
              </a:ext>
            </a:extLst>
          </p:cNvPr>
          <p:cNvSpPr/>
          <p:nvPr/>
        </p:nvSpPr>
        <p:spPr>
          <a:xfrm>
            <a:off x="910023" y="1726399"/>
            <a:ext cx="103929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25E6BE-BEEF-406E-84F8-F196C66F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56" y="3226678"/>
            <a:ext cx="3529642" cy="3347408"/>
          </a:xfrm>
          <a:prstGeom prst="ellipse">
            <a:avLst/>
          </a:prstGeom>
          <a:effectLst>
            <a:glow rad="101600">
              <a:srgbClr val="9BE7FF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5173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5CE7E25-0087-4C8A-BB61-DA00E077D2BD}"/>
              </a:ext>
            </a:extLst>
          </p:cNvPr>
          <p:cNvSpPr/>
          <p:nvPr/>
        </p:nvSpPr>
        <p:spPr>
          <a:xfrm>
            <a:off x="213139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A6F76A-E29C-4DEB-85C7-22F949E707A1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EF7967C-9961-4EA3-9B63-E765D30BED36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18378F-FC63-4808-8D87-DC6076309FBB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06B464A5-BDA8-48C4-A973-5901ACFB76E1}"/>
              </a:ext>
            </a:extLst>
          </p:cNvPr>
          <p:cNvSpPr/>
          <p:nvPr/>
        </p:nvSpPr>
        <p:spPr>
          <a:xfrm>
            <a:off x="1221815" y="351636"/>
            <a:ext cx="2681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 VIẾT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2EAB56-BD4F-4373-8B3B-615DF336E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562"/>
          <a:stretch/>
        </p:blipFill>
        <p:spPr>
          <a:xfrm>
            <a:off x="31530" y="1398074"/>
            <a:ext cx="12076386" cy="2616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639C9D-11AA-4F7F-88FA-1F322D31C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613" y="3728411"/>
            <a:ext cx="3062773" cy="2904643"/>
          </a:xfrm>
          <a:prstGeom prst="ellipse">
            <a:avLst/>
          </a:prstGeom>
          <a:effectLst>
            <a:glow rad="101600">
              <a:srgbClr val="9BE7FF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0147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>
            <a:extLst>
              <a:ext uri="{FF2B5EF4-FFF2-40B4-BE49-F238E27FC236}">
                <a16:creationId xmlns:a16="http://schemas.microsoft.com/office/drawing/2014/main" id="{8DCBED40-FC3B-4D46-B7EF-1C1B6E50AE1D}"/>
              </a:ext>
            </a:extLst>
          </p:cNvPr>
          <p:cNvSpPr/>
          <p:nvPr/>
        </p:nvSpPr>
        <p:spPr>
          <a:xfrm>
            <a:off x="5559674" y="4114879"/>
            <a:ext cx="3092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ể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843B81B7-EC12-44CF-8EFF-D63F750C53F6}"/>
              </a:ext>
            </a:extLst>
          </p:cNvPr>
          <p:cNvSpPr/>
          <p:nvPr/>
        </p:nvSpPr>
        <p:spPr>
          <a:xfrm>
            <a:off x="8933503" y="2652941"/>
            <a:ext cx="23756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ỏ non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D89F8441-07F2-4920-A352-8132ACB6CB8F}"/>
              </a:ext>
            </a:extLst>
          </p:cNvPr>
          <p:cNvSpPr/>
          <p:nvPr/>
        </p:nvSpPr>
        <p:spPr>
          <a:xfrm>
            <a:off x="2910550" y="2656225"/>
            <a:ext cx="17404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ì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248827"/>
            <a:ext cx="105031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5000" dirty="0">
              <a:solidFill>
                <a:srgbClr val="009B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CA787FD8-24FD-4A3F-A046-5DB0F1726B2B}"/>
              </a:ext>
            </a:extLst>
          </p:cNvPr>
          <p:cNvSpPr/>
          <p:nvPr/>
        </p:nvSpPr>
        <p:spPr>
          <a:xfrm>
            <a:off x="402408" y="1420656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 </a:t>
            </a:r>
            <a:r>
              <a:rPr lang="en-US" altLang="zh-CN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78F9B-3CC8-4C8D-B340-DC0273D7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5734" y="2612749"/>
            <a:ext cx="1071069" cy="966806"/>
          </a:xfrm>
          <a:prstGeom prst="rect">
            <a:avLst/>
          </a:prstGeom>
        </p:spPr>
      </p:pic>
      <p:sp>
        <p:nvSpPr>
          <p:cNvPr id="9" name="8">
            <a:extLst>
              <a:ext uri="{FF2B5EF4-FFF2-40B4-BE49-F238E27FC236}">
                <a16:creationId xmlns:a16="http://schemas.microsoft.com/office/drawing/2014/main" id="{70FBE06D-86DC-4752-AE98-92B0EAEA249E}"/>
              </a:ext>
            </a:extLst>
          </p:cNvPr>
          <p:cNvSpPr/>
          <p:nvPr/>
        </p:nvSpPr>
        <p:spPr>
          <a:xfrm>
            <a:off x="2433467" y="2656225"/>
            <a:ext cx="767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432C6E-69D3-4823-885F-86D57BBF3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6783" y="2612749"/>
            <a:ext cx="1071069" cy="966806"/>
          </a:xfrm>
          <a:prstGeom prst="rect">
            <a:avLst/>
          </a:prstGeom>
        </p:spPr>
      </p:pic>
      <p:sp>
        <p:nvSpPr>
          <p:cNvPr id="12" name="8">
            <a:extLst>
              <a:ext uri="{FF2B5EF4-FFF2-40B4-BE49-F238E27FC236}">
                <a16:creationId xmlns:a16="http://schemas.microsoft.com/office/drawing/2014/main" id="{4F78240F-801B-408A-8D3C-54CC5D2A080B}"/>
              </a:ext>
            </a:extLst>
          </p:cNvPr>
          <p:cNvSpPr/>
          <p:nvPr/>
        </p:nvSpPr>
        <p:spPr>
          <a:xfrm>
            <a:off x="8525906" y="2652941"/>
            <a:ext cx="8586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A14BF2-BA1A-4E89-973A-9E4BA2880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6096" y="4105800"/>
            <a:ext cx="970752" cy="966806"/>
          </a:xfrm>
          <a:prstGeom prst="rect">
            <a:avLst/>
          </a:prstGeom>
        </p:spPr>
      </p:pic>
      <p:sp>
        <p:nvSpPr>
          <p:cNvPr id="15" name="8">
            <a:extLst>
              <a:ext uri="{FF2B5EF4-FFF2-40B4-BE49-F238E27FC236}">
                <a16:creationId xmlns:a16="http://schemas.microsoft.com/office/drawing/2014/main" id="{3740573F-DB88-4536-9FB1-E149849395A3}"/>
              </a:ext>
            </a:extLst>
          </p:cNvPr>
          <p:cNvSpPr/>
          <p:nvPr/>
        </p:nvSpPr>
        <p:spPr>
          <a:xfrm>
            <a:off x="5154762" y="4114879"/>
            <a:ext cx="604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911824-6E61-4F24-A44E-6B8EB6A19A1D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50ADEF-0FD4-4BCD-B48F-BB1FBA1CC5F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4222AB-FD2A-4525-800C-C6520AF3B103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450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8" grpId="0"/>
      <p:bldP spid="2" grpId="0"/>
      <p:bldP spid="6" grpId="0"/>
      <p:bldP spid="9" grpId="0"/>
      <p:bldP spid="1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248827"/>
            <a:ext cx="105031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5000" dirty="0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009B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5000" dirty="0">
              <a:solidFill>
                <a:srgbClr val="009B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CA787FD8-24FD-4A3F-A046-5DB0F1726B2B}"/>
              </a:ext>
            </a:extLst>
          </p:cNvPr>
          <p:cNvSpPr/>
          <p:nvPr/>
        </p:nvSpPr>
        <p:spPr>
          <a:xfrm>
            <a:off x="402408" y="1420656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 </a:t>
            </a:r>
            <a:r>
              <a:rPr lang="en-US" altLang="zh-CN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911824-6E61-4F24-A44E-6B8EB6A19A1D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50ADEF-0FD4-4BCD-B48F-BB1FBA1CC5F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4222AB-FD2A-4525-800C-C6520AF3B103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19" name="8">
            <a:extLst>
              <a:ext uri="{FF2B5EF4-FFF2-40B4-BE49-F238E27FC236}">
                <a16:creationId xmlns:a16="http://schemas.microsoft.com/office/drawing/2014/main" id="{C9912AFC-145F-4FDB-A731-76E2B0D02594}"/>
              </a:ext>
            </a:extLst>
          </p:cNvPr>
          <p:cNvSpPr/>
          <p:nvPr/>
        </p:nvSpPr>
        <p:spPr>
          <a:xfrm>
            <a:off x="5570184" y="4114879"/>
            <a:ext cx="3092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ội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vã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8">
            <a:extLst>
              <a:ext uri="{FF2B5EF4-FFF2-40B4-BE49-F238E27FC236}">
                <a16:creationId xmlns:a16="http://schemas.microsoft.com/office/drawing/2014/main" id="{FA9CF063-20E9-4D4B-98F4-0E7F856CF3D6}"/>
              </a:ext>
            </a:extLst>
          </p:cNvPr>
          <p:cNvSpPr/>
          <p:nvPr/>
        </p:nvSpPr>
        <p:spPr>
          <a:xfrm>
            <a:off x="8933503" y="2652941"/>
            <a:ext cx="23756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ê con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8">
            <a:extLst>
              <a:ext uri="{FF2B5EF4-FFF2-40B4-BE49-F238E27FC236}">
                <a16:creationId xmlns:a16="http://schemas.microsoft.com/office/drawing/2014/main" id="{2FC77667-203D-4C6E-84E0-3694E3FBB8D4}"/>
              </a:ext>
            </a:extLst>
          </p:cNvPr>
          <p:cNvSpPr/>
          <p:nvPr/>
        </p:nvSpPr>
        <p:spPr>
          <a:xfrm>
            <a:off x="2910550" y="2656225"/>
            <a:ext cx="1967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ề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F09766-88BB-44F9-9706-4263B9714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264" y="2612749"/>
            <a:ext cx="1071069" cy="966806"/>
          </a:xfrm>
          <a:prstGeom prst="rect">
            <a:avLst/>
          </a:prstGeom>
        </p:spPr>
      </p:pic>
      <p:sp>
        <p:nvSpPr>
          <p:cNvPr id="23" name="8">
            <a:extLst>
              <a:ext uri="{FF2B5EF4-FFF2-40B4-BE49-F238E27FC236}">
                <a16:creationId xmlns:a16="http://schemas.microsoft.com/office/drawing/2014/main" id="{4D3BA9F2-F09F-44C8-989D-EE7FFE8821E1}"/>
              </a:ext>
            </a:extLst>
          </p:cNvPr>
          <p:cNvSpPr/>
          <p:nvPr/>
        </p:nvSpPr>
        <p:spPr>
          <a:xfrm>
            <a:off x="2464997" y="2656225"/>
            <a:ext cx="767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28D8378-77B5-4595-A2C5-D4DEB3C7D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6783" y="2612749"/>
            <a:ext cx="1071069" cy="966806"/>
          </a:xfrm>
          <a:prstGeom prst="rect">
            <a:avLst/>
          </a:prstGeom>
        </p:spPr>
      </p:pic>
      <p:sp>
        <p:nvSpPr>
          <p:cNvPr id="25" name="8">
            <a:extLst>
              <a:ext uri="{FF2B5EF4-FFF2-40B4-BE49-F238E27FC236}">
                <a16:creationId xmlns:a16="http://schemas.microsoft.com/office/drawing/2014/main" id="{E11C1CD4-DDFA-41DF-A021-714F4EB8E560}"/>
              </a:ext>
            </a:extLst>
          </p:cNvPr>
          <p:cNvSpPr/>
          <p:nvPr/>
        </p:nvSpPr>
        <p:spPr>
          <a:xfrm>
            <a:off x="8483866" y="2652941"/>
            <a:ext cx="8586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6CC8F19-8071-48F4-9643-FEF3083CA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6096" y="4105800"/>
            <a:ext cx="970752" cy="966806"/>
          </a:xfrm>
          <a:prstGeom prst="rect">
            <a:avLst/>
          </a:prstGeom>
        </p:spPr>
      </p:pic>
      <p:sp>
        <p:nvSpPr>
          <p:cNvPr id="27" name="8">
            <a:extLst>
              <a:ext uri="{FF2B5EF4-FFF2-40B4-BE49-F238E27FC236}">
                <a16:creationId xmlns:a16="http://schemas.microsoft.com/office/drawing/2014/main" id="{B3428B47-2215-43DC-A65A-1FB6901FF02A}"/>
              </a:ext>
            </a:extLst>
          </p:cNvPr>
          <p:cNvSpPr/>
          <p:nvPr/>
        </p:nvSpPr>
        <p:spPr>
          <a:xfrm>
            <a:off x="5154762" y="4114879"/>
            <a:ext cx="604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23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9" grpId="0"/>
      <p:bldP spid="20" grpId="0"/>
      <p:bldP spid="21" grpId="0"/>
      <p:bldP spid="23" grpId="0"/>
      <p:bldP spid="2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BCC81E-D886-4A6D-8A24-F62664BCF7E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BAEC798-1EA3-4694-9759-EE2485002E15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608F77-F7EB-48D6-9102-38BA72D9F30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0149341-EDC3-4D0D-AC30-3F0537B76BA2}"/>
              </a:ext>
            </a:extLst>
          </p:cNvPr>
          <p:cNvSpPr/>
          <p:nvPr/>
        </p:nvSpPr>
        <p:spPr>
          <a:xfrm>
            <a:off x="1251596" y="248827"/>
            <a:ext cx="105031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vi-VN" sz="3600" b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 và dùng từ ngữ trong khung để nói theo tranh: </a:t>
            </a:r>
            <a:r>
              <a:rPr lang="vi-VN" sz="3600" b="1" i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gì em cần phải tự làm? Những gì không được tự ý làm?</a:t>
            </a:r>
            <a:endParaRPr lang="vi-VN" sz="3600" b="1" dirty="0">
              <a:solidFill>
                <a:srgbClr val="00809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819D93C5-6A2F-4C13-89F9-0F18F76F7B6A}"/>
              </a:ext>
            </a:extLst>
          </p:cNvPr>
          <p:cNvSpPr/>
          <p:nvPr/>
        </p:nvSpPr>
        <p:spPr>
          <a:xfrm>
            <a:off x="874087" y="2135458"/>
            <a:ext cx="10503116" cy="630942"/>
          </a:xfrm>
          <a:prstGeom prst="rect">
            <a:avLst/>
          </a:prstGeom>
          <a:solidFill>
            <a:srgbClr val="9BE7FF"/>
          </a:solidFill>
          <a:ln>
            <a:noFill/>
          </a:ln>
          <a:effectLst>
            <a:glow rad="101600">
              <a:srgbClr val="00C0F0">
                <a:alpha val="6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5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921646E0-F8B1-4387-953A-7ADB0C3002D7}"/>
              </a:ext>
            </a:extLst>
          </p:cNvPr>
          <p:cNvSpPr/>
          <p:nvPr/>
        </p:nvSpPr>
        <p:spPr>
          <a:xfrm>
            <a:off x="6488892" y="2040641"/>
            <a:ext cx="46131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E1A73BCA-686A-4BF2-9604-3C3139DA5748}"/>
              </a:ext>
            </a:extLst>
          </p:cNvPr>
          <p:cNvSpPr/>
          <p:nvPr/>
        </p:nvSpPr>
        <p:spPr>
          <a:xfrm>
            <a:off x="1703134" y="2040641"/>
            <a:ext cx="33852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quần</a:t>
            </a:r>
            <a:r>
              <a:rPr lang="en-US" altLang="zh-CN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DD7CD58-DE46-4B6E-87E7-F58ADE3BD8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963" t="20178" r="6948" b="6547"/>
          <a:stretch>
            <a:fillRect/>
          </a:stretch>
        </p:blipFill>
        <p:spPr>
          <a:xfrm>
            <a:off x="7103634" y="2944887"/>
            <a:ext cx="3381464" cy="3096023"/>
          </a:xfrm>
          <a:custGeom>
            <a:avLst/>
            <a:gdLst>
              <a:gd name="connsiteX0" fmla="*/ 168009 w 2441986"/>
              <a:gd name="connsiteY0" fmla="*/ 0 h 2528047"/>
              <a:gd name="connsiteX1" fmla="*/ 2273977 w 2441986"/>
              <a:gd name="connsiteY1" fmla="*/ 0 h 2528047"/>
              <a:gd name="connsiteX2" fmla="*/ 2441986 w 2441986"/>
              <a:gd name="connsiteY2" fmla="*/ 168009 h 2528047"/>
              <a:gd name="connsiteX3" fmla="*/ 2441986 w 2441986"/>
              <a:gd name="connsiteY3" fmla="*/ 2360038 h 2528047"/>
              <a:gd name="connsiteX4" fmla="*/ 2273977 w 2441986"/>
              <a:gd name="connsiteY4" fmla="*/ 2528047 h 2528047"/>
              <a:gd name="connsiteX5" fmla="*/ 168009 w 2441986"/>
              <a:gd name="connsiteY5" fmla="*/ 2528047 h 2528047"/>
              <a:gd name="connsiteX6" fmla="*/ 0 w 2441986"/>
              <a:gd name="connsiteY6" fmla="*/ 2360038 h 2528047"/>
              <a:gd name="connsiteX7" fmla="*/ 0 w 2441986"/>
              <a:gd name="connsiteY7" fmla="*/ 168009 h 2528047"/>
              <a:gd name="connsiteX8" fmla="*/ 168009 w 2441986"/>
              <a:gd name="connsiteY8" fmla="*/ 0 h 252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1986" h="2528047">
                <a:moveTo>
                  <a:pt x="168009" y="0"/>
                </a:moveTo>
                <a:lnTo>
                  <a:pt x="2273977" y="0"/>
                </a:lnTo>
                <a:cubicBezTo>
                  <a:pt x="2366766" y="0"/>
                  <a:pt x="2441986" y="75220"/>
                  <a:pt x="2441986" y="168009"/>
                </a:cubicBezTo>
                <a:lnTo>
                  <a:pt x="2441986" y="2360038"/>
                </a:lnTo>
                <a:cubicBezTo>
                  <a:pt x="2441986" y="2452827"/>
                  <a:pt x="2366766" y="2528047"/>
                  <a:pt x="2273977" y="2528047"/>
                </a:cubicBezTo>
                <a:lnTo>
                  <a:pt x="168009" y="2528047"/>
                </a:lnTo>
                <a:cubicBezTo>
                  <a:pt x="75220" y="2528047"/>
                  <a:pt x="0" y="2452827"/>
                  <a:pt x="0" y="2360038"/>
                </a:cubicBezTo>
                <a:lnTo>
                  <a:pt x="0" y="168009"/>
                </a:lnTo>
                <a:cubicBezTo>
                  <a:pt x="0" y="75220"/>
                  <a:pt x="75220" y="0"/>
                  <a:pt x="168009" y="0"/>
                </a:cubicBez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0DEDE91-4DF5-4BA4-A4F7-6359DE21D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134" y="2947388"/>
            <a:ext cx="3385234" cy="309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40E3E37E-517A-B2C9-4421-4407B60AE74D}"/>
              </a:ext>
            </a:extLst>
          </p:cNvPr>
          <p:cNvSpPr/>
          <p:nvPr/>
        </p:nvSpPr>
        <p:spPr>
          <a:xfrm>
            <a:off x="5920740" y="1389418"/>
            <a:ext cx="5196840" cy="30123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6600" b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 ĐỘNG </a:t>
            </a:r>
          </a:p>
          <a:p>
            <a:pPr algn="ctr">
              <a:lnSpc>
                <a:spcPct val="150000"/>
              </a:lnSpc>
            </a:pPr>
            <a:r>
              <a:rPr lang="en-US" altLang="zh-CN" sz="6600" b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TIẾP NỐI</a:t>
            </a:r>
            <a:endParaRPr lang="zh-CN" altLang="en-US" sz="6600" b="1" dirty="0">
              <a:solidFill>
                <a:srgbClr val="00809E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0036F8F7-9748-4141-916A-C62BB2AB75D1}"/>
              </a:ext>
            </a:extLst>
          </p:cNvPr>
          <p:cNvSpPr/>
          <p:nvPr/>
        </p:nvSpPr>
        <p:spPr>
          <a:xfrm>
            <a:off x="1399135" y="296838"/>
            <a:ext cx="10366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809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BBA59F5F-56E9-46DC-A5AC-325E3029E824}"/>
              </a:ext>
            </a:extLst>
          </p:cNvPr>
          <p:cNvSpPr/>
          <p:nvPr/>
        </p:nvSpPr>
        <p:spPr>
          <a:xfrm>
            <a:off x="1261242" y="2135458"/>
            <a:ext cx="9735176" cy="1193390"/>
          </a:xfrm>
          <a:prstGeom prst="rect">
            <a:avLst/>
          </a:prstGeom>
          <a:solidFill>
            <a:srgbClr val="9BE7FF"/>
          </a:solidFill>
          <a:ln>
            <a:noFill/>
          </a:ln>
          <a:effectLst>
            <a:glow rad="101600">
              <a:srgbClr val="00C0F0">
                <a:alpha val="6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6C22183A-5F07-46B4-81BE-AECFB8641B0B}"/>
              </a:ext>
            </a:extLst>
          </p:cNvPr>
          <p:cNvSpPr/>
          <p:nvPr/>
        </p:nvSpPr>
        <p:spPr>
          <a:xfrm>
            <a:off x="8113987" y="2264322"/>
            <a:ext cx="2428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73BC1F7D-31D0-41F8-92E0-830EFDEABC72}"/>
              </a:ext>
            </a:extLst>
          </p:cNvPr>
          <p:cNvSpPr/>
          <p:nvPr/>
        </p:nvSpPr>
        <p:spPr>
          <a:xfrm>
            <a:off x="1939802" y="2264322"/>
            <a:ext cx="2321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mời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96989F64-650B-4BD8-9EE7-4E5A353612AD}"/>
              </a:ext>
            </a:extLst>
          </p:cNvPr>
          <p:cNvSpPr/>
          <p:nvPr/>
        </p:nvSpPr>
        <p:spPr>
          <a:xfrm>
            <a:off x="384114" y="4034662"/>
            <a:ext cx="114237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ở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</a:t>
            </a:r>
          </a:p>
          <a:p>
            <a:pPr algn="just"/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66D782ED-D96B-42C1-A0F9-A2A019B40A10}"/>
              </a:ext>
            </a:extLst>
          </p:cNvPr>
          <p:cNvSpPr/>
          <p:nvPr/>
        </p:nvSpPr>
        <p:spPr>
          <a:xfrm>
            <a:off x="4608291" y="2264322"/>
            <a:ext cx="21498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mở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DC376EEC-5FB9-4413-922F-8F1D9FDD963B}"/>
              </a:ext>
            </a:extLst>
          </p:cNvPr>
          <p:cNvSpPr/>
          <p:nvPr/>
        </p:nvSpPr>
        <p:spPr>
          <a:xfrm>
            <a:off x="10363816" y="423471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-0.00278 L 0.425 0.2560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89" y="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/>
      <p:bldP spid="14" grpId="0"/>
      <p:bldP spid="15" grpId="0"/>
      <p:bldP spid="16" grpId="0"/>
      <p:bldP spid="16" grpId="1"/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AE28331D-4433-4AD4-971C-E6D8692443C0}"/>
              </a:ext>
            </a:extLst>
          </p:cNvPr>
          <p:cNvSpPr/>
          <p:nvPr/>
        </p:nvSpPr>
        <p:spPr>
          <a:xfrm rot="3274">
            <a:off x="496256" y="305568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51CA03-BDBE-472A-BA62-4BBC71515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4" y="228988"/>
            <a:ext cx="863834" cy="8638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4E37DD-1B2E-4BF3-AD65-92E1DBF9AB40}"/>
              </a:ext>
            </a:extLst>
          </p:cNvPr>
          <p:cNvSpPr/>
          <p:nvPr/>
        </p:nvSpPr>
        <p:spPr>
          <a:xfrm>
            <a:off x="230984" y="1420238"/>
            <a:ext cx="11722317" cy="277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2F4B3CC-9FD2-4B7C-B101-A7DFF1A7A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85" y="3704214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21630-C8FA-4A0D-831A-F656F96150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798"/>
          <a:stretch/>
        </p:blipFill>
        <p:spPr>
          <a:xfrm>
            <a:off x="6652" y="1564159"/>
            <a:ext cx="11849017" cy="241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734415-6F26-4E2B-8589-5A06DC747503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A2BE012-1561-4475-A5C0-90A27D24C4C0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97C954-118B-479E-A33D-7034C204ABA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48A0077B-5B1C-4540-8F8C-CA4373AFDCFF}"/>
              </a:ext>
            </a:extLst>
          </p:cNvPr>
          <p:cNvSpPr/>
          <p:nvPr/>
        </p:nvSpPr>
        <p:spPr>
          <a:xfrm>
            <a:off x="1228435" y="144208"/>
            <a:ext cx="103941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rgbClr val="009B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400" dirty="0" err="1">
                <a:solidFill>
                  <a:srgbClr val="009B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400" dirty="0">
                <a:solidFill>
                  <a:srgbClr val="009B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9B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400" dirty="0">
                <a:solidFill>
                  <a:srgbClr val="009B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9B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solidFill>
                  <a:srgbClr val="009B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9B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400" dirty="0">
                <a:solidFill>
                  <a:srgbClr val="009B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9B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400" dirty="0">
                <a:solidFill>
                  <a:srgbClr val="009B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9B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dirty="0">
                <a:solidFill>
                  <a:srgbClr val="009B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9B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400" dirty="0">
                <a:solidFill>
                  <a:srgbClr val="009B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4400" b="1" dirty="0" err="1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400" b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4400" b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dirty="0">
                <a:solidFill>
                  <a:srgbClr val="009B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84E167-E802-44F3-B753-3C9A139DC0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08" t="1503" r="53347" b="54420"/>
          <a:stretch>
            <a:fillRect/>
          </a:stretch>
        </p:blipFill>
        <p:spPr>
          <a:xfrm>
            <a:off x="511941" y="1918115"/>
            <a:ext cx="2390622" cy="2673238"/>
          </a:xfrm>
          <a:custGeom>
            <a:avLst/>
            <a:gdLst>
              <a:gd name="connsiteX0" fmla="*/ 147908 w 2390622"/>
              <a:gd name="connsiteY0" fmla="*/ 0 h 2673238"/>
              <a:gd name="connsiteX1" fmla="*/ 2242714 w 2390622"/>
              <a:gd name="connsiteY1" fmla="*/ 0 h 2673238"/>
              <a:gd name="connsiteX2" fmla="*/ 2390622 w 2390622"/>
              <a:gd name="connsiteY2" fmla="*/ 147908 h 2673238"/>
              <a:gd name="connsiteX3" fmla="*/ 2390622 w 2390622"/>
              <a:gd name="connsiteY3" fmla="*/ 2525330 h 2673238"/>
              <a:gd name="connsiteX4" fmla="*/ 2242714 w 2390622"/>
              <a:gd name="connsiteY4" fmla="*/ 2673238 h 2673238"/>
              <a:gd name="connsiteX5" fmla="*/ 147908 w 2390622"/>
              <a:gd name="connsiteY5" fmla="*/ 2673238 h 2673238"/>
              <a:gd name="connsiteX6" fmla="*/ 0 w 2390622"/>
              <a:gd name="connsiteY6" fmla="*/ 2525330 h 2673238"/>
              <a:gd name="connsiteX7" fmla="*/ 0 w 2390622"/>
              <a:gd name="connsiteY7" fmla="*/ 147908 h 2673238"/>
              <a:gd name="connsiteX8" fmla="*/ 147908 w 2390622"/>
              <a:gd name="connsiteY8" fmla="*/ 0 h 267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0622" h="2673238">
                <a:moveTo>
                  <a:pt x="147908" y="0"/>
                </a:moveTo>
                <a:lnTo>
                  <a:pt x="2242714" y="0"/>
                </a:lnTo>
                <a:cubicBezTo>
                  <a:pt x="2324401" y="0"/>
                  <a:pt x="2390622" y="66221"/>
                  <a:pt x="2390622" y="147908"/>
                </a:cubicBezTo>
                <a:lnTo>
                  <a:pt x="2390622" y="2525330"/>
                </a:lnTo>
                <a:cubicBezTo>
                  <a:pt x="2390622" y="2607017"/>
                  <a:pt x="2324401" y="2673238"/>
                  <a:pt x="2242714" y="2673238"/>
                </a:cubicBezTo>
                <a:lnTo>
                  <a:pt x="147908" y="2673238"/>
                </a:lnTo>
                <a:cubicBezTo>
                  <a:pt x="66221" y="2673238"/>
                  <a:pt x="0" y="2607017"/>
                  <a:pt x="0" y="2525330"/>
                </a:cubicBezTo>
                <a:lnTo>
                  <a:pt x="0" y="147908"/>
                </a:lnTo>
                <a:cubicBezTo>
                  <a:pt x="0" y="66221"/>
                  <a:pt x="66221" y="0"/>
                  <a:pt x="147908" y="0"/>
                </a:cubicBezTo>
                <a:close/>
              </a:path>
            </a:pathLst>
          </a:custGeom>
          <a:effectLst>
            <a:glow rad="101600">
              <a:srgbClr val="9BE7FF">
                <a:alpha val="60000"/>
              </a:srgbClr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C01FD-F102-485F-B61C-AE4DE6B8A0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331" t="1503" r="5524" b="54420"/>
          <a:stretch>
            <a:fillRect/>
          </a:stretch>
        </p:blipFill>
        <p:spPr>
          <a:xfrm>
            <a:off x="3424701" y="3131162"/>
            <a:ext cx="2390622" cy="2673238"/>
          </a:xfrm>
          <a:custGeom>
            <a:avLst/>
            <a:gdLst>
              <a:gd name="connsiteX0" fmla="*/ 147908 w 2390622"/>
              <a:gd name="connsiteY0" fmla="*/ 0 h 2673238"/>
              <a:gd name="connsiteX1" fmla="*/ 2242714 w 2390622"/>
              <a:gd name="connsiteY1" fmla="*/ 0 h 2673238"/>
              <a:gd name="connsiteX2" fmla="*/ 2390622 w 2390622"/>
              <a:gd name="connsiteY2" fmla="*/ 147908 h 2673238"/>
              <a:gd name="connsiteX3" fmla="*/ 2390622 w 2390622"/>
              <a:gd name="connsiteY3" fmla="*/ 2525330 h 2673238"/>
              <a:gd name="connsiteX4" fmla="*/ 2242714 w 2390622"/>
              <a:gd name="connsiteY4" fmla="*/ 2673238 h 2673238"/>
              <a:gd name="connsiteX5" fmla="*/ 147908 w 2390622"/>
              <a:gd name="connsiteY5" fmla="*/ 2673238 h 2673238"/>
              <a:gd name="connsiteX6" fmla="*/ 0 w 2390622"/>
              <a:gd name="connsiteY6" fmla="*/ 2525330 h 2673238"/>
              <a:gd name="connsiteX7" fmla="*/ 0 w 2390622"/>
              <a:gd name="connsiteY7" fmla="*/ 147908 h 2673238"/>
              <a:gd name="connsiteX8" fmla="*/ 147908 w 2390622"/>
              <a:gd name="connsiteY8" fmla="*/ 0 h 267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0622" h="2673238">
                <a:moveTo>
                  <a:pt x="147908" y="0"/>
                </a:moveTo>
                <a:lnTo>
                  <a:pt x="2242714" y="0"/>
                </a:lnTo>
                <a:cubicBezTo>
                  <a:pt x="2324401" y="0"/>
                  <a:pt x="2390622" y="66221"/>
                  <a:pt x="2390622" y="147908"/>
                </a:cubicBezTo>
                <a:lnTo>
                  <a:pt x="2390622" y="2525330"/>
                </a:lnTo>
                <a:cubicBezTo>
                  <a:pt x="2390622" y="2607017"/>
                  <a:pt x="2324401" y="2673238"/>
                  <a:pt x="2242714" y="2673238"/>
                </a:cubicBezTo>
                <a:lnTo>
                  <a:pt x="147908" y="2673238"/>
                </a:lnTo>
                <a:cubicBezTo>
                  <a:pt x="66221" y="2673238"/>
                  <a:pt x="0" y="2607017"/>
                  <a:pt x="0" y="2525330"/>
                </a:cubicBezTo>
                <a:lnTo>
                  <a:pt x="0" y="147908"/>
                </a:lnTo>
                <a:cubicBezTo>
                  <a:pt x="0" y="66221"/>
                  <a:pt x="66221" y="0"/>
                  <a:pt x="147908" y="0"/>
                </a:cubicBezTo>
                <a:close/>
              </a:path>
            </a:pathLst>
          </a:custGeom>
          <a:effectLst>
            <a:glow rad="101600">
              <a:srgbClr val="9BE7FF">
                <a:alpha val="60000"/>
              </a:srgbClr>
            </a:glo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7E06D3-4A6C-4938-BB3F-6942BC27BE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08" t="54465" r="53347" b="1459"/>
          <a:stretch>
            <a:fillRect/>
          </a:stretch>
        </p:blipFill>
        <p:spPr>
          <a:xfrm>
            <a:off x="6337461" y="1918115"/>
            <a:ext cx="2390622" cy="2673238"/>
          </a:xfrm>
          <a:custGeom>
            <a:avLst/>
            <a:gdLst>
              <a:gd name="connsiteX0" fmla="*/ 147908 w 2390622"/>
              <a:gd name="connsiteY0" fmla="*/ 0 h 2673238"/>
              <a:gd name="connsiteX1" fmla="*/ 2242714 w 2390622"/>
              <a:gd name="connsiteY1" fmla="*/ 0 h 2673238"/>
              <a:gd name="connsiteX2" fmla="*/ 2390622 w 2390622"/>
              <a:gd name="connsiteY2" fmla="*/ 147908 h 2673238"/>
              <a:gd name="connsiteX3" fmla="*/ 2390622 w 2390622"/>
              <a:gd name="connsiteY3" fmla="*/ 2525330 h 2673238"/>
              <a:gd name="connsiteX4" fmla="*/ 2242714 w 2390622"/>
              <a:gd name="connsiteY4" fmla="*/ 2673238 h 2673238"/>
              <a:gd name="connsiteX5" fmla="*/ 147908 w 2390622"/>
              <a:gd name="connsiteY5" fmla="*/ 2673238 h 2673238"/>
              <a:gd name="connsiteX6" fmla="*/ 0 w 2390622"/>
              <a:gd name="connsiteY6" fmla="*/ 2525330 h 2673238"/>
              <a:gd name="connsiteX7" fmla="*/ 0 w 2390622"/>
              <a:gd name="connsiteY7" fmla="*/ 147908 h 2673238"/>
              <a:gd name="connsiteX8" fmla="*/ 147908 w 2390622"/>
              <a:gd name="connsiteY8" fmla="*/ 0 h 267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0622" h="2673238">
                <a:moveTo>
                  <a:pt x="147908" y="0"/>
                </a:moveTo>
                <a:lnTo>
                  <a:pt x="2242714" y="0"/>
                </a:lnTo>
                <a:cubicBezTo>
                  <a:pt x="2324401" y="0"/>
                  <a:pt x="2390622" y="66221"/>
                  <a:pt x="2390622" y="147908"/>
                </a:cubicBezTo>
                <a:lnTo>
                  <a:pt x="2390622" y="2525330"/>
                </a:lnTo>
                <a:cubicBezTo>
                  <a:pt x="2390622" y="2607017"/>
                  <a:pt x="2324401" y="2673238"/>
                  <a:pt x="2242714" y="2673238"/>
                </a:cubicBezTo>
                <a:lnTo>
                  <a:pt x="147908" y="2673238"/>
                </a:lnTo>
                <a:cubicBezTo>
                  <a:pt x="66221" y="2673238"/>
                  <a:pt x="0" y="2607017"/>
                  <a:pt x="0" y="2525330"/>
                </a:cubicBezTo>
                <a:lnTo>
                  <a:pt x="0" y="147908"/>
                </a:lnTo>
                <a:cubicBezTo>
                  <a:pt x="0" y="66221"/>
                  <a:pt x="66221" y="0"/>
                  <a:pt x="147908" y="0"/>
                </a:cubicBezTo>
                <a:close/>
              </a:path>
            </a:pathLst>
          </a:custGeom>
          <a:effectLst>
            <a:glow rad="101600">
              <a:srgbClr val="9BE7FF">
                <a:alpha val="60000"/>
              </a:srgbClr>
            </a:glo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E4548E-2F46-49E5-AFB6-8F255A54FA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331" t="54465" r="5524" b="1459"/>
          <a:stretch>
            <a:fillRect/>
          </a:stretch>
        </p:blipFill>
        <p:spPr>
          <a:xfrm>
            <a:off x="9250222" y="3267796"/>
            <a:ext cx="2390622" cy="2673238"/>
          </a:xfrm>
          <a:custGeom>
            <a:avLst/>
            <a:gdLst>
              <a:gd name="connsiteX0" fmla="*/ 147908 w 2390622"/>
              <a:gd name="connsiteY0" fmla="*/ 0 h 2673238"/>
              <a:gd name="connsiteX1" fmla="*/ 2242714 w 2390622"/>
              <a:gd name="connsiteY1" fmla="*/ 0 h 2673238"/>
              <a:gd name="connsiteX2" fmla="*/ 2390622 w 2390622"/>
              <a:gd name="connsiteY2" fmla="*/ 147908 h 2673238"/>
              <a:gd name="connsiteX3" fmla="*/ 2390622 w 2390622"/>
              <a:gd name="connsiteY3" fmla="*/ 2525330 h 2673238"/>
              <a:gd name="connsiteX4" fmla="*/ 2242714 w 2390622"/>
              <a:gd name="connsiteY4" fmla="*/ 2673238 h 2673238"/>
              <a:gd name="connsiteX5" fmla="*/ 147908 w 2390622"/>
              <a:gd name="connsiteY5" fmla="*/ 2673238 h 2673238"/>
              <a:gd name="connsiteX6" fmla="*/ 0 w 2390622"/>
              <a:gd name="connsiteY6" fmla="*/ 2525330 h 2673238"/>
              <a:gd name="connsiteX7" fmla="*/ 0 w 2390622"/>
              <a:gd name="connsiteY7" fmla="*/ 147908 h 2673238"/>
              <a:gd name="connsiteX8" fmla="*/ 147908 w 2390622"/>
              <a:gd name="connsiteY8" fmla="*/ 0 h 267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0622" h="2673238">
                <a:moveTo>
                  <a:pt x="147908" y="0"/>
                </a:moveTo>
                <a:lnTo>
                  <a:pt x="2242714" y="0"/>
                </a:lnTo>
                <a:cubicBezTo>
                  <a:pt x="2324401" y="0"/>
                  <a:pt x="2390622" y="66221"/>
                  <a:pt x="2390622" y="147908"/>
                </a:cubicBezTo>
                <a:lnTo>
                  <a:pt x="2390622" y="2525330"/>
                </a:lnTo>
                <a:cubicBezTo>
                  <a:pt x="2390622" y="2607017"/>
                  <a:pt x="2324401" y="2673238"/>
                  <a:pt x="2242714" y="2673238"/>
                </a:cubicBezTo>
                <a:lnTo>
                  <a:pt x="147908" y="2673238"/>
                </a:lnTo>
                <a:cubicBezTo>
                  <a:pt x="66221" y="2673238"/>
                  <a:pt x="0" y="2607017"/>
                  <a:pt x="0" y="2525330"/>
                </a:cubicBezTo>
                <a:lnTo>
                  <a:pt x="0" y="147908"/>
                </a:lnTo>
                <a:cubicBezTo>
                  <a:pt x="0" y="66221"/>
                  <a:pt x="66221" y="0"/>
                  <a:pt x="147908" y="0"/>
                </a:cubicBezTo>
                <a:close/>
              </a:path>
            </a:pathLst>
          </a:custGeom>
          <a:effectLst>
            <a:glow rad="101600">
              <a:srgbClr val="9BE7FF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39054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734415-6F26-4E2B-8589-5A06DC747503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A2BE012-1561-4475-A5C0-90A27D24C4C0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97C954-118B-479E-A33D-7034C204ABA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48A0077B-5B1C-4540-8F8C-CA4373AFDCFF}"/>
              </a:ext>
            </a:extLst>
          </p:cNvPr>
          <p:cNvSpPr/>
          <p:nvPr/>
        </p:nvSpPr>
        <p:spPr>
          <a:xfrm>
            <a:off x="1228435" y="288235"/>
            <a:ext cx="10394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9CB37-01ED-46FB-A12B-E861F32C2622}"/>
              </a:ext>
            </a:extLst>
          </p:cNvPr>
          <p:cNvSpPr/>
          <p:nvPr/>
        </p:nvSpPr>
        <p:spPr>
          <a:xfrm>
            <a:off x="196522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30">
            <a:extLst>
              <a:ext uri="{FF2B5EF4-FFF2-40B4-BE49-F238E27FC236}">
                <a16:creationId xmlns:a16="http://schemas.microsoft.com/office/drawing/2014/main" id="{E1B244C3-B737-4E53-BB1C-5DC5C9F538CF}"/>
              </a:ext>
            </a:extLst>
          </p:cNvPr>
          <p:cNvSpPr txBox="1"/>
          <p:nvPr/>
        </p:nvSpPr>
        <p:spPr>
          <a:xfrm>
            <a:off x="3365334" y="5351605"/>
            <a:ext cx="5222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khu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rừng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nọ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(…)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9C0E3D-0BE4-42F6-9523-8533572404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08" t="1503" r="53347" b="54420"/>
          <a:stretch>
            <a:fillRect/>
          </a:stretch>
        </p:blipFill>
        <p:spPr>
          <a:xfrm>
            <a:off x="3047939" y="989900"/>
            <a:ext cx="5707179" cy="4251057"/>
          </a:xfrm>
          <a:custGeom>
            <a:avLst/>
            <a:gdLst>
              <a:gd name="connsiteX0" fmla="*/ 147908 w 2390622"/>
              <a:gd name="connsiteY0" fmla="*/ 0 h 2673238"/>
              <a:gd name="connsiteX1" fmla="*/ 2242714 w 2390622"/>
              <a:gd name="connsiteY1" fmla="*/ 0 h 2673238"/>
              <a:gd name="connsiteX2" fmla="*/ 2390622 w 2390622"/>
              <a:gd name="connsiteY2" fmla="*/ 147908 h 2673238"/>
              <a:gd name="connsiteX3" fmla="*/ 2390622 w 2390622"/>
              <a:gd name="connsiteY3" fmla="*/ 2525330 h 2673238"/>
              <a:gd name="connsiteX4" fmla="*/ 2242714 w 2390622"/>
              <a:gd name="connsiteY4" fmla="*/ 2673238 h 2673238"/>
              <a:gd name="connsiteX5" fmla="*/ 147908 w 2390622"/>
              <a:gd name="connsiteY5" fmla="*/ 2673238 h 2673238"/>
              <a:gd name="connsiteX6" fmla="*/ 0 w 2390622"/>
              <a:gd name="connsiteY6" fmla="*/ 2525330 h 2673238"/>
              <a:gd name="connsiteX7" fmla="*/ 0 w 2390622"/>
              <a:gd name="connsiteY7" fmla="*/ 147908 h 2673238"/>
              <a:gd name="connsiteX8" fmla="*/ 147908 w 2390622"/>
              <a:gd name="connsiteY8" fmla="*/ 0 h 267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0622" h="2673238">
                <a:moveTo>
                  <a:pt x="147908" y="0"/>
                </a:moveTo>
                <a:lnTo>
                  <a:pt x="2242714" y="0"/>
                </a:lnTo>
                <a:cubicBezTo>
                  <a:pt x="2324401" y="0"/>
                  <a:pt x="2390622" y="66221"/>
                  <a:pt x="2390622" y="147908"/>
                </a:cubicBezTo>
                <a:lnTo>
                  <a:pt x="2390622" y="2525330"/>
                </a:lnTo>
                <a:cubicBezTo>
                  <a:pt x="2390622" y="2607017"/>
                  <a:pt x="2324401" y="2673238"/>
                  <a:pt x="2242714" y="2673238"/>
                </a:cubicBezTo>
                <a:lnTo>
                  <a:pt x="147908" y="2673238"/>
                </a:lnTo>
                <a:cubicBezTo>
                  <a:pt x="66221" y="2673238"/>
                  <a:pt x="0" y="2607017"/>
                  <a:pt x="0" y="2525330"/>
                </a:cubicBezTo>
                <a:lnTo>
                  <a:pt x="0" y="147908"/>
                </a:lnTo>
                <a:cubicBezTo>
                  <a:pt x="0" y="66221"/>
                  <a:pt x="66221" y="0"/>
                  <a:pt x="147908" y="0"/>
                </a:cubicBezTo>
                <a:close/>
              </a:path>
            </a:pathLst>
          </a:custGeom>
          <a:effectLst>
            <a:glow rad="101600">
              <a:srgbClr val="9BE7FF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0512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734415-6F26-4E2B-8589-5A06DC747503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A2BE012-1561-4475-A5C0-90A27D24C4C0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97C954-118B-479E-A33D-7034C204ABA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48A0077B-5B1C-4540-8F8C-CA4373AFDCFF}"/>
              </a:ext>
            </a:extLst>
          </p:cNvPr>
          <p:cNvSpPr/>
          <p:nvPr/>
        </p:nvSpPr>
        <p:spPr>
          <a:xfrm>
            <a:off x="1228435" y="288235"/>
            <a:ext cx="10394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9CB37-01ED-46FB-A12B-E861F32C2622}"/>
              </a:ext>
            </a:extLst>
          </p:cNvPr>
          <p:cNvSpPr/>
          <p:nvPr/>
        </p:nvSpPr>
        <p:spPr>
          <a:xfrm>
            <a:off x="196522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30">
            <a:extLst>
              <a:ext uri="{FF2B5EF4-FFF2-40B4-BE49-F238E27FC236}">
                <a16:creationId xmlns:a16="http://schemas.microsoft.com/office/drawing/2014/main" id="{E1B244C3-B737-4E53-BB1C-5DC5C9F538CF}"/>
              </a:ext>
            </a:extLst>
          </p:cNvPr>
          <p:cNvSpPr txBox="1"/>
          <p:nvPr/>
        </p:nvSpPr>
        <p:spPr>
          <a:xfrm>
            <a:off x="3365334" y="5351605"/>
            <a:ext cx="5222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Một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sói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(…)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3D4D00-31A0-4A32-A756-2EF936EB5A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331" t="1503" r="5524" b="54420"/>
          <a:stretch>
            <a:fillRect/>
          </a:stretch>
        </p:blipFill>
        <p:spPr>
          <a:xfrm>
            <a:off x="3242410" y="989900"/>
            <a:ext cx="5707179" cy="4251057"/>
          </a:xfrm>
          <a:custGeom>
            <a:avLst/>
            <a:gdLst>
              <a:gd name="connsiteX0" fmla="*/ 147908 w 2390622"/>
              <a:gd name="connsiteY0" fmla="*/ 0 h 2673238"/>
              <a:gd name="connsiteX1" fmla="*/ 2242714 w 2390622"/>
              <a:gd name="connsiteY1" fmla="*/ 0 h 2673238"/>
              <a:gd name="connsiteX2" fmla="*/ 2390622 w 2390622"/>
              <a:gd name="connsiteY2" fmla="*/ 147908 h 2673238"/>
              <a:gd name="connsiteX3" fmla="*/ 2390622 w 2390622"/>
              <a:gd name="connsiteY3" fmla="*/ 2525330 h 2673238"/>
              <a:gd name="connsiteX4" fmla="*/ 2242714 w 2390622"/>
              <a:gd name="connsiteY4" fmla="*/ 2673238 h 2673238"/>
              <a:gd name="connsiteX5" fmla="*/ 147908 w 2390622"/>
              <a:gd name="connsiteY5" fmla="*/ 2673238 h 2673238"/>
              <a:gd name="connsiteX6" fmla="*/ 0 w 2390622"/>
              <a:gd name="connsiteY6" fmla="*/ 2525330 h 2673238"/>
              <a:gd name="connsiteX7" fmla="*/ 0 w 2390622"/>
              <a:gd name="connsiteY7" fmla="*/ 147908 h 2673238"/>
              <a:gd name="connsiteX8" fmla="*/ 147908 w 2390622"/>
              <a:gd name="connsiteY8" fmla="*/ 0 h 267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0622" h="2673238">
                <a:moveTo>
                  <a:pt x="147908" y="0"/>
                </a:moveTo>
                <a:lnTo>
                  <a:pt x="2242714" y="0"/>
                </a:lnTo>
                <a:cubicBezTo>
                  <a:pt x="2324401" y="0"/>
                  <a:pt x="2390622" y="66221"/>
                  <a:pt x="2390622" y="147908"/>
                </a:cubicBezTo>
                <a:lnTo>
                  <a:pt x="2390622" y="2525330"/>
                </a:lnTo>
                <a:cubicBezTo>
                  <a:pt x="2390622" y="2607017"/>
                  <a:pt x="2324401" y="2673238"/>
                  <a:pt x="2242714" y="2673238"/>
                </a:cubicBezTo>
                <a:lnTo>
                  <a:pt x="147908" y="2673238"/>
                </a:lnTo>
                <a:cubicBezTo>
                  <a:pt x="66221" y="2673238"/>
                  <a:pt x="0" y="2607017"/>
                  <a:pt x="0" y="2525330"/>
                </a:cubicBezTo>
                <a:lnTo>
                  <a:pt x="0" y="147908"/>
                </a:lnTo>
                <a:cubicBezTo>
                  <a:pt x="0" y="66221"/>
                  <a:pt x="66221" y="0"/>
                  <a:pt x="147908" y="0"/>
                </a:cubicBezTo>
                <a:close/>
              </a:path>
            </a:pathLst>
          </a:custGeom>
          <a:effectLst>
            <a:glow rad="101600">
              <a:srgbClr val="9BE7FF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60130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734415-6F26-4E2B-8589-5A06DC747503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A2BE012-1561-4475-A5C0-90A27D24C4C0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97C954-118B-479E-A33D-7034C204ABA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48A0077B-5B1C-4540-8F8C-CA4373AFDCFF}"/>
              </a:ext>
            </a:extLst>
          </p:cNvPr>
          <p:cNvSpPr/>
          <p:nvPr/>
        </p:nvSpPr>
        <p:spPr>
          <a:xfrm>
            <a:off x="1228435" y="288235"/>
            <a:ext cx="10394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9CB37-01ED-46FB-A12B-E861F32C2622}"/>
              </a:ext>
            </a:extLst>
          </p:cNvPr>
          <p:cNvSpPr/>
          <p:nvPr/>
        </p:nvSpPr>
        <p:spPr>
          <a:xfrm>
            <a:off x="196522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30">
            <a:extLst>
              <a:ext uri="{FF2B5EF4-FFF2-40B4-BE49-F238E27FC236}">
                <a16:creationId xmlns:a16="http://schemas.microsoft.com/office/drawing/2014/main" id="{E1B244C3-B737-4E53-BB1C-5DC5C9F538CF}"/>
              </a:ext>
            </a:extLst>
          </p:cNvPr>
          <p:cNvSpPr txBox="1"/>
          <p:nvPr/>
        </p:nvSpPr>
        <p:spPr>
          <a:xfrm>
            <a:off x="3365334" y="5351605"/>
            <a:ext cx="5222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Nhớ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lời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mẹ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(…)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00843C-A388-445C-B468-B47F260E42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08" t="54465" r="53347" b="1459"/>
          <a:stretch>
            <a:fillRect/>
          </a:stretch>
        </p:blipFill>
        <p:spPr>
          <a:xfrm>
            <a:off x="3241387" y="989900"/>
            <a:ext cx="5707178" cy="4251057"/>
          </a:xfrm>
          <a:custGeom>
            <a:avLst/>
            <a:gdLst>
              <a:gd name="connsiteX0" fmla="*/ 147908 w 2390622"/>
              <a:gd name="connsiteY0" fmla="*/ 0 h 2673238"/>
              <a:gd name="connsiteX1" fmla="*/ 2242714 w 2390622"/>
              <a:gd name="connsiteY1" fmla="*/ 0 h 2673238"/>
              <a:gd name="connsiteX2" fmla="*/ 2390622 w 2390622"/>
              <a:gd name="connsiteY2" fmla="*/ 147908 h 2673238"/>
              <a:gd name="connsiteX3" fmla="*/ 2390622 w 2390622"/>
              <a:gd name="connsiteY3" fmla="*/ 2525330 h 2673238"/>
              <a:gd name="connsiteX4" fmla="*/ 2242714 w 2390622"/>
              <a:gd name="connsiteY4" fmla="*/ 2673238 h 2673238"/>
              <a:gd name="connsiteX5" fmla="*/ 147908 w 2390622"/>
              <a:gd name="connsiteY5" fmla="*/ 2673238 h 2673238"/>
              <a:gd name="connsiteX6" fmla="*/ 0 w 2390622"/>
              <a:gd name="connsiteY6" fmla="*/ 2525330 h 2673238"/>
              <a:gd name="connsiteX7" fmla="*/ 0 w 2390622"/>
              <a:gd name="connsiteY7" fmla="*/ 147908 h 2673238"/>
              <a:gd name="connsiteX8" fmla="*/ 147908 w 2390622"/>
              <a:gd name="connsiteY8" fmla="*/ 0 h 267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0622" h="2673238">
                <a:moveTo>
                  <a:pt x="147908" y="0"/>
                </a:moveTo>
                <a:lnTo>
                  <a:pt x="2242714" y="0"/>
                </a:lnTo>
                <a:cubicBezTo>
                  <a:pt x="2324401" y="0"/>
                  <a:pt x="2390622" y="66221"/>
                  <a:pt x="2390622" y="147908"/>
                </a:cubicBezTo>
                <a:lnTo>
                  <a:pt x="2390622" y="2525330"/>
                </a:lnTo>
                <a:cubicBezTo>
                  <a:pt x="2390622" y="2607017"/>
                  <a:pt x="2324401" y="2673238"/>
                  <a:pt x="2242714" y="2673238"/>
                </a:cubicBezTo>
                <a:lnTo>
                  <a:pt x="147908" y="2673238"/>
                </a:lnTo>
                <a:cubicBezTo>
                  <a:pt x="66221" y="2673238"/>
                  <a:pt x="0" y="2607017"/>
                  <a:pt x="0" y="2525330"/>
                </a:cubicBezTo>
                <a:lnTo>
                  <a:pt x="0" y="147908"/>
                </a:lnTo>
                <a:cubicBezTo>
                  <a:pt x="0" y="66221"/>
                  <a:pt x="66221" y="0"/>
                  <a:pt x="147908" y="0"/>
                </a:cubicBezTo>
                <a:close/>
              </a:path>
            </a:pathLst>
          </a:custGeom>
          <a:effectLst>
            <a:glow rad="101600">
              <a:srgbClr val="9BE7FF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51481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734415-6F26-4E2B-8589-5A06DC747503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A2BE012-1561-4475-A5C0-90A27D24C4C0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97C954-118B-479E-A33D-7034C204ABA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48A0077B-5B1C-4540-8F8C-CA4373AFDCFF}"/>
              </a:ext>
            </a:extLst>
          </p:cNvPr>
          <p:cNvSpPr/>
          <p:nvPr/>
        </p:nvSpPr>
        <p:spPr>
          <a:xfrm>
            <a:off x="1228435" y="288235"/>
            <a:ext cx="10394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9CB37-01ED-46FB-A12B-E861F32C2622}"/>
              </a:ext>
            </a:extLst>
          </p:cNvPr>
          <p:cNvSpPr/>
          <p:nvPr/>
        </p:nvSpPr>
        <p:spPr>
          <a:xfrm>
            <a:off x="196522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00C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30">
            <a:extLst>
              <a:ext uri="{FF2B5EF4-FFF2-40B4-BE49-F238E27FC236}">
                <a16:creationId xmlns:a16="http://schemas.microsoft.com/office/drawing/2014/main" id="{E1B244C3-B737-4E53-BB1C-5DC5C9F538CF}"/>
              </a:ext>
            </a:extLst>
          </p:cNvPr>
          <p:cNvSpPr txBox="1"/>
          <p:nvPr/>
        </p:nvSpPr>
        <p:spPr>
          <a:xfrm>
            <a:off x="3365333" y="5351605"/>
            <a:ext cx="5583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đúng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tiếng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mẹ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(…)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6BBCB4-E822-4C19-80DB-3888968B7B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331" t="54465" r="5524" b="1459"/>
          <a:stretch>
            <a:fillRect/>
          </a:stretch>
        </p:blipFill>
        <p:spPr>
          <a:xfrm>
            <a:off x="3234573" y="960997"/>
            <a:ext cx="5707177" cy="4251057"/>
          </a:xfrm>
          <a:custGeom>
            <a:avLst/>
            <a:gdLst>
              <a:gd name="connsiteX0" fmla="*/ 147908 w 2390622"/>
              <a:gd name="connsiteY0" fmla="*/ 0 h 2673238"/>
              <a:gd name="connsiteX1" fmla="*/ 2242714 w 2390622"/>
              <a:gd name="connsiteY1" fmla="*/ 0 h 2673238"/>
              <a:gd name="connsiteX2" fmla="*/ 2390622 w 2390622"/>
              <a:gd name="connsiteY2" fmla="*/ 147908 h 2673238"/>
              <a:gd name="connsiteX3" fmla="*/ 2390622 w 2390622"/>
              <a:gd name="connsiteY3" fmla="*/ 2525330 h 2673238"/>
              <a:gd name="connsiteX4" fmla="*/ 2242714 w 2390622"/>
              <a:gd name="connsiteY4" fmla="*/ 2673238 h 2673238"/>
              <a:gd name="connsiteX5" fmla="*/ 147908 w 2390622"/>
              <a:gd name="connsiteY5" fmla="*/ 2673238 h 2673238"/>
              <a:gd name="connsiteX6" fmla="*/ 0 w 2390622"/>
              <a:gd name="connsiteY6" fmla="*/ 2525330 h 2673238"/>
              <a:gd name="connsiteX7" fmla="*/ 0 w 2390622"/>
              <a:gd name="connsiteY7" fmla="*/ 147908 h 2673238"/>
              <a:gd name="connsiteX8" fmla="*/ 147908 w 2390622"/>
              <a:gd name="connsiteY8" fmla="*/ 0 h 267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0622" h="2673238">
                <a:moveTo>
                  <a:pt x="147908" y="0"/>
                </a:moveTo>
                <a:lnTo>
                  <a:pt x="2242714" y="0"/>
                </a:lnTo>
                <a:cubicBezTo>
                  <a:pt x="2324401" y="0"/>
                  <a:pt x="2390622" y="66221"/>
                  <a:pt x="2390622" y="147908"/>
                </a:cubicBezTo>
                <a:lnTo>
                  <a:pt x="2390622" y="2525330"/>
                </a:lnTo>
                <a:cubicBezTo>
                  <a:pt x="2390622" y="2607017"/>
                  <a:pt x="2324401" y="2673238"/>
                  <a:pt x="2242714" y="2673238"/>
                </a:cubicBezTo>
                <a:lnTo>
                  <a:pt x="147908" y="2673238"/>
                </a:lnTo>
                <a:cubicBezTo>
                  <a:pt x="66221" y="2673238"/>
                  <a:pt x="0" y="2607017"/>
                  <a:pt x="0" y="2525330"/>
                </a:cubicBezTo>
                <a:lnTo>
                  <a:pt x="0" y="147908"/>
                </a:lnTo>
                <a:cubicBezTo>
                  <a:pt x="0" y="66221"/>
                  <a:pt x="66221" y="0"/>
                  <a:pt x="147908" y="0"/>
                </a:cubicBezTo>
                <a:close/>
              </a:path>
            </a:pathLst>
          </a:custGeom>
          <a:effectLst>
            <a:glow rad="101600">
              <a:srgbClr val="9BE7FF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1167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CB2913-45F1-48CC-AC61-223F16407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515" y="237337"/>
            <a:ext cx="8735745" cy="13512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AC2F3E-5819-4232-9867-1FB96850C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10" y="2526888"/>
            <a:ext cx="1074818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6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631</TotalTime>
  <Words>393</Words>
  <Application>Microsoft Office PowerPoint</Application>
  <PresentationFormat>Widescreen</PresentationFormat>
  <Paragraphs>78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Times New Roman</vt:lpstr>
      <vt:lpstr>#9Slide01 Noi dung ngan</vt:lpstr>
      <vt:lpstr>Arial Black</vt:lpstr>
      <vt:lpstr>Calibri Light</vt:lpstr>
      <vt:lpstr>Calibri</vt:lpstr>
      <vt:lpstr>.VnArial</vt:lpstr>
      <vt:lpstr>HL Hoctro</vt:lpstr>
      <vt:lpstr>Arial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476</cp:revision>
  <dcterms:created xsi:type="dcterms:W3CDTF">2021-08-06T07:04:41Z</dcterms:created>
  <dcterms:modified xsi:type="dcterms:W3CDTF">2023-03-08T14:54:14Z</dcterms:modified>
  <cp:category>9Slide.vn</cp:category>
</cp:coreProperties>
</file>