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99" r:id="rId3"/>
    <p:sldId id="258" r:id="rId4"/>
    <p:sldId id="300" r:id="rId5"/>
    <p:sldId id="323" r:id="rId6"/>
    <p:sldId id="324" r:id="rId7"/>
    <p:sldId id="325" r:id="rId8"/>
    <p:sldId id="286" r:id="rId9"/>
    <p:sldId id="326" r:id="rId10"/>
    <p:sldId id="342" r:id="rId11"/>
    <p:sldId id="314" r:id="rId12"/>
    <p:sldId id="343" r:id="rId13"/>
    <p:sldId id="327" r:id="rId14"/>
    <p:sldId id="301" r:id="rId15"/>
    <p:sldId id="308" r:id="rId16"/>
    <p:sldId id="345" r:id="rId17"/>
    <p:sldId id="344" r:id="rId18"/>
    <p:sldId id="302" r:id="rId19"/>
    <p:sldId id="278" r:id="rId20"/>
    <p:sldId id="347" r:id="rId21"/>
    <p:sldId id="346" r:id="rId22"/>
    <p:sldId id="348" r:id="rId23"/>
    <p:sldId id="349" r:id="rId24"/>
    <p:sldId id="297" r:id="rId25"/>
  </p:sldIdLst>
  <p:sldSz cx="12192000" cy="6858000"/>
  <p:notesSz cx="6858000" cy="9144000"/>
  <p:embeddedFontLst>
    <p:embeddedFont>
      <p:font typeface="#9Slide01 Noi dung ngan" panose="020B0604020202020204" charset="0"/>
      <p:regular r:id="rId28"/>
    </p:embeddedFon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L Hoctro" panose="020000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9E"/>
    <a:srgbClr val="F77A08"/>
    <a:srgbClr val="E5A901"/>
    <a:srgbClr val="6461F1"/>
    <a:srgbClr val="F2701F"/>
    <a:srgbClr val="00C0F0"/>
    <a:srgbClr val="009BC0"/>
    <a:srgbClr val="00A8D0"/>
    <a:srgbClr val="FEBF07"/>
    <a:srgbClr val="9B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E3257-CF78-42EB-9FB6-97B9C29E4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C56EB-1E43-4CA6-9BF3-F8F0F10FAD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165F-AEEB-428E-BDEB-BD7922541F6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E7DE9-989F-4BC5-9175-63E903C25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DBA75-FF7C-436A-B7A1-2DE89391C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8A17-E13D-4296-8964-440652954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5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1" i="0" dirty="0">
                <a:effectLst/>
                <a:latin typeface="#9Slide01 Noi dung ngan" panose="00000600000000000000" pitchFamily="2" charset="0"/>
              </a:rPr>
              <a:t>a.</a:t>
            </a:r>
            <a:r>
              <a:rPr lang="vi-VN" b="0" i="0" dirty="0">
                <a:effectLst/>
                <a:latin typeface="Arial" panose="020B0604020202020204" pitchFamily="34" charset="0"/>
              </a:rPr>
              <a:t> Hai người trong tranh đang chào hỏi nhau.</a:t>
            </a:r>
          </a:p>
          <a:p>
            <a:pPr algn="just"/>
            <a:r>
              <a:rPr lang="vi-VN" b="1" i="0" dirty="0">
                <a:effectLst/>
                <a:latin typeface="#9Slide01 Noi dung ngan" panose="00000600000000000000" pitchFamily="2" charset="0"/>
              </a:rPr>
              <a:t>b.</a:t>
            </a:r>
            <a:r>
              <a:rPr lang="vi-VN" b="0" i="0" dirty="0">
                <a:effectLst/>
                <a:latin typeface="Arial" panose="020B0604020202020204" pitchFamily="34" charset="0"/>
              </a:rPr>
              <a:t> Em thường chào những người lớn tuổi hơn mà mình quen biết (thầy cô, bố mẹ, ông bà, anh chị, hàng xóm…) và cả bạn bè của mình nữa.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Nếu là người lớn hơn, em sẽ khoanh tay và chào, còn là bạn bè thì em sẽ vẫy tay để chào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ngày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tay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bao,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ngày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tay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bao,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4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67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8EFED0-D127-4B9C-8C68-72AC02C4CF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1758" y="1387982"/>
            <a:ext cx="3601308" cy="35658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3468A-B01D-4D79-9148-E049B0AB07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5819" y="226142"/>
            <a:ext cx="868748" cy="7636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09673-80D9-4328-8486-D1C766449E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8789" y="3515976"/>
            <a:ext cx="2134559" cy="2113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B70306E-3D2C-4440-B671-B2C48E1449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DF111F-1121-435B-87D2-DB9DD9DF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5" y="2420024"/>
            <a:ext cx="1077256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798614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329FC-E3ED-4312-A741-49B40AE9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807" y="2853482"/>
            <a:ext cx="6415940" cy="19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9332918" y="3088046"/>
            <a:ext cx="1868491" cy="1401039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6196018" y="3088046"/>
            <a:ext cx="1868491" cy="1401039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197884" y="3591864"/>
            <a:ext cx="1067580" cy="429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4BF52-4C88-490C-89D8-6F38F4D8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80" y="1551710"/>
            <a:ext cx="5371042" cy="5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750A2C-8A86-44F2-BD68-8664BBB33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5" y="1618210"/>
            <a:ext cx="4868282" cy="513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7C22F-AE5E-48D5-93FA-8E8B9305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052" y="1612490"/>
            <a:ext cx="4918014" cy="50704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EF0EA7-FAED-4D30-A2A6-0D9E0E4F23E6}"/>
              </a:ext>
            </a:extLst>
          </p:cNvPr>
          <p:cNvCxnSpPr>
            <a:cxnSpLocks/>
          </p:cNvCxnSpPr>
          <p:nvPr/>
        </p:nvCxnSpPr>
        <p:spPr>
          <a:xfrm>
            <a:off x="2595716" y="2244139"/>
            <a:ext cx="627775" cy="0"/>
          </a:xfrm>
          <a:prstGeom prst="line">
            <a:avLst/>
          </a:prstGeom>
          <a:ln w="38100">
            <a:solidFill>
              <a:srgbClr val="00C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9D3553-C226-4EAD-AD4C-3499DE655EFF}"/>
              </a:ext>
            </a:extLst>
          </p:cNvPr>
          <p:cNvCxnSpPr>
            <a:cxnSpLocks/>
          </p:cNvCxnSpPr>
          <p:nvPr/>
        </p:nvCxnSpPr>
        <p:spPr>
          <a:xfrm>
            <a:off x="10970667" y="5130503"/>
            <a:ext cx="627775" cy="0"/>
          </a:xfrm>
          <a:prstGeom prst="line">
            <a:avLst/>
          </a:prstGeom>
          <a:ln w="38100">
            <a:solidFill>
              <a:srgbClr val="00C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75E7F1-951C-4607-826F-833C6A1B42E0}"/>
              </a:ext>
            </a:extLst>
          </p:cNvPr>
          <p:cNvCxnSpPr>
            <a:cxnSpLocks/>
          </p:cNvCxnSpPr>
          <p:nvPr/>
        </p:nvCxnSpPr>
        <p:spPr>
          <a:xfrm>
            <a:off x="10342892" y="2775230"/>
            <a:ext cx="851581" cy="0"/>
          </a:xfrm>
          <a:prstGeom prst="line">
            <a:avLst/>
          </a:prstGeom>
          <a:ln w="38100">
            <a:solidFill>
              <a:srgbClr val="F27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F6C31F-AAA8-4176-B549-2FCD49637B5A}"/>
              </a:ext>
            </a:extLst>
          </p:cNvPr>
          <p:cNvCxnSpPr>
            <a:cxnSpLocks/>
          </p:cNvCxnSpPr>
          <p:nvPr/>
        </p:nvCxnSpPr>
        <p:spPr>
          <a:xfrm>
            <a:off x="10119086" y="3259187"/>
            <a:ext cx="511969" cy="0"/>
          </a:xfrm>
          <a:prstGeom prst="line">
            <a:avLst/>
          </a:prstGeom>
          <a:ln w="38100">
            <a:solidFill>
              <a:srgbClr val="F27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04ED604-0CB0-4DAA-8A35-17E0A404A46F}"/>
              </a:ext>
            </a:extLst>
          </p:cNvPr>
          <p:cNvCxnSpPr>
            <a:cxnSpLocks/>
          </p:cNvCxnSpPr>
          <p:nvPr/>
        </p:nvCxnSpPr>
        <p:spPr>
          <a:xfrm>
            <a:off x="3136043" y="3818939"/>
            <a:ext cx="627775" cy="0"/>
          </a:xfrm>
          <a:prstGeom prst="line">
            <a:avLst/>
          </a:prstGeom>
          <a:ln w="38100">
            <a:solidFill>
              <a:srgbClr val="646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1AFC53-E3F1-4CAF-99F9-CDC9D47871DB}"/>
              </a:ext>
            </a:extLst>
          </p:cNvPr>
          <p:cNvCxnSpPr>
            <a:cxnSpLocks/>
          </p:cNvCxnSpPr>
          <p:nvPr/>
        </p:nvCxnSpPr>
        <p:spPr>
          <a:xfrm>
            <a:off x="4008879" y="5130503"/>
            <a:ext cx="424576" cy="0"/>
          </a:xfrm>
          <a:prstGeom prst="line">
            <a:avLst/>
          </a:prstGeom>
          <a:ln w="38100">
            <a:solidFill>
              <a:srgbClr val="646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2F31EA6-8FCC-410B-8319-86FB34D6D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755" y="3037102"/>
            <a:ext cx="3606934" cy="126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DF111F-1121-435B-87D2-DB9DD9DF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5" y="2420024"/>
            <a:ext cx="1077256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798614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D04BB-D618-450C-8EC6-2C870B6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78" y="2763599"/>
            <a:ext cx="638592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300680" y="185069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9BFD84-C886-4F4B-BE9D-C9C4A84731FE}"/>
              </a:ext>
            </a:extLst>
          </p:cNvPr>
          <p:cNvSpPr/>
          <p:nvPr/>
        </p:nvSpPr>
        <p:spPr>
          <a:xfrm>
            <a:off x="84083" y="774002"/>
            <a:ext cx="1513489" cy="114189"/>
          </a:xfrm>
          <a:prstGeom prst="rect">
            <a:avLst/>
          </a:prstGeom>
          <a:solidFill>
            <a:srgbClr val="00C0F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CC7AE-5082-404B-A1FF-ACBF4512DFE3}"/>
              </a:ext>
            </a:extLst>
          </p:cNvPr>
          <p:cNvSpPr txBox="1"/>
          <p:nvPr/>
        </p:nvSpPr>
        <p:spPr>
          <a:xfrm>
            <a:off x="519270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79743-6FA4-40B7-8AC7-EC7B39C484EF}"/>
              </a:ext>
            </a:extLst>
          </p:cNvPr>
          <p:cNvSpPr txBox="1"/>
          <p:nvPr/>
        </p:nvSpPr>
        <p:spPr>
          <a:xfrm>
            <a:off x="1156573" y="3959889"/>
            <a:ext cx="3727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là hoa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E30C4-BC09-4C94-8FD6-E27EE7C56870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4E731-CCA0-457B-A2C5-305384114CA0}"/>
              </a:ext>
            </a:extLst>
          </p:cNvPr>
          <p:cNvSpPr txBox="1"/>
          <p:nvPr/>
        </p:nvSpPr>
        <p:spPr>
          <a:xfrm>
            <a:off x="7855016" y="3959889"/>
            <a:ext cx="40968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  <a:p>
            <a:pPr algn="r"/>
            <a:r>
              <a:rPr lang="vi-V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Hoàng Sơn)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739D1D-4BA8-4E92-BC85-3E8D14267A57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endParaRPr lang="en-US" altLang="zh-C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7D2746-0020-480C-BC46-B7C4F6E5C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r="7302" b="575"/>
          <a:stretch/>
        </p:blipFill>
        <p:spPr>
          <a:xfrm>
            <a:off x="4663077" y="2088219"/>
            <a:ext cx="2591578" cy="3241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22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12" grpId="0"/>
      <p:bldP spid="13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54473"/>
            <a:ext cx="113272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Lời chào được so sánh với những gì? (Em hãy chọn 3 trong 4 sự vật sau: </a:t>
            </a:r>
            <a:r>
              <a:rPr lang="vi-VN" sz="4800" dirty="0">
                <a:solidFill>
                  <a:srgbClr val="E5A9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</a:t>
            </a:r>
            <a:r>
              <a:rPr lang="vi-VN" sz="48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3577339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cơn gió, bông hoa, bàn tay.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72327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54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gì từ bài thơ này?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154936"/>
            <a:ext cx="1052996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bài thơ em học được rằng chúng ta nên cởi mở chào hỏi mọi người khi gặp gỡ.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00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20001-F74D-444B-A9AF-57ED1D75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11" y="3880581"/>
            <a:ext cx="3831449" cy="2076502"/>
          </a:xfrm>
          <a:prstGeom prst="roundRect">
            <a:avLst>
              <a:gd name="adj" fmla="val 12349"/>
            </a:avLst>
          </a:prstGeom>
          <a:ln>
            <a:solidFill>
              <a:srgbClr val="00C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69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789228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05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647AD-BB76-41FC-B500-CE64622ED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77" y="2854042"/>
            <a:ext cx="643441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6908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7632D0-8F31-4662-9B48-0C7DAEB1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2" y="1006764"/>
            <a:ext cx="5968844" cy="585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F77ABA-A2E4-4DA8-9FBE-24410BE0B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5" r="7302" b="575"/>
          <a:stretch/>
        </p:blipFill>
        <p:spPr>
          <a:xfrm>
            <a:off x="6715704" y="1154382"/>
            <a:ext cx="4305432" cy="4978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8084847" y="152475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8A33AA-A314-4F8D-8CF7-03441644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43" y="262251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6908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B37D8D-C55E-4652-9DCD-08A8C26E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314" y="1006766"/>
            <a:ext cx="5968843" cy="5851235"/>
          </a:xfrm>
          <a:custGeom>
            <a:avLst/>
            <a:gdLst>
              <a:gd name="connsiteX0" fmla="*/ 2544639 w 5968843"/>
              <a:gd name="connsiteY0" fmla="*/ 4695956 h 5851235"/>
              <a:gd name="connsiteX1" fmla="*/ 2544639 w 5968843"/>
              <a:gd name="connsiteY1" fmla="*/ 5250627 h 5851235"/>
              <a:gd name="connsiteX2" fmla="*/ 4608967 w 5968843"/>
              <a:gd name="connsiteY2" fmla="*/ 5250627 h 5851235"/>
              <a:gd name="connsiteX3" fmla="*/ 4608967 w 5968843"/>
              <a:gd name="connsiteY3" fmla="*/ 4695956 h 5851235"/>
              <a:gd name="connsiteX4" fmla="*/ 3130902 w 5968843"/>
              <a:gd name="connsiteY4" fmla="*/ 4111090 h 5851235"/>
              <a:gd name="connsiteX5" fmla="*/ 3130902 w 5968843"/>
              <a:gd name="connsiteY5" fmla="*/ 4665761 h 5851235"/>
              <a:gd name="connsiteX6" fmla="*/ 5195230 w 5968843"/>
              <a:gd name="connsiteY6" fmla="*/ 4665761 h 5851235"/>
              <a:gd name="connsiteX7" fmla="*/ 5195230 w 5968843"/>
              <a:gd name="connsiteY7" fmla="*/ 4111090 h 5851235"/>
              <a:gd name="connsiteX8" fmla="*/ 3616820 w 5968843"/>
              <a:gd name="connsiteY8" fmla="*/ 3507752 h 5851235"/>
              <a:gd name="connsiteX9" fmla="*/ 3616820 w 5968843"/>
              <a:gd name="connsiteY9" fmla="*/ 4062423 h 5851235"/>
              <a:gd name="connsiteX10" fmla="*/ 5681148 w 5968843"/>
              <a:gd name="connsiteY10" fmla="*/ 4062423 h 5851235"/>
              <a:gd name="connsiteX11" fmla="*/ 5681148 w 5968843"/>
              <a:gd name="connsiteY11" fmla="*/ 3507752 h 5851235"/>
              <a:gd name="connsiteX12" fmla="*/ 3130902 w 5968843"/>
              <a:gd name="connsiteY12" fmla="*/ 2925617 h 5851235"/>
              <a:gd name="connsiteX13" fmla="*/ 3130902 w 5968843"/>
              <a:gd name="connsiteY13" fmla="*/ 3480288 h 5851235"/>
              <a:gd name="connsiteX14" fmla="*/ 5195230 w 5968843"/>
              <a:gd name="connsiteY14" fmla="*/ 3480288 h 5851235"/>
              <a:gd name="connsiteX15" fmla="*/ 5195230 w 5968843"/>
              <a:gd name="connsiteY15" fmla="*/ 2925617 h 5851235"/>
              <a:gd name="connsiteX16" fmla="*/ 2733305 w 5968843"/>
              <a:gd name="connsiteY16" fmla="*/ 1939878 h 5851235"/>
              <a:gd name="connsiteX17" fmla="*/ 2733305 w 5968843"/>
              <a:gd name="connsiteY17" fmla="*/ 2494549 h 5851235"/>
              <a:gd name="connsiteX18" fmla="*/ 4797633 w 5968843"/>
              <a:gd name="connsiteY18" fmla="*/ 2494549 h 5851235"/>
              <a:gd name="connsiteX19" fmla="*/ 4797633 w 5968843"/>
              <a:gd name="connsiteY19" fmla="*/ 1939878 h 5851235"/>
              <a:gd name="connsiteX20" fmla="*/ 2437741 w 5968843"/>
              <a:gd name="connsiteY20" fmla="*/ 1357743 h 5851235"/>
              <a:gd name="connsiteX21" fmla="*/ 2437741 w 5968843"/>
              <a:gd name="connsiteY21" fmla="*/ 1912414 h 5851235"/>
              <a:gd name="connsiteX22" fmla="*/ 4502069 w 5968843"/>
              <a:gd name="connsiteY22" fmla="*/ 1912414 h 5851235"/>
              <a:gd name="connsiteX23" fmla="*/ 4502069 w 5968843"/>
              <a:gd name="connsiteY23" fmla="*/ 1357743 h 5851235"/>
              <a:gd name="connsiteX24" fmla="*/ 2437741 w 5968843"/>
              <a:gd name="connsiteY24" fmla="*/ 775609 h 5851235"/>
              <a:gd name="connsiteX25" fmla="*/ 2437741 w 5968843"/>
              <a:gd name="connsiteY25" fmla="*/ 1330279 h 5851235"/>
              <a:gd name="connsiteX26" fmla="*/ 4285013 w 5968843"/>
              <a:gd name="connsiteY26" fmla="*/ 1330279 h 5851235"/>
              <a:gd name="connsiteX27" fmla="*/ 4285013 w 5968843"/>
              <a:gd name="connsiteY27" fmla="*/ 775609 h 5851235"/>
              <a:gd name="connsiteX28" fmla="*/ 2008251 w 5968843"/>
              <a:gd name="connsiteY28" fmla="*/ 193474 h 5851235"/>
              <a:gd name="connsiteX29" fmla="*/ 2008251 w 5968843"/>
              <a:gd name="connsiteY29" fmla="*/ 748145 h 5851235"/>
              <a:gd name="connsiteX30" fmla="*/ 3855523 w 5968843"/>
              <a:gd name="connsiteY30" fmla="*/ 748145 h 5851235"/>
              <a:gd name="connsiteX31" fmla="*/ 3855523 w 5968843"/>
              <a:gd name="connsiteY31" fmla="*/ 193474 h 5851235"/>
              <a:gd name="connsiteX32" fmla="*/ 0 w 5968843"/>
              <a:gd name="connsiteY32" fmla="*/ 0 h 5851235"/>
              <a:gd name="connsiteX33" fmla="*/ 5968843 w 5968843"/>
              <a:gd name="connsiteY33" fmla="*/ 0 h 5851235"/>
              <a:gd name="connsiteX34" fmla="*/ 5968843 w 5968843"/>
              <a:gd name="connsiteY34" fmla="*/ 5851235 h 5851235"/>
              <a:gd name="connsiteX35" fmla="*/ 0 w 5968843"/>
              <a:gd name="connsiteY35" fmla="*/ 5851235 h 585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68843" h="5851235">
                <a:moveTo>
                  <a:pt x="2544639" y="4695956"/>
                </a:moveTo>
                <a:lnTo>
                  <a:pt x="2544639" y="5250627"/>
                </a:lnTo>
                <a:lnTo>
                  <a:pt x="4608967" y="5250627"/>
                </a:lnTo>
                <a:lnTo>
                  <a:pt x="4608967" y="4695956"/>
                </a:lnTo>
                <a:close/>
                <a:moveTo>
                  <a:pt x="3130902" y="4111090"/>
                </a:moveTo>
                <a:lnTo>
                  <a:pt x="3130902" y="4665761"/>
                </a:lnTo>
                <a:lnTo>
                  <a:pt x="5195230" y="4665761"/>
                </a:lnTo>
                <a:lnTo>
                  <a:pt x="5195230" y="4111090"/>
                </a:lnTo>
                <a:close/>
                <a:moveTo>
                  <a:pt x="3616820" y="3507752"/>
                </a:moveTo>
                <a:lnTo>
                  <a:pt x="3616820" y="4062423"/>
                </a:lnTo>
                <a:lnTo>
                  <a:pt x="5681148" y="4062423"/>
                </a:lnTo>
                <a:lnTo>
                  <a:pt x="5681148" y="3507752"/>
                </a:lnTo>
                <a:close/>
                <a:moveTo>
                  <a:pt x="3130902" y="2925617"/>
                </a:moveTo>
                <a:lnTo>
                  <a:pt x="3130902" y="3480288"/>
                </a:lnTo>
                <a:lnTo>
                  <a:pt x="5195230" y="3480288"/>
                </a:lnTo>
                <a:lnTo>
                  <a:pt x="5195230" y="2925617"/>
                </a:lnTo>
                <a:close/>
                <a:moveTo>
                  <a:pt x="2733305" y="1939878"/>
                </a:moveTo>
                <a:lnTo>
                  <a:pt x="2733305" y="2494549"/>
                </a:lnTo>
                <a:lnTo>
                  <a:pt x="4797633" y="2494549"/>
                </a:lnTo>
                <a:lnTo>
                  <a:pt x="4797633" y="1939878"/>
                </a:lnTo>
                <a:close/>
                <a:moveTo>
                  <a:pt x="2437741" y="1357743"/>
                </a:moveTo>
                <a:lnTo>
                  <a:pt x="2437741" y="1912414"/>
                </a:lnTo>
                <a:lnTo>
                  <a:pt x="4502069" y="1912414"/>
                </a:lnTo>
                <a:lnTo>
                  <a:pt x="4502069" y="1357743"/>
                </a:lnTo>
                <a:close/>
                <a:moveTo>
                  <a:pt x="2437741" y="775609"/>
                </a:moveTo>
                <a:lnTo>
                  <a:pt x="2437741" y="1330279"/>
                </a:lnTo>
                <a:lnTo>
                  <a:pt x="4285013" y="1330279"/>
                </a:lnTo>
                <a:lnTo>
                  <a:pt x="4285013" y="775609"/>
                </a:lnTo>
                <a:close/>
                <a:moveTo>
                  <a:pt x="2008251" y="193474"/>
                </a:moveTo>
                <a:lnTo>
                  <a:pt x="2008251" y="748145"/>
                </a:lnTo>
                <a:lnTo>
                  <a:pt x="3855523" y="748145"/>
                </a:lnTo>
                <a:lnTo>
                  <a:pt x="3855523" y="193474"/>
                </a:lnTo>
                <a:close/>
                <a:moveTo>
                  <a:pt x="0" y="0"/>
                </a:moveTo>
                <a:lnTo>
                  <a:pt x="5968843" y="0"/>
                </a:lnTo>
                <a:lnTo>
                  <a:pt x="5968843" y="5851235"/>
                </a:lnTo>
                <a:lnTo>
                  <a:pt x="0" y="5851235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F77ABA-A2E4-4DA8-9FBE-24410BE0B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5" r="7302" b="575"/>
          <a:stretch/>
        </p:blipFill>
        <p:spPr>
          <a:xfrm>
            <a:off x="6715704" y="1154382"/>
            <a:ext cx="4305432" cy="4978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6908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C5640B-647D-475A-81EC-8CC513FB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314" y="1006766"/>
            <a:ext cx="5968843" cy="5851235"/>
          </a:xfrm>
          <a:custGeom>
            <a:avLst/>
            <a:gdLst>
              <a:gd name="connsiteX0" fmla="*/ 1971739 w 5968843"/>
              <a:gd name="connsiteY0" fmla="*/ 4695956 h 5851235"/>
              <a:gd name="connsiteX1" fmla="*/ 1971739 w 5968843"/>
              <a:gd name="connsiteY1" fmla="*/ 5250627 h 5851235"/>
              <a:gd name="connsiteX2" fmla="*/ 4608967 w 5968843"/>
              <a:gd name="connsiteY2" fmla="*/ 5250627 h 5851235"/>
              <a:gd name="connsiteX3" fmla="*/ 4608967 w 5968843"/>
              <a:gd name="connsiteY3" fmla="*/ 4695956 h 5851235"/>
              <a:gd name="connsiteX4" fmla="*/ 1971739 w 5968843"/>
              <a:gd name="connsiteY4" fmla="*/ 4111090 h 5851235"/>
              <a:gd name="connsiteX5" fmla="*/ 1971739 w 5968843"/>
              <a:gd name="connsiteY5" fmla="*/ 4665761 h 5851235"/>
              <a:gd name="connsiteX6" fmla="*/ 5195230 w 5968843"/>
              <a:gd name="connsiteY6" fmla="*/ 4665761 h 5851235"/>
              <a:gd name="connsiteX7" fmla="*/ 5195230 w 5968843"/>
              <a:gd name="connsiteY7" fmla="*/ 4111090 h 5851235"/>
              <a:gd name="connsiteX8" fmla="*/ 2220687 w 5968843"/>
              <a:gd name="connsiteY8" fmla="*/ 3507752 h 5851235"/>
              <a:gd name="connsiteX9" fmla="*/ 2220687 w 5968843"/>
              <a:gd name="connsiteY9" fmla="*/ 4062423 h 5851235"/>
              <a:gd name="connsiteX10" fmla="*/ 5681148 w 5968843"/>
              <a:gd name="connsiteY10" fmla="*/ 4062423 h 5851235"/>
              <a:gd name="connsiteX11" fmla="*/ 5681148 w 5968843"/>
              <a:gd name="connsiteY11" fmla="*/ 3507752 h 5851235"/>
              <a:gd name="connsiteX12" fmla="*/ 1971739 w 5968843"/>
              <a:gd name="connsiteY12" fmla="*/ 2925617 h 5851235"/>
              <a:gd name="connsiteX13" fmla="*/ 1971739 w 5968843"/>
              <a:gd name="connsiteY13" fmla="*/ 3480288 h 5851235"/>
              <a:gd name="connsiteX14" fmla="*/ 5195230 w 5968843"/>
              <a:gd name="connsiteY14" fmla="*/ 3480288 h 5851235"/>
              <a:gd name="connsiteX15" fmla="*/ 5195230 w 5968843"/>
              <a:gd name="connsiteY15" fmla="*/ 2925617 h 5851235"/>
              <a:gd name="connsiteX16" fmla="*/ 2082142 w 5968843"/>
              <a:gd name="connsiteY16" fmla="*/ 1939878 h 5851235"/>
              <a:gd name="connsiteX17" fmla="*/ 2082142 w 5968843"/>
              <a:gd name="connsiteY17" fmla="*/ 2494549 h 5851235"/>
              <a:gd name="connsiteX18" fmla="*/ 4797633 w 5968843"/>
              <a:gd name="connsiteY18" fmla="*/ 2494549 h 5851235"/>
              <a:gd name="connsiteX19" fmla="*/ 4797633 w 5968843"/>
              <a:gd name="connsiteY19" fmla="*/ 1939878 h 5851235"/>
              <a:gd name="connsiteX20" fmla="*/ 1269343 w 5968843"/>
              <a:gd name="connsiteY20" fmla="*/ 1357743 h 5851235"/>
              <a:gd name="connsiteX21" fmla="*/ 1269343 w 5968843"/>
              <a:gd name="connsiteY21" fmla="*/ 1912414 h 5851235"/>
              <a:gd name="connsiteX22" fmla="*/ 4492833 w 5968843"/>
              <a:gd name="connsiteY22" fmla="*/ 1912414 h 5851235"/>
              <a:gd name="connsiteX23" fmla="*/ 4492833 w 5968843"/>
              <a:gd name="connsiteY23" fmla="*/ 1357743 h 5851235"/>
              <a:gd name="connsiteX24" fmla="*/ 1278578 w 5968843"/>
              <a:gd name="connsiteY24" fmla="*/ 775609 h 5851235"/>
              <a:gd name="connsiteX25" fmla="*/ 1278578 w 5968843"/>
              <a:gd name="connsiteY25" fmla="*/ 1330279 h 5851235"/>
              <a:gd name="connsiteX26" fmla="*/ 4275777 w 5968843"/>
              <a:gd name="connsiteY26" fmla="*/ 1330279 h 5851235"/>
              <a:gd name="connsiteX27" fmla="*/ 4275777 w 5968843"/>
              <a:gd name="connsiteY27" fmla="*/ 775609 h 5851235"/>
              <a:gd name="connsiteX28" fmla="*/ 1121561 w 5968843"/>
              <a:gd name="connsiteY28" fmla="*/ 193474 h 5851235"/>
              <a:gd name="connsiteX29" fmla="*/ 1121561 w 5968843"/>
              <a:gd name="connsiteY29" fmla="*/ 748145 h 5851235"/>
              <a:gd name="connsiteX30" fmla="*/ 3855523 w 5968843"/>
              <a:gd name="connsiteY30" fmla="*/ 748145 h 5851235"/>
              <a:gd name="connsiteX31" fmla="*/ 3855523 w 5968843"/>
              <a:gd name="connsiteY31" fmla="*/ 193474 h 5851235"/>
              <a:gd name="connsiteX32" fmla="*/ 0 w 5968843"/>
              <a:gd name="connsiteY32" fmla="*/ 0 h 5851235"/>
              <a:gd name="connsiteX33" fmla="*/ 5968843 w 5968843"/>
              <a:gd name="connsiteY33" fmla="*/ 0 h 5851235"/>
              <a:gd name="connsiteX34" fmla="*/ 5968843 w 5968843"/>
              <a:gd name="connsiteY34" fmla="*/ 5851235 h 5851235"/>
              <a:gd name="connsiteX35" fmla="*/ 0 w 5968843"/>
              <a:gd name="connsiteY35" fmla="*/ 5851235 h 585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68843" h="5851235">
                <a:moveTo>
                  <a:pt x="1971739" y="4695956"/>
                </a:moveTo>
                <a:lnTo>
                  <a:pt x="1971739" y="5250627"/>
                </a:lnTo>
                <a:lnTo>
                  <a:pt x="4608967" y="5250627"/>
                </a:lnTo>
                <a:lnTo>
                  <a:pt x="4608967" y="4695956"/>
                </a:lnTo>
                <a:close/>
                <a:moveTo>
                  <a:pt x="1971739" y="4111090"/>
                </a:moveTo>
                <a:lnTo>
                  <a:pt x="1971739" y="4665761"/>
                </a:lnTo>
                <a:lnTo>
                  <a:pt x="5195230" y="4665761"/>
                </a:lnTo>
                <a:lnTo>
                  <a:pt x="5195230" y="4111090"/>
                </a:lnTo>
                <a:close/>
                <a:moveTo>
                  <a:pt x="2220687" y="3507752"/>
                </a:moveTo>
                <a:lnTo>
                  <a:pt x="2220687" y="4062423"/>
                </a:lnTo>
                <a:lnTo>
                  <a:pt x="5681148" y="4062423"/>
                </a:lnTo>
                <a:lnTo>
                  <a:pt x="5681148" y="3507752"/>
                </a:lnTo>
                <a:close/>
                <a:moveTo>
                  <a:pt x="1971739" y="2925617"/>
                </a:moveTo>
                <a:lnTo>
                  <a:pt x="1971739" y="3480288"/>
                </a:lnTo>
                <a:lnTo>
                  <a:pt x="5195230" y="3480288"/>
                </a:lnTo>
                <a:lnTo>
                  <a:pt x="5195230" y="2925617"/>
                </a:lnTo>
                <a:close/>
                <a:moveTo>
                  <a:pt x="2082142" y="1939878"/>
                </a:moveTo>
                <a:lnTo>
                  <a:pt x="2082142" y="2494549"/>
                </a:lnTo>
                <a:lnTo>
                  <a:pt x="4797633" y="2494549"/>
                </a:lnTo>
                <a:lnTo>
                  <a:pt x="4797633" y="1939878"/>
                </a:lnTo>
                <a:close/>
                <a:moveTo>
                  <a:pt x="1269343" y="1357743"/>
                </a:moveTo>
                <a:lnTo>
                  <a:pt x="1269343" y="1912414"/>
                </a:lnTo>
                <a:lnTo>
                  <a:pt x="4492833" y="1912414"/>
                </a:lnTo>
                <a:lnTo>
                  <a:pt x="4492833" y="1357743"/>
                </a:lnTo>
                <a:close/>
                <a:moveTo>
                  <a:pt x="1278578" y="775609"/>
                </a:moveTo>
                <a:lnTo>
                  <a:pt x="1278578" y="1330279"/>
                </a:lnTo>
                <a:lnTo>
                  <a:pt x="4275777" y="1330279"/>
                </a:lnTo>
                <a:lnTo>
                  <a:pt x="4275777" y="775609"/>
                </a:lnTo>
                <a:close/>
                <a:moveTo>
                  <a:pt x="1121561" y="193474"/>
                </a:moveTo>
                <a:lnTo>
                  <a:pt x="1121561" y="748145"/>
                </a:lnTo>
                <a:lnTo>
                  <a:pt x="3855523" y="748145"/>
                </a:lnTo>
                <a:lnTo>
                  <a:pt x="3855523" y="193474"/>
                </a:lnTo>
                <a:close/>
                <a:moveTo>
                  <a:pt x="0" y="0"/>
                </a:moveTo>
                <a:lnTo>
                  <a:pt x="5968843" y="0"/>
                </a:lnTo>
                <a:lnTo>
                  <a:pt x="5968843" y="5851235"/>
                </a:lnTo>
                <a:lnTo>
                  <a:pt x="0" y="5851235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F77ABA-A2E4-4DA8-9FBE-24410BE0B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5" r="7302" b="575"/>
          <a:stretch/>
        </p:blipFill>
        <p:spPr>
          <a:xfrm>
            <a:off x="6715704" y="1154382"/>
            <a:ext cx="4305432" cy="4978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44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789228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06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975D8-7BAE-4F8D-AB8C-FDF0BFA2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902" y="2761678"/>
            <a:ext cx="313361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97AD4-5504-4E06-B2A1-DF405BB8C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11" y="1597892"/>
            <a:ext cx="6413578" cy="384204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89B4B4-C051-42DD-B63B-78240AF03BB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6B01FB-7F59-4626-81BB-E73221489407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39C39C-31C1-4BA8-8F15-6924FBFD18F2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2AAC993-B946-42F3-9119-4B4F10778C91}"/>
              </a:ext>
            </a:extLst>
          </p:cNvPr>
          <p:cNvSpPr/>
          <p:nvPr/>
        </p:nvSpPr>
        <p:spPr>
          <a:xfrm>
            <a:off x="1170864" y="276908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54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54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17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0E3E37E-517A-B2C9-4421-4407B60AE74D}"/>
              </a:ext>
            </a:extLst>
          </p:cNvPr>
          <p:cNvSpPr/>
          <p:nvPr/>
        </p:nvSpPr>
        <p:spPr>
          <a:xfrm>
            <a:off x="6096000" y="1541828"/>
            <a:ext cx="5196840" cy="301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b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 ĐỘNG </a:t>
            </a:r>
          </a:p>
          <a:p>
            <a:pPr algn="ctr">
              <a:lnSpc>
                <a:spcPct val="150000"/>
              </a:lnSpc>
            </a:pPr>
            <a:r>
              <a:rPr lang="en-US" altLang="zh-CN" sz="6600" b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 NỐI</a:t>
            </a:r>
            <a:endParaRPr lang="zh-CN" altLang="en-US" sz="66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00809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800" b="1" dirty="0" err="1">
                <a:solidFill>
                  <a:srgbClr val="00809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800" b="1" dirty="0">
                <a:solidFill>
                  <a:srgbClr val="00809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809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800" b="1" dirty="0">
              <a:solidFill>
                <a:srgbClr val="00809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41ECD-6B91-4FA7-B20D-C86E7E1B4408}"/>
              </a:ext>
            </a:extLst>
          </p:cNvPr>
          <p:cNvSpPr txBox="1"/>
          <p:nvPr/>
        </p:nvSpPr>
        <p:spPr>
          <a:xfrm>
            <a:off x="1862510" y="5135683"/>
            <a:ext cx="941509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Hai người trong tranh đang làm gì?</a:t>
            </a:r>
            <a:endParaRPr lang="zh-CN" altLang="en-US" sz="4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9EF89-B178-4042-905C-925645555230}"/>
              </a:ext>
            </a:extLst>
          </p:cNvPr>
          <p:cNvSpPr txBox="1"/>
          <p:nvPr/>
        </p:nvSpPr>
        <p:spPr>
          <a:xfrm>
            <a:off x="426137" y="5299769"/>
            <a:ext cx="11375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thường chào những ai? Em chào như thế nào?</a:t>
            </a:r>
            <a:endParaRPr lang="zh-CN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AE1C4-288A-4142-9D2A-C2023FD51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488" y="1356805"/>
            <a:ext cx="7243024" cy="3755797"/>
          </a:xfrm>
          <a:prstGeom prst="roundRect">
            <a:avLst>
              <a:gd name="adj" fmla="val 12349"/>
            </a:avLst>
          </a:prstGeom>
          <a:ln>
            <a:solidFill>
              <a:srgbClr val="00C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7650928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BAF3E-115C-4868-A87C-08B9838F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468" y="243693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6D5254-14DE-41A7-BC55-15BA77689046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17E8F-61A1-4D2A-9E8A-B05E0858C147}"/>
              </a:ext>
            </a:extLst>
          </p:cNvPr>
          <p:cNvSpPr txBox="1"/>
          <p:nvPr/>
        </p:nvSpPr>
        <p:spPr>
          <a:xfrm>
            <a:off x="1343387" y="3959889"/>
            <a:ext cx="3727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là hoa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039B3-1E03-4417-B70D-635A804C532C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C51A2-47FE-42A1-A0E9-25C9966C3E72}"/>
              </a:ext>
            </a:extLst>
          </p:cNvPr>
          <p:cNvSpPr txBox="1"/>
          <p:nvPr/>
        </p:nvSpPr>
        <p:spPr>
          <a:xfrm>
            <a:off x="7855016" y="3959889"/>
            <a:ext cx="40968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  <a:p>
            <a:pPr algn="r"/>
            <a:r>
              <a:rPr lang="vi-V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Hoàng Sơn)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D883D-81BD-4375-892B-DAB62FEDD5C4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endParaRPr lang="en-US" altLang="zh-C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5DAC4-E436-40A0-9CF0-532A93326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r="7302" b="575"/>
          <a:stretch/>
        </p:blipFill>
        <p:spPr>
          <a:xfrm>
            <a:off x="4663077" y="2088219"/>
            <a:ext cx="2591578" cy="324127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2B5C11-040D-4C1D-A4EB-7A2E13EDDBA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C9A49-721D-4F06-8C53-4C58B9DE1D9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E90B0A-412C-4DC2-8AEE-FBD2AEC80CA8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0B7633A-8430-4A05-87F7-721693584E86}"/>
              </a:ext>
            </a:extLst>
          </p:cNvPr>
          <p:cNvSpPr/>
          <p:nvPr/>
        </p:nvSpPr>
        <p:spPr>
          <a:xfrm>
            <a:off x="1119409" y="28888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1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27D175FB-D431-4E23-904B-5AFF4BDEFCE9}"/>
              </a:ext>
            </a:extLst>
          </p:cNvPr>
          <p:cNvSpPr/>
          <p:nvPr/>
        </p:nvSpPr>
        <p:spPr>
          <a:xfrm>
            <a:off x="195636" y="1430908"/>
            <a:ext cx="11756216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D5254-14DE-41A7-BC55-15BA77689046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17E8F-61A1-4D2A-9E8A-B05E0858C147}"/>
              </a:ext>
            </a:extLst>
          </p:cNvPr>
          <p:cNvSpPr txBox="1"/>
          <p:nvPr/>
        </p:nvSpPr>
        <p:spPr>
          <a:xfrm>
            <a:off x="1343387" y="3959889"/>
            <a:ext cx="3727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là hoa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039B3-1E03-4417-B70D-635A804C532C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C51A2-47FE-42A1-A0E9-25C9966C3E72}"/>
              </a:ext>
            </a:extLst>
          </p:cNvPr>
          <p:cNvSpPr txBox="1"/>
          <p:nvPr/>
        </p:nvSpPr>
        <p:spPr>
          <a:xfrm>
            <a:off x="7855016" y="3959889"/>
            <a:ext cx="40968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  <a:p>
            <a:pPr algn="r"/>
            <a:r>
              <a:rPr lang="vi-V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Hoàng Sơn)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D883D-81BD-4375-892B-DAB62FEDD5C4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endParaRPr lang="en-US" altLang="zh-C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5DAC4-E436-40A0-9CF0-532A93326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r="7302" b="575"/>
          <a:stretch/>
        </p:blipFill>
        <p:spPr>
          <a:xfrm>
            <a:off x="4663077" y="2088219"/>
            <a:ext cx="2591578" cy="324127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2B5C11-040D-4C1D-A4EB-7A2E13EDDBA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C9A49-721D-4F06-8C53-4C58B9DE1D9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E90B0A-412C-4DC2-8AEE-FBD2AEC80CA8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0B7633A-8430-4A05-87F7-721693584E86}"/>
              </a:ext>
            </a:extLst>
          </p:cNvPr>
          <p:cNvSpPr/>
          <p:nvPr/>
        </p:nvSpPr>
        <p:spPr>
          <a:xfrm>
            <a:off x="1119409" y="28888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C209EB-EAC2-4357-9884-D2D7AF4F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5BC4B-F244-48AE-81FF-FE4E31BBD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889831" y="4016269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99681-B080-4758-8F9B-1B1196FB2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F81571-BF2B-4E3A-B3F3-D4A6662C6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7470583" y="3959889"/>
            <a:ext cx="504497" cy="5241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CA713-EC08-462E-98C1-3011EEA976E4}"/>
              </a:ext>
            </a:extLst>
          </p:cNvPr>
          <p:cNvCxnSpPr>
            <a:cxnSpLocks/>
          </p:cNvCxnSpPr>
          <p:nvPr/>
        </p:nvCxnSpPr>
        <p:spPr>
          <a:xfrm flipH="1">
            <a:off x="3603337" y="147498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484C86-4A29-43F5-9695-1B095E7D060C}"/>
              </a:ext>
            </a:extLst>
          </p:cNvPr>
          <p:cNvGrpSpPr/>
          <p:nvPr/>
        </p:nvGrpSpPr>
        <p:grpSpPr>
          <a:xfrm>
            <a:off x="4233276" y="3154365"/>
            <a:ext cx="121103" cy="549267"/>
            <a:chOff x="5273069" y="2968364"/>
            <a:chExt cx="121103" cy="5492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EA4CD6-099A-4CBB-8F5D-DF5AA436F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983FA4-0389-452C-8855-1167912D2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207D61-8D48-4C4A-A4D3-DB36284E1CC6}"/>
              </a:ext>
            </a:extLst>
          </p:cNvPr>
          <p:cNvCxnSpPr>
            <a:cxnSpLocks/>
          </p:cNvCxnSpPr>
          <p:nvPr/>
        </p:nvCxnSpPr>
        <p:spPr>
          <a:xfrm flipH="1">
            <a:off x="3921992" y="203946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72EA64-9C95-426C-9899-EB98C328BE5A}"/>
              </a:ext>
            </a:extLst>
          </p:cNvPr>
          <p:cNvCxnSpPr>
            <a:cxnSpLocks/>
          </p:cNvCxnSpPr>
          <p:nvPr/>
        </p:nvCxnSpPr>
        <p:spPr>
          <a:xfrm flipH="1">
            <a:off x="4319997" y="25694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3B27E1-72C3-459E-81E8-1C2A78ACC4F3}"/>
              </a:ext>
            </a:extLst>
          </p:cNvPr>
          <p:cNvCxnSpPr>
            <a:cxnSpLocks/>
          </p:cNvCxnSpPr>
          <p:nvPr/>
        </p:nvCxnSpPr>
        <p:spPr>
          <a:xfrm flipH="1">
            <a:off x="4561481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BDA74D-5F98-4ADB-BD76-0BC2F93126B5}"/>
              </a:ext>
            </a:extLst>
          </p:cNvPr>
          <p:cNvGrpSpPr/>
          <p:nvPr/>
        </p:nvGrpSpPr>
        <p:grpSpPr>
          <a:xfrm>
            <a:off x="4073822" y="5690736"/>
            <a:ext cx="121103" cy="549267"/>
            <a:chOff x="5273069" y="2968364"/>
            <a:chExt cx="121103" cy="5492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126DE-EE04-47B4-A762-5DE811067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149308-2EFB-4157-A946-64F71A3FF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64344-77B8-468A-BD2C-B367F71EB93C}"/>
              </a:ext>
            </a:extLst>
          </p:cNvPr>
          <p:cNvCxnSpPr>
            <a:cxnSpLocks/>
          </p:cNvCxnSpPr>
          <p:nvPr/>
        </p:nvCxnSpPr>
        <p:spPr>
          <a:xfrm flipH="1">
            <a:off x="4880136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7BEB5-109F-49CE-8078-3B38B324DB2F}"/>
              </a:ext>
            </a:extLst>
          </p:cNvPr>
          <p:cNvCxnSpPr>
            <a:cxnSpLocks/>
          </p:cNvCxnSpPr>
          <p:nvPr/>
        </p:nvCxnSpPr>
        <p:spPr>
          <a:xfrm flipH="1">
            <a:off x="4345269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46E65E-5B2E-4DC6-854C-05FA0677387A}"/>
              </a:ext>
            </a:extLst>
          </p:cNvPr>
          <p:cNvCxnSpPr>
            <a:cxnSpLocks/>
          </p:cNvCxnSpPr>
          <p:nvPr/>
        </p:nvCxnSpPr>
        <p:spPr>
          <a:xfrm flipH="1">
            <a:off x="10179624" y="14701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F0719F-984C-4FD5-9B16-48B9150A4B1F}"/>
              </a:ext>
            </a:extLst>
          </p:cNvPr>
          <p:cNvGrpSpPr/>
          <p:nvPr/>
        </p:nvGrpSpPr>
        <p:grpSpPr>
          <a:xfrm>
            <a:off x="11049708" y="3149582"/>
            <a:ext cx="121103" cy="549267"/>
            <a:chOff x="5273069" y="2968364"/>
            <a:chExt cx="121103" cy="5492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6F618F7-E886-46A0-B613-03A49D76F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0C34D5-C696-401E-86C9-86E648B8A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A27582-F6C0-43E8-A5F8-D910EEBEFD13}"/>
              </a:ext>
            </a:extLst>
          </p:cNvPr>
          <p:cNvCxnSpPr>
            <a:cxnSpLocks/>
          </p:cNvCxnSpPr>
          <p:nvPr/>
        </p:nvCxnSpPr>
        <p:spPr>
          <a:xfrm flipH="1">
            <a:off x="11209481" y="203467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A86571-7F39-4C6A-8379-1E3BA9A07F9F}"/>
              </a:ext>
            </a:extLst>
          </p:cNvPr>
          <p:cNvCxnSpPr>
            <a:cxnSpLocks/>
          </p:cNvCxnSpPr>
          <p:nvPr/>
        </p:nvCxnSpPr>
        <p:spPr>
          <a:xfrm flipH="1">
            <a:off x="10573012" y="256471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05855B-D7C8-4B17-BC6D-67E45281C25D}"/>
              </a:ext>
            </a:extLst>
          </p:cNvPr>
          <p:cNvCxnSpPr>
            <a:cxnSpLocks/>
          </p:cNvCxnSpPr>
          <p:nvPr/>
        </p:nvCxnSpPr>
        <p:spPr>
          <a:xfrm flipH="1">
            <a:off x="10443709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7C6E62-25E0-4D95-82B7-6677F6D081D0}"/>
              </a:ext>
            </a:extLst>
          </p:cNvPr>
          <p:cNvGrpSpPr/>
          <p:nvPr/>
        </p:nvGrpSpPr>
        <p:grpSpPr>
          <a:xfrm>
            <a:off x="11350737" y="5690736"/>
            <a:ext cx="121103" cy="549267"/>
            <a:chOff x="5273069" y="2968364"/>
            <a:chExt cx="121103" cy="549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91044D-ED89-4DE2-BF12-9F03EDFA9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7F7F59-D566-4CA4-AA23-ED79CE426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976D26-0258-4D90-B4CD-F3E42C30A397}"/>
              </a:ext>
            </a:extLst>
          </p:cNvPr>
          <p:cNvCxnSpPr>
            <a:cxnSpLocks/>
          </p:cNvCxnSpPr>
          <p:nvPr/>
        </p:nvCxnSpPr>
        <p:spPr>
          <a:xfrm flipH="1">
            <a:off x="11676764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311A81-FCD1-42AA-81E9-7CBFCB9F0662}"/>
              </a:ext>
            </a:extLst>
          </p:cNvPr>
          <p:cNvCxnSpPr>
            <a:cxnSpLocks/>
          </p:cNvCxnSpPr>
          <p:nvPr/>
        </p:nvCxnSpPr>
        <p:spPr>
          <a:xfrm flipH="1">
            <a:off x="10513821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2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27D175FB-D431-4E23-904B-5AFF4BDEFCE9}"/>
              </a:ext>
            </a:extLst>
          </p:cNvPr>
          <p:cNvSpPr/>
          <p:nvPr/>
        </p:nvSpPr>
        <p:spPr>
          <a:xfrm>
            <a:off x="195636" y="1430908"/>
            <a:ext cx="11756216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D5254-14DE-41A7-BC55-15BA77689046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17E8F-61A1-4D2A-9E8A-B05E0858C147}"/>
              </a:ext>
            </a:extLst>
          </p:cNvPr>
          <p:cNvSpPr txBox="1"/>
          <p:nvPr/>
        </p:nvSpPr>
        <p:spPr>
          <a:xfrm>
            <a:off x="1343387" y="3959889"/>
            <a:ext cx="3727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là hoa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039B3-1E03-4417-B70D-635A804C532C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1" dirty="0">
                <a:solidFill>
                  <a:srgbClr val="F77A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vi-VN" sz="3600" b="1" dirty="0">
                <a:solidFill>
                  <a:srgbClr val="E5A9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mở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C51A2-47FE-42A1-A0E9-25C9966C3E72}"/>
              </a:ext>
            </a:extLst>
          </p:cNvPr>
          <p:cNvSpPr txBox="1"/>
          <p:nvPr/>
        </p:nvSpPr>
        <p:spPr>
          <a:xfrm>
            <a:off x="7855016" y="3959889"/>
            <a:ext cx="40968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  <a:p>
            <a:pPr algn="r"/>
            <a:r>
              <a:rPr lang="vi-V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Hoàng Sơn)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D883D-81BD-4375-892B-DAB62FEDD5C4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endParaRPr lang="en-US" altLang="zh-C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5DAC4-E436-40A0-9CF0-532A93326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r="7302" b="575"/>
          <a:stretch/>
        </p:blipFill>
        <p:spPr>
          <a:xfrm>
            <a:off x="4663077" y="2088219"/>
            <a:ext cx="2591578" cy="324127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2B5C11-040D-4C1D-A4EB-7A2E13EDDBA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C9A49-721D-4F06-8C53-4C58B9DE1D9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E90B0A-412C-4DC2-8AEE-FBD2AEC80CA8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0B7633A-8430-4A05-87F7-721693584E86}"/>
              </a:ext>
            </a:extLst>
          </p:cNvPr>
          <p:cNvSpPr/>
          <p:nvPr/>
        </p:nvSpPr>
        <p:spPr>
          <a:xfrm>
            <a:off x="1119409" y="28888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C209EB-EAC2-4357-9884-D2D7AF4F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5BC4B-F244-48AE-81FF-FE4E31BBD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889831" y="4016269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99681-B080-4758-8F9B-1B1196FB2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F81571-BF2B-4E3A-B3F3-D4A6662C6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7470583" y="3959889"/>
            <a:ext cx="504497" cy="5241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CA713-EC08-462E-98C1-3011EEA976E4}"/>
              </a:ext>
            </a:extLst>
          </p:cNvPr>
          <p:cNvCxnSpPr>
            <a:cxnSpLocks/>
          </p:cNvCxnSpPr>
          <p:nvPr/>
        </p:nvCxnSpPr>
        <p:spPr>
          <a:xfrm flipH="1">
            <a:off x="3603337" y="147498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484C86-4A29-43F5-9695-1B095E7D060C}"/>
              </a:ext>
            </a:extLst>
          </p:cNvPr>
          <p:cNvGrpSpPr/>
          <p:nvPr/>
        </p:nvGrpSpPr>
        <p:grpSpPr>
          <a:xfrm>
            <a:off x="4233276" y="3154365"/>
            <a:ext cx="121103" cy="549267"/>
            <a:chOff x="5273069" y="2968364"/>
            <a:chExt cx="121103" cy="5492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EA4CD6-099A-4CBB-8F5D-DF5AA436F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983FA4-0389-452C-8855-1167912D2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207D61-8D48-4C4A-A4D3-DB36284E1CC6}"/>
              </a:ext>
            </a:extLst>
          </p:cNvPr>
          <p:cNvCxnSpPr>
            <a:cxnSpLocks/>
          </p:cNvCxnSpPr>
          <p:nvPr/>
        </p:nvCxnSpPr>
        <p:spPr>
          <a:xfrm flipH="1">
            <a:off x="3921992" y="203946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72EA64-9C95-426C-9899-EB98C328BE5A}"/>
              </a:ext>
            </a:extLst>
          </p:cNvPr>
          <p:cNvCxnSpPr>
            <a:cxnSpLocks/>
          </p:cNvCxnSpPr>
          <p:nvPr/>
        </p:nvCxnSpPr>
        <p:spPr>
          <a:xfrm flipH="1">
            <a:off x="4319997" y="25694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3B27E1-72C3-459E-81E8-1C2A78ACC4F3}"/>
              </a:ext>
            </a:extLst>
          </p:cNvPr>
          <p:cNvCxnSpPr>
            <a:cxnSpLocks/>
          </p:cNvCxnSpPr>
          <p:nvPr/>
        </p:nvCxnSpPr>
        <p:spPr>
          <a:xfrm flipH="1">
            <a:off x="4561481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BDA74D-5F98-4ADB-BD76-0BC2F93126B5}"/>
              </a:ext>
            </a:extLst>
          </p:cNvPr>
          <p:cNvGrpSpPr/>
          <p:nvPr/>
        </p:nvGrpSpPr>
        <p:grpSpPr>
          <a:xfrm>
            <a:off x="4073822" y="5690736"/>
            <a:ext cx="121103" cy="549267"/>
            <a:chOff x="5273069" y="2968364"/>
            <a:chExt cx="121103" cy="5492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126DE-EE04-47B4-A762-5DE811067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149308-2EFB-4157-A946-64F71A3FF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64344-77B8-468A-BD2C-B367F71EB93C}"/>
              </a:ext>
            </a:extLst>
          </p:cNvPr>
          <p:cNvCxnSpPr>
            <a:cxnSpLocks/>
          </p:cNvCxnSpPr>
          <p:nvPr/>
        </p:nvCxnSpPr>
        <p:spPr>
          <a:xfrm flipH="1">
            <a:off x="4880136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7BEB5-109F-49CE-8078-3B38B324DB2F}"/>
              </a:ext>
            </a:extLst>
          </p:cNvPr>
          <p:cNvCxnSpPr>
            <a:cxnSpLocks/>
          </p:cNvCxnSpPr>
          <p:nvPr/>
        </p:nvCxnSpPr>
        <p:spPr>
          <a:xfrm flipH="1">
            <a:off x="4345269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46E65E-5B2E-4DC6-854C-05FA0677387A}"/>
              </a:ext>
            </a:extLst>
          </p:cNvPr>
          <p:cNvCxnSpPr>
            <a:cxnSpLocks/>
          </p:cNvCxnSpPr>
          <p:nvPr/>
        </p:nvCxnSpPr>
        <p:spPr>
          <a:xfrm flipH="1">
            <a:off x="10179624" y="14701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F0719F-984C-4FD5-9B16-48B9150A4B1F}"/>
              </a:ext>
            </a:extLst>
          </p:cNvPr>
          <p:cNvGrpSpPr/>
          <p:nvPr/>
        </p:nvGrpSpPr>
        <p:grpSpPr>
          <a:xfrm>
            <a:off x="11049708" y="3149582"/>
            <a:ext cx="121103" cy="549267"/>
            <a:chOff x="5273069" y="2968364"/>
            <a:chExt cx="121103" cy="5492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6F618F7-E886-46A0-B613-03A49D76F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0C34D5-C696-401E-86C9-86E648B8A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A27582-F6C0-43E8-A5F8-D910EEBEFD13}"/>
              </a:ext>
            </a:extLst>
          </p:cNvPr>
          <p:cNvCxnSpPr>
            <a:cxnSpLocks/>
          </p:cNvCxnSpPr>
          <p:nvPr/>
        </p:nvCxnSpPr>
        <p:spPr>
          <a:xfrm flipH="1">
            <a:off x="11209481" y="203467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A86571-7F39-4C6A-8379-1E3BA9A07F9F}"/>
              </a:ext>
            </a:extLst>
          </p:cNvPr>
          <p:cNvCxnSpPr>
            <a:cxnSpLocks/>
          </p:cNvCxnSpPr>
          <p:nvPr/>
        </p:nvCxnSpPr>
        <p:spPr>
          <a:xfrm flipH="1">
            <a:off x="10573012" y="256471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05855B-D7C8-4B17-BC6D-67E45281C25D}"/>
              </a:ext>
            </a:extLst>
          </p:cNvPr>
          <p:cNvCxnSpPr>
            <a:cxnSpLocks/>
          </p:cNvCxnSpPr>
          <p:nvPr/>
        </p:nvCxnSpPr>
        <p:spPr>
          <a:xfrm flipH="1">
            <a:off x="10443709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7C6E62-25E0-4D95-82B7-6677F6D081D0}"/>
              </a:ext>
            </a:extLst>
          </p:cNvPr>
          <p:cNvGrpSpPr/>
          <p:nvPr/>
        </p:nvGrpSpPr>
        <p:grpSpPr>
          <a:xfrm>
            <a:off x="11350737" y="5690736"/>
            <a:ext cx="121103" cy="549267"/>
            <a:chOff x="5273069" y="2968364"/>
            <a:chExt cx="121103" cy="549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91044D-ED89-4DE2-BF12-9F03EDFA9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7F7F59-D566-4CA4-AA23-ED79CE426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976D26-0258-4D90-B4CD-F3E42C30A397}"/>
              </a:ext>
            </a:extLst>
          </p:cNvPr>
          <p:cNvCxnSpPr>
            <a:cxnSpLocks/>
          </p:cNvCxnSpPr>
          <p:nvPr/>
        </p:nvCxnSpPr>
        <p:spPr>
          <a:xfrm flipH="1">
            <a:off x="11676764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311A81-FCD1-42AA-81E9-7CBFCB9F0662}"/>
              </a:ext>
            </a:extLst>
          </p:cNvPr>
          <p:cNvCxnSpPr>
            <a:cxnSpLocks/>
          </p:cNvCxnSpPr>
          <p:nvPr/>
        </p:nvCxnSpPr>
        <p:spPr>
          <a:xfrm flipH="1">
            <a:off x="10513821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7">
            <a:extLst>
              <a:ext uri="{FF2B5EF4-FFF2-40B4-BE49-F238E27FC236}">
                <a16:creationId xmlns:a16="http://schemas.microsoft.com/office/drawing/2014/main" id="{AE7F6AAF-BA0C-4215-A7E0-52BA1C6D0DCA}"/>
              </a:ext>
            </a:extLst>
          </p:cNvPr>
          <p:cNvSpPr/>
          <p:nvPr/>
        </p:nvSpPr>
        <p:spPr>
          <a:xfrm rot="5400000">
            <a:off x="2752421" y="1393852"/>
            <a:ext cx="1021346" cy="1021344"/>
          </a:xfrm>
          <a:prstGeom prst="ellipse">
            <a:avLst/>
          </a:prstGeom>
          <a:gradFill flip="none" rotWithShape="1">
            <a:gsLst>
              <a:gs pos="48000">
                <a:schemeClr val="bg1">
                  <a:alpha val="84000"/>
                </a:schemeClr>
              </a:gs>
              <a:gs pos="99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96900" dist="368300" dir="2700000" sx="86000" sy="86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E05C7B40-C70B-4B01-A0C5-0C8803FE4286}"/>
              </a:ext>
            </a:extLst>
          </p:cNvPr>
          <p:cNvSpPr/>
          <p:nvPr/>
        </p:nvSpPr>
        <p:spPr>
          <a:xfrm>
            <a:off x="1507255" y="1837697"/>
            <a:ext cx="3511678" cy="3899912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8100000" scaled="1"/>
            <a:tileRect/>
          </a:gradFill>
          <a:ln w="9525">
            <a:noFill/>
            <a:round/>
            <a:headEnd/>
            <a:tailEnd/>
          </a:ln>
          <a:effectLst>
            <a:outerShdw blurRad="571500" dist="254000" dir="30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2" name="3">
            <a:extLst>
              <a:ext uri="{FF2B5EF4-FFF2-40B4-BE49-F238E27FC236}">
                <a16:creationId xmlns:a16="http://schemas.microsoft.com/office/drawing/2014/main" id="{7BD09D50-CBFB-4213-861F-69D524C8E088}"/>
              </a:ext>
            </a:extLst>
          </p:cNvPr>
          <p:cNvCxnSpPr/>
          <p:nvPr/>
        </p:nvCxnSpPr>
        <p:spPr>
          <a:xfrm>
            <a:off x="2385825" y="3357618"/>
            <a:ext cx="1754538" cy="0"/>
          </a:xfrm>
          <a:prstGeom prst="line">
            <a:avLst/>
          </a:prstGeom>
          <a:ln>
            <a:solidFill>
              <a:srgbClr val="577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8">
            <a:extLst>
              <a:ext uri="{FF2B5EF4-FFF2-40B4-BE49-F238E27FC236}">
                <a16:creationId xmlns:a16="http://schemas.microsoft.com/office/drawing/2014/main" id="{8A4357D9-E7E6-473A-939E-466B7CE907D0}"/>
              </a:ext>
            </a:extLst>
          </p:cNvPr>
          <p:cNvSpPr/>
          <p:nvPr/>
        </p:nvSpPr>
        <p:spPr>
          <a:xfrm>
            <a:off x="2879418" y="1521176"/>
            <a:ext cx="767352" cy="7673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42900" dist="76200" dir="2700000" sx="96000" sy="96000" algn="tl" rotWithShape="0">
              <a:prstClr val="black">
                <a:alpha val="3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>
                <a:solidFill>
                  <a:srgbClr val="F77A08"/>
                </a:solidFill>
                <a:cs typeface="+mn-ea"/>
                <a:sym typeface="+mn-lt"/>
              </a:rPr>
              <a:t>1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77A08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628AC7BA-80C4-42AE-8AB9-B89B543895C7}"/>
              </a:ext>
            </a:extLst>
          </p:cNvPr>
          <p:cNvSpPr txBox="1"/>
          <p:nvPr/>
        </p:nvSpPr>
        <p:spPr>
          <a:xfrm>
            <a:off x="1577154" y="3572802"/>
            <a:ext cx="3371880" cy="138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thành thật, xuất phát từ đáy lòng</a:t>
            </a:r>
            <a:endParaRPr lang="en-US" altLang="zh-CN" sz="3000" kern="0" dirty="0">
              <a:solidFill>
                <a:schemeClr val="bg1">
                  <a:lumMod val="6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74189760-D457-4611-98E2-DF155512FF34}"/>
              </a:ext>
            </a:extLst>
          </p:cNvPr>
          <p:cNvSpPr/>
          <p:nvPr/>
        </p:nvSpPr>
        <p:spPr>
          <a:xfrm>
            <a:off x="1819562" y="2620854"/>
            <a:ext cx="2876757" cy="652091"/>
          </a:xfrm>
          <a:prstGeom prst="roundRect">
            <a:avLst>
              <a:gd name="adj" fmla="val 50000"/>
            </a:avLst>
          </a:prstGeom>
          <a:solidFill>
            <a:srgbClr val="00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-457200" algn="ctr" defTabSz="914400">
              <a:lnSpc>
                <a:spcPct val="90000"/>
              </a:lnSpc>
              <a:spcBef>
                <a:spcPts val="1000"/>
              </a:spcBef>
              <a:buSzPct val="100000"/>
            </a:pPr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D4127F6-658F-4B3D-9CD6-F84FE5E4674D}"/>
              </a:ext>
            </a:extLst>
          </p:cNvPr>
          <p:cNvSpPr txBox="1">
            <a:spLocks/>
          </p:cNvSpPr>
          <p:nvPr/>
        </p:nvSpPr>
        <p:spPr>
          <a:xfrm>
            <a:off x="1986883" y="2669900"/>
            <a:ext cx="2511968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chân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D340D6CA-1AAF-4CAF-9EE5-AF7CFA6D56E0}"/>
              </a:ext>
            </a:extLst>
          </p:cNvPr>
          <p:cNvSpPr/>
          <p:nvPr/>
        </p:nvSpPr>
        <p:spPr>
          <a:xfrm rot="5400000">
            <a:off x="8418235" y="1393852"/>
            <a:ext cx="1021346" cy="1021344"/>
          </a:xfrm>
          <a:prstGeom prst="ellipse">
            <a:avLst/>
          </a:prstGeom>
          <a:gradFill flip="none" rotWithShape="1">
            <a:gsLst>
              <a:gs pos="48000">
                <a:schemeClr val="bg1">
                  <a:alpha val="84000"/>
                </a:schemeClr>
              </a:gs>
              <a:gs pos="99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96900" dist="368300" dir="2700000" sx="86000" sy="86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C3D3910B-C589-4000-B2FC-750D5B21F23E}"/>
              </a:ext>
            </a:extLst>
          </p:cNvPr>
          <p:cNvSpPr/>
          <p:nvPr/>
        </p:nvSpPr>
        <p:spPr>
          <a:xfrm>
            <a:off x="7173069" y="1837697"/>
            <a:ext cx="3511678" cy="3899912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8100000" scaled="1"/>
            <a:tileRect/>
          </a:gradFill>
          <a:ln w="9525">
            <a:noFill/>
            <a:round/>
            <a:headEnd/>
            <a:tailEnd/>
          </a:ln>
          <a:effectLst>
            <a:outerShdw blurRad="571500" dist="254000" dir="30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1" name="3">
            <a:extLst>
              <a:ext uri="{FF2B5EF4-FFF2-40B4-BE49-F238E27FC236}">
                <a16:creationId xmlns:a16="http://schemas.microsoft.com/office/drawing/2014/main" id="{BF8B2276-681C-4DA1-97F4-932A833FB5C0}"/>
              </a:ext>
            </a:extLst>
          </p:cNvPr>
          <p:cNvCxnSpPr/>
          <p:nvPr/>
        </p:nvCxnSpPr>
        <p:spPr>
          <a:xfrm>
            <a:off x="8051639" y="3357618"/>
            <a:ext cx="1754538" cy="0"/>
          </a:xfrm>
          <a:prstGeom prst="line">
            <a:avLst/>
          </a:prstGeom>
          <a:ln>
            <a:solidFill>
              <a:srgbClr val="577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8">
            <a:extLst>
              <a:ext uri="{FF2B5EF4-FFF2-40B4-BE49-F238E27FC236}">
                <a16:creationId xmlns:a16="http://schemas.microsoft.com/office/drawing/2014/main" id="{FA9282E9-505E-427C-85F5-53BACA7134F9}"/>
              </a:ext>
            </a:extLst>
          </p:cNvPr>
          <p:cNvSpPr/>
          <p:nvPr/>
        </p:nvSpPr>
        <p:spPr>
          <a:xfrm>
            <a:off x="8545232" y="1521176"/>
            <a:ext cx="767352" cy="7673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42900" dist="76200" dir="2700000" sx="96000" sy="96000" algn="tl" rotWithShape="0">
              <a:prstClr val="black">
                <a:alpha val="3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77A08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C877AC29-5166-4AFE-9A2B-37D5593C5EC9}"/>
              </a:ext>
            </a:extLst>
          </p:cNvPr>
          <p:cNvSpPr txBox="1"/>
          <p:nvPr/>
        </p:nvSpPr>
        <p:spPr>
          <a:xfrm>
            <a:off x="7242966" y="3540419"/>
            <a:ext cx="3371880" cy="138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4="http://schemas.microsoft.com/office/drawing/2010/main" xmlns:a16="http://schemas.microsoft.com/office/drawing/2014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 b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tỏ suy nghĩ , tình cảm</a:t>
            </a:r>
            <a:endParaRPr lang="en-US" altLang="zh-CN" sz="3000" kern="0" dirty="0">
              <a:solidFill>
                <a:schemeClr val="bg1">
                  <a:lumMod val="6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FB8624AF-6ED7-42E0-A514-CE743BE36EF6}"/>
              </a:ext>
            </a:extLst>
          </p:cNvPr>
          <p:cNvSpPr/>
          <p:nvPr/>
        </p:nvSpPr>
        <p:spPr>
          <a:xfrm>
            <a:off x="7606518" y="2620854"/>
            <a:ext cx="2644780" cy="652091"/>
          </a:xfrm>
          <a:prstGeom prst="roundRect">
            <a:avLst>
              <a:gd name="adj" fmla="val 50000"/>
            </a:avLst>
          </a:prstGeom>
          <a:solidFill>
            <a:srgbClr val="00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-457200" algn="ctr" defTabSz="914400">
              <a:lnSpc>
                <a:spcPct val="90000"/>
              </a:lnSpc>
              <a:spcBef>
                <a:spcPts val="1000"/>
              </a:spcBef>
              <a:buSzPct val="100000"/>
            </a:pPr>
            <a:endParaRPr 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8CB6BD-52DD-4D38-BC5C-AF1F5927332D}"/>
              </a:ext>
            </a:extLst>
          </p:cNvPr>
          <p:cNvSpPr txBox="1">
            <a:spLocks/>
          </p:cNvSpPr>
          <p:nvPr/>
        </p:nvSpPr>
        <p:spPr>
          <a:xfrm>
            <a:off x="8111781" y="2669900"/>
            <a:ext cx="163425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cởi</a:t>
            </a:r>
            <a:r>
              <a:rPr lang="en-US" sz="4000" b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8" grpId="0" animBg="1"/>
      <p:bldP spid="29" grpId="0" animBg="1"/>
      <p:bldP spid="30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27D175FB-D431-4E23-904B-5AFF4BDEFCE9}"/>
              </a:ext>
            </a:extLst>
          </p:cNvPr>
          <p:cNvSpPr/>
          <p:nvPr/>
        </p:nvSpPr>
        <p:spPr>
          <a:xfrm>
            <a:off x="195636" y="1430908"/>
            <a:ext cx="11756216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D5254-14DE-41A7-BC55-15BA77689046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17E8F-61A1-4D2A-9E8A-B05E0858C147}"/>
              </a:ext>
            </a:extLst>
          </p:cNvPr>
          <p:cNvSpPr txBox="1"/>
          <p:nvPr/>
        </p:nvSpPr>
        <p:spPr>
          <a:xfrm>
            <a:off x="1343387" y="3959889"/>
            <a:ext cx="3727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là hoa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039B3-1E03-4417-B70D-635A804C532C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1" dirty="0">
                <a:solidFill>
                  <a:srgbClr val="F77A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vi-VN" sz="3600" b="1" dirty="0">
                <a:solidFill>
                  <a:srgbClr val="E5A9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mở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C51A2-47FE-42A1-A0E9-25C9966C3E72}"/>
              </a:ext>
            </a:extLst>
          </p:cNvPr>
          <p:cNvSpPr txBox="1"/>
          <p:nvPr/>
        </p:nvSpPr>
        <p:spPr>
          <a:xfrm>
            <a:off x="7855016" y="3959889"/>
            <a:ext cx="40968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có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  <a:p>
            <a:pPr algn="r"/>
            <a:r>
              <a:rPr lang="vi-V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Hoàng Sơn)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D883D-81BD-4375-892B-DAB62FEDD5C4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endParaRPr lang="en-US" altLang="zh-C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5DAC4-E436-40A0-9CF0-532A93326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r="7302" b="575"/>
          <a:stretch/>
        </p:blipFill>
        <p:spPr>
          <a:xfrm>
            <a:off x="4663077" y="2088219"/>
            <a:ext cx="2591578" cy="324127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2B5C11-040D-4C1D-A4EB-7A2E13EDDBA7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C9A49-721D-4F06-8C53-4C58B9DE1D95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E90B0A-412C-4DC2-8AEE-FBD2AEC80CA8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0B7633A-8430-4A05-87F7-721693584E86}"/>
              </a:ext>
            </a:extLst>
          </p:cNvPr>
          <p:cNvSpPr/>
          <p:nvPr/>
        </p:nvSpPr>
        <p:spPr>
          <a:xfrm>
            <a:off x="1119409" y="28888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C209EB-EAC2-4357-9884-D2D7AF4F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5BC4B-F244-48AE-81FF-FE4E31BBD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889831" y="4016269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99681-B080-4758-8F9B-1B1196FB2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F81571-BF2B-4E3A-B3F3-D4A6662C6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7470583" y="3959889"/>
            <a:ext cx="504497" cy="5241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CA713-EC08-462E-98C1-3011EEA976E4}"/>
              </a:ext>
            </a:extLst>
          </p:cNvPr>
          <p:cNvCxnSpPr>
            <a:cxnSpLocks/>
          </p:cNvCxnSpPr>
          <p:nvPr/>
        </p:nvCxnSpPr>
        <p:spPr>
          <a:xfrm flipH="1">
            <a:off x="3603337" y="1474981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484C86-4A29-43F5-9695-1B095E7D060C}"/>
              </a:ext>
            </a:extLst>
          </p:cNvPr>
          <p:cNvGrpSpPr/>
          <p:nvPr/>
        </p:nvGrpSpPr>
        <p:grpSpPr>
          <a:xfrm>
            <a:off x="4233276" y="3154365"/>
            <a:ext cx="121103" cy="549267"/>
            <a:chOff x="5273069" y="2968364"/>
            <a:chExt cx="121103" cy="5492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EA4CD6-099A-4CBB-8F5D-DF5AA436F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983FA4-0389-452C-8855-1167912D2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207D61-8D48-4C4A-A4D3-DB36284E1CC6}"/>
              </a:ext>
            </a:extLst>
          </p:cNvPr>
          <p:cNvCxnSpPr>
            <a:cxnSpLocks/>
          </p:cNvCxnSpPr>
          <p:nvPr/>
        </p:nvCxnSpPr>
        <p:spPr>
          <a:xfrm flipH="1">
            <a:off x="3921992" y="203946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72EA64-9C95-426C-9899-EB98C328BE5A}"/>
              </a:ext>
            </a:extLst>
          </p:cNvPr>
          <p:cNvCxnSpPr>
            <a:cxnSpLocks/>
          </p:cNvCxnSpPr>
          <p:nvPr/>
        </p:nvCxnSpPr>
        <p:spPr>
          <a:xfrm flipH="1">
            <a:off x="4319997" y="25694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3B27E1-72C3-459E-81E8-1C2A78ACC4F3}"/>
              </a:ext>
            </a:extLst>
          </p:cNvPr>
          <p:cNvCxnSpPr>
            <a:cxnSpLocks/>
          </p:cNvCxnSpPr>
          <p:nvPr/>
        </p:nvCxnSpPr>
        <p:spPr>
          <a:xfrm flipH="1">
            <a:off x="4561481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BDA74D-5F98-4ADB-BD76-0BC2F93126B5}"/>
              </a:ext>
            </a:extLst>
          </p:cNvPr>
          <p:cNvGrpSpPr/>
          <p:nvPr/>
        </p:nvGrpSpPr>
        <p:grpSpPr>
          <a:xfrm>
            <a:off x="4073822" y="5690736"/>
            <a:ext cx="121103" cy="549267"/>
            <a:chOff x="5273069" y="2968364"/>
            <a:chExt cx="121103" cy="5492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4126DE-EE04-47B4-A762-5DE811067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149308-2EFB-4157-A946-64F71A3FF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64344-77B8-468A-BD2C-B367F71EB93C}"/>
              </a:ext>
            </a:extLst>
          </p:cNvPr>
          <p:cNvCxnSpPr>
            <a:cxnSpLocks/>
          </p:cNvCxnSpPr>
          <p:nvPr/>
        </p:nvCxnSpPr>
        <p:spPr>
          <a:xfrm flipH="1">
            <a:off x="4880136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7BEB5-109F-49CE-8078-3B38B324DB2F}"/>
              </a:ext>
            </a:extLst>
          </p:cNvPr>
          <p:cNvCxnSpPr>
            <a:cxnSpLocks/>
          </p:cNvCxnSpPr>
          <p:nvPr/>
        </p:nvCxnSpPr>
        <p:spPr>
          <a:xfrm flipH="1">
            <a:off x="4345269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46E65E-5B2E-4DC6-854C-05FA0677387A}"/>
              </a:ext>
            </a:extLst>
          </p:cNvPr>
          <p:cNvCxnSpPr>
            <a:cxnSpLocks/>
          </p:cNvCxnSpPr>
          <p:nvPr/>
        </p:nvCxnSpPr>
        <p:spPr>
          <a:xfrm flipH="1">
            <a:off x="10179624" y="1470198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F0719F-984C-4FD5-9B16-48B9150A4B1F}"/>
              </a:ext>
            </a:extLst>
          </p:cNvPr>
          <p:cNvGrpSpPr/>
          <p:nvPr/>
        </p:nvGrpSpPr>
        <p:grpSpPr>
          <a:xfrm>
            <a:off x="11049708" y="3149582"/>
            <a:ext cx="121103" cy="549267"/>
            <a:chOff x="5273069" y="2968364"/>
            <a:chExt cx="121103" cy="5492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6F618F7-E886-46A0-B613-03A49D76F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0C34D5-C696-401E-86C9-86E648B8A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A27582-F6C0-43E8-A5F8-D910EEBEFD13}"/>
              </a:ext>
            </a:extLst>
          </p:cNvPr>
          <p:cNvCxnSpPr>
            <a:cxnSpLocks/>
          </p:cNvCxnSpPr>
          <p:nvPr/>
        </p:nvCxnSpPr>
        <p:spPr>
          <a:xfrm flipH="1">
            <a:off x="11209481" y="203467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A86571-7F39-4C6A-8379-1E3BA9A07F9F}"/>
              </a:ext>
            </a:extLst>
          </p:cNvPr>
          <p:cNvCxnSpPr>
            <a:cxnSpLocks/>
          </p:cNvCxnSpPr>
          <p:nvPr/>
        </p:nvCxnSpPr>
        <p:spPr>
          <a:xfrm flipH="1">
            <a:off x="10573012" y="2564715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05855B-D7C8-4B17-BC6D-67E45281C25D}"/>
              </a:ext>
            </a:extLst>
          </p:cNvPr>
          <p:cNvCxnSpPr>
            <a:cxnSpLocks/>
          </p:cNvCxnSpPr>
          <p:nvPr/>
        </p:nvCxnSpPr>
        <p:spPr>
          <a:xfrm flipH="1">
            <a:off x="10443709" y="4011352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7C6E62-25E0-4D95-82B7-6677F6D081D0}"/>
              </a:ext>
            </a:extLst>
          </p:cNvPr>
          <p:cNvGrpSpPr/>
          <p:nvPr/>
        </p:nvGrpSpPr>
        <p:grpSpPr>
          <a:xfrm>
            <a:off x="11359973" y="5690736"/>
            <a:ext cx="121103" cy="549267"/>
            <a:chOff x="5273069" y="2968364"/>
            <a:chExt cx="121103" cy="549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91044D-ED89-4DE2-BF12-9F03EDFA9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069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7F7F59-D566-4CA4-AA23-ED79CE426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572" y="2968364"/>
              <a:ext cx="49600" cy="549267"/>
            </a:xfrm>
            <a:prstGeom prst="line">
              <a:avLst/>
            </a:prstGeom>
            <a:ln w="19050">
              <a:solidFill>
                <a:srgbClr val="079C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976D26-0258-4D90-B4CD-F3E42C30A397}"/>
              </a:ext>
            </a:extLst>
          </p:cNvPr>
          <p:cNvCxnSpPr>
            <a:cxnSpLocks/>
          </p:cNvCxnSpPr>
          <p:nvPr/>
        </p:nvCxnSpPr>
        <p:spPr>
          <a:xfrm flipH="1">
            <a:off x="11676764" y="4575833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311A81-FCD1-42AA-81E9-7CBFCB9F0662}"/>
              </a:ext>
            </a:extLst>
          </p:cNvPr>
          <p:cNvCxnSpPr>
            <a:cxnSpLocks/>
          </p:cNvCxnSpPr>
          <p:nvPr/>
        </p:nvCxnSpPr>
        <p:spPr>
          <a:xfrm flipH="1">
            <a:off x="10513821" y="5105869"/>
            <a:ext cx="49600" cy="549267"/>
          </a:xfrm>
          <a:prstGeom prst="line">
            <a:avLst/>
          </a:prstGeom>
          <a:ln w="1905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767</Words>
  <Application>Microsoft Office PowerPoint</Application>
  <PresentationFormat>Widescreen</PresentationFormat>
  <Paragraphs>97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.VnArial</vt:lpstr>
      <vt:lpstr>HL Hoctro</vt:lpstr>
      <vt:lpstr>Times New Roman</vt:lpstr>
      <vt:lpstr>Arial Black</vt:lpstr>
      <vt:lpstr>Calibri Light</vt:lpstr>
      <vt:lpstr>Calibri</vt:lpstr>
      <vt:lpstr>Arial-Rounded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445</cp:revision>
  <dcterms:created xsi:type="dcterms:W3CDTF">2021-08-06T07:04:41Z</dcterms:created>
  <dcterms:modified xsi:type="dcterms:W3CDTF">2023-03-08T14:53:08Z</dcterms:modified>
  <cp:category>9Slide.vn</cp:category>
</cp:coreProperties>
</file>