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90" r:id="rId2"/>
    <p:sldId id="491" r:id="rId3"/>
    <p:sldId id="492" r:id="rId4"/>
    <p:sldId id="493" r:id="rId5"/>
    <p:sldId id="494" r:id="rId6"/>
    <p:sldId id="495" r:id="rId7"/>
    <p:sldId id="470" r:id="rId8"/>
    <p:sldId id="468" r:id="rId9"/>
    <p:sldId id="469" r:id="rId10"/>
    <p:sldId id="466" r:id="rId11"/>
    <p:sldId id="489" r:id="rId12"/>
    <p:sldId id="485" r:id="rId13"/>
    <p:sldId id="496" r:id="rId14"/>
    <p:sldId id="487" r:id="rId15"/>
    <p:sldId id="488" r:id="rId16"/>
    <p:sldId id="4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2AF"/>
    <a:srgbClr val="975B35"/>
    <a:srgbClr val="CF372F"/>
    <a:srgbClr val="F37021"/>
    <a:srgbClr val="FFC421"/>
    <a:srgbClr val="0C3A8E"/>
    <a:srgbClr val="1686AE"/>
    <a:srgbClr val="2975A9"/>
    <a:srgbClr val="BFDCAC"/>
    <a:srgbClr val="FB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6201" autoAdjust="0"/>
  </p:normalViewPr>
  <p:slideViewPr>
    <p:cSldViewPr>
      <p:cViewPr>
        <p:scale>
          <a:sx n="66" d="100"/>
          <a:sy n="66" d="100"/>
        </p:scale>
        <p:origin x="557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EF66CF-36CB-4554-A697-3318DD4E7A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71F03-27A1-4FDA-964B-134E28BD95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C004E-6772-471E-AB75-EBBC09A89AF6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8E488-1353-43F7-BCB5-87CB62DE7D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6F970-4D59-4798-80F8-7D26DC42B3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2CE20-C3B3-48F5-BA7C-945E35FB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6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97D0-3B45-4B3B-A116-9C3A89D7870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7E22E-6708-4D2B-9A1E-2181D60F8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202" y="429319"/>
            <a:ext cx="10559596" cy="4801202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437" y="5486070"/>
            <a:ext cx="12388146" cy="1676545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182" y="4185335"/>
            <a:ext cx="2322777" cy="2536156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00694" y="4393238"/>
            <a:ext cx="1609483" cy="2042337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499" y="5713350"/>
            <a:ext cx="1054699" cy="682811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87871" y="5279872"/>
            <a:ext cx="1249788" cy="554784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7879" y="5825130"/>
            <a:ext cx="1152244" cy="743776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11865" y="5846713"/>
            <a:ext cx="768163" cy="493819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11146887" y="3972392"/>
            <a:ext cx="1024217" cy="731583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679749" y="1169320"/>
            <a:ext cx="1176630" cy="1560711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12294" y="3677363"/>
            <a:ext cx="1231499" cy="1158340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666384" y="145694"/>
            <a:ext cx="859232" cy="1032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64619" y="3996342"/>
            <a:ext cx="3560373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2C779-E164-4082-9E2A-F474EE79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CA1D6-4CF8-43CA-B336-C87719E33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EBEE0-EE2A-443F-B92E-DE82BBBC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3DBFD-E366-455E-B5AE-243BE0900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E65-D163-4A20-8DD7-3E188D77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53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346264-0874-4FE1-A1A4-6AED0CFDC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D15DD-E1C0-48FC-B18F-8F9712239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E3DC-07E1-47E2-AC4B-1AA53B042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E0AB-092E-4CFD-9A75-2CE9684C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F9FE1-0F5B-40FA-B883-19CDEBDA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88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2061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18B00-E438-4FA8-8DBC-AFA2BD9AB380}"/>
              </a:ext>
            </a:extLst>
          </p:cNvPr>
          <p:cNvSpPr txBox="1"/>
          <p:nvPr userDrawn="1"/>
        </p:nvSpPr>
        <p:spPr>
          <a:xfrm>
            <a:off x="2198914" y="2063154"/>
            <a:ext cx="5725886" cy="216527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ACFC6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latinLnBrk="0">
              <a:lnSpc>
                <a:spcPct val="117000"/>
              </a:lnSpc>
            </a:pP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 HỌC</a:t>
            </a:r>
            <a:b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000" b="1" i="0" spc="360">
                <a:solidFill>
                  <a:srgbClr val="F08300"/>
                </a:solidFill>
                <a:effectLst/>
                <a:latin typeface="#9Slide07 Koni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THÚC</a:t>
            </a:r>
            <a:endParaRPr lang="vi-VN" sz="6000" b="0" i="0" spc="360">
              <a:solidFill>
                <a:srgbClr val="F08300"/>
              </a:solidFill>
              <a:effectLst/>
              <a:latin typeface="#9Slide03 IcielUni Sans Heavy" panose="000005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99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95">
            <a:extLst>
              <a:ext uri="{FF2B5EF4-FFF2-40B4-BE49-F238E27FC236}">
                <a16:creationId xmlns:a16="http://schemas.microsoft.com/office/drawing/2014/main" id="{ECB9A1B1-34E9-434E-9E6E-BE705B703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429" y="1219200"/>
            <a:ext cx="10051143" cy="3412993"/>
          </a:xfrm>
          <a:prstGeom prst="rect">
            <a:avLst/>
          </a:prstGeom>
        </p:spPr>
      </p:pic>
      <p:pic>
        <p:nvPicPr>
          <p:cNvPr id="19" name="31">
            <a:extLst>
              <a:ext uri="{FF2B5EF4-FFF2-40B4-BE49-F238E27FC236}">
                <a16:creationId xmlns:a16="http://schemas.microsoft.com/office/drawing/2014/main" id="{69DFFE35-F187-4BD4-9030-8A30D22AE6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8745" y="5878808"/>
            <a:ext cx="2538356" cy="1005960"/>
          </a:xfrm>
          <a:prstGeom prst="rect">
            <a:avLst/>
          </a:prstGeom>
        </p:spPr>
      </p:pic>
      <p:pic>
        <p:nvPicPr>
          <p:cNvPr id="20" name="32">
            <a:extLst>
              <a:ext uri="{FF2B5EF4-FFF2-40B4-BE49-F238E27FC236}">
                <a16:creationId xmlns:a16="http://schemas.microsoft.com/office/drawing/2014/main" id="{F35C649D-7383-457C-B1D7-923A4AFC25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4826" y="6029422"/>
            <a:ext cx="2477359" cy="833726"/>
          </a:xfrm>
          <a:prstGeom prst="rect">
            <a:avLst/>
          </a:prstGeom>
        </p:spPr>
      </p:pic>
      <p:pic>
        <p:nvPicPr>
          <p:cNvPr id="21" name="35">
            <a:extLst>
              <a:ext uri="{FF2B5EF4-FFF2-40B4-BE49-F238E27FC236}">
                <a16:creationId xmlns:a16="http://schemas.microsoft.com/office/drawing/2014/main" id="{6339B9AD-7BFE-4A77-AA36-C82CF15F91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95488" y="6002688"/>
            <a:ext cx="1609454" cy="465385"/>
          </a:xfrm>
          <a:prstGeom prst="rect">
            <a:avLst/>
          </a:prstGeom>
        </p:spPr>
      </p:pic>
      <p:pic>
        <p:nvPicPr>
          <p:cNvPr id="22" name="36">
            <a:extLst>
              <a:ext uri="{FF2B5EF4-FFF2-40B4-BE49-F238E27FC236}">
                <a16:creationId xmlns:a16="http://schemas.microsoft.com/office/drawing/2014/main" id="{8C31BA37-CEBC-43B7-98F4-33C46396A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5754" y="4672838"/>
            <a:ext cx="887139" cy="1124679"/>
          </a:xfrm>
          <a:prstGeom prst="rect">
            <a:avLst/>
          </a:prstGeom>
        </p:spPr>
      </p:pic>
      <p:pic>
        <p:nvPicPr>
          <p:cNvPr id="30" name="38">
            <a:extLst>
              <a:ext uri="{FF2B5EF4-FFF2-40B4-BE49-F238E27FC236}">
                <a16:creationId xmlns:a16="http://schemas.microsoft.com/office/drawing/2014/main" id="{1197A8DA-77DF-4948-8A75-BF6AF18DFA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022" y="4786409"/>
            <a:ext cx="1261941" cy="1644661"/>
          </a:xfrm>
          <a:prstGeom prst="rect">
            <a:avLst/>
          </a:prstGeom>
        </p:spPr>
      </p:pic>
      <p:pic>
        <p:nvPicPr>
          <p:cNvPr id="32" name="96">
            <a:extLst>
              <a:ext uri="{FF2B5EF4-FFF2-40B4-BE49-F238E27FC236}">
                <a16:creationId xmlns:a16="http://schemas.microsoft.com/office/drawing/2014/main" id="{CDBAFE37-74FD-4F21-BB31-0622D67D4DC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8991600" y="-415184"/>
            <a:ext cx="3299975" cy="31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">
            <a:extLst>
              <a:ext uri="{FF2B5EF4-FFF2-40B4-BE49-F238E27FC236}">
                <a16:creationId xmlns:a16="http://schemas.microsoft.com/office/drawing/2014/main" id="{964DD0EB-9648-4D74-BAD2-841628CD4255}"/>
              </a:ext>
            </a:extLst>
          </p:cNvPr>
          <p:cNvSpPr/>
          <p:nvPr userDrawn="1"/>
        </p:nvSpPr>
        <p:spPr>
          <a:xfrm>
            <a:off x="289892" y="268357"/>
            <a:ext cx="11612217" cy="6321287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96">
            <a:extLst>
              <a:ext uri="{FF2B5EF4-FFF2-40B4-BE49-F238E27FC236}">
                <a16:creationId xmlns:a16="http://schemas.microsoft.com/office/drawing/2014/main" id="{EF5E62D7-EE7A-48C5-925F-4D58BF275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30175"/>
            <a:ext cx="1202764" cy="876300"/>
          </a:xfrm>
          <a:prstGeom prst="rect">
            <a:avLst/>
          </a:prstGeom>
        </p:spPr>
      </p:pic>
      <p:grpSp>
        <p:nvGrpSpPr>
          <p:cNvPr id="12" name="108">
            <a:extLst>
              <a:ext uri="{FF2B5EF4-FFF2-40B4-BE49-F238E27FC236}">
                <a16:creationId xmlns:a16="http://schemas.microsoft.com/office/drawing/2014/main" id="{87382A85-82D5-4977-A75E-D074CD2BDDE5}"/>
              </a:ext>
            </a:extLst>
          </p:cNvPr>
          <p:cNvGrpSpPr/>
          <p:nvPr userDrawn="1"/>
        </p:nvGrpSpPr>
        <p:grpSpPr>
          <a:xfrm>
            <a:off x="11307023" y="6172200"/>
            <a:ext cx="742102" cy="581062"/>
            <a:chOff x="8432800" y="4178300"/>
            <a:chExt cx="3398089" cy="2660687"/>
          </a:xfrm>
        </p:grpSpPr>
        <p:pic>
          <p:nvPicPr>
            <p:cNvPr id="13" name="99">
              <a:extLst>
                <a:ext uri="{FF2B5EF4-FFF2-40B4-BE49-F238E27FC236}">
                  <a16:creationId xmlns:a16="http://schemas.microsoft.com/office/drawing/2014/main" id="{2AB1AC46-69E1-4859-9CF4-5987330A9F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8432800" y="5695399"/>
              <a:ext cx="3398089" cy="1143588"/>
            </a:xfrm>
            <a:prstGeom prst="rect">
              <a:avLst/>
            </a:prstGeom>
          </p:spPr>
        </p:pic>
        <p:pic>
          <p:nvPicPr>
            <p:cNvPr id="14" name="105">
              <a:extLst>
                <a:ext uri="{FF2B5EF4-FFF2-40B4-BE49-F238E27FC236}">
                  <a16:creationId xmlns:a16="http://schemas.microsoft.com/office/drawing/2014/main" id="{A85A9F3C-673A-4B85-B364-38370DDA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1937" y="4178300"/>
              <a:ext cx="3033698" cy="2235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01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7630B387-9251-4C49-91BA-EE532F3AD706}"/>
              </a:ext>
            </a:extLst>
          </p:cNvPr>
          <p:cNvSpPr/>
          <p:nvPr userDrawn="1"/>
        </p:nvSpPr>
        <p:spPr>
          <a:xfrm>
            <a:off x="136237" y="166255"/>
            <a:ext cx="11919527" cy="6525491"/>
          </a:xfrm>
          <a:prstGeom prst="roundRect">
            <a:avLst>
              <a:gd name="adj" fmla="val 5646"/>
            </a:avLst>
          </a:prstGeom>
          <a:solidFill>
            <a:schemeClr val="bg1"/>
          </a:solidFill>
          <a:ln w="28575">
            <a:solidFill>
              <a:srgbClr val="93C465"/>
            </a:solidFill>
            <a:prstDash val="lgDashDot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810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3285-F000-455E-A04D-B95AD2ED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EDEE1-E54E-49CD-A501-78B974B7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52652-82C7-4CBA-B869-402C9CA4D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00D-7D7A-4007-BABF-9CEBD657F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6FD-A74F-4E62-B313-EBB706E9D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E7976-FB10-4500-B89F-EF49D8B1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E841CD-2B7C-4705-80DC-BF7B203E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19F90-E7C3-4305-8955-7DA95C6D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87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669B-FE92-4403-A10A-36A6115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EBEC-5157-41E1-8D71-6290F394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AD8D4-BF6B-49AE-B3A8-C3416456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C0C336-A94E-4141-9CCA-55E4723B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6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9EBA5-6DF4-456D-BAD5-6BF6D828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D1EE8-DEE0-4A41-99B6-EA6D66A70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315E-10B1-4339-B8CC-6638906A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80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7510-88E6-4152-8D78-4BAE756F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FA270-A5DE-4A40-A238-BC6E20CF1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66CA3-BA67-448F-AF25-28DC1C2C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CC72-8E8B-417F-9DD5-EDDA6B09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8124A-3CC7-4FEF-8A99-4C75E7B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B1BEC-4CC0-4AED-8240-2AA31731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4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250E-E394-4D54-AA3A-E2676069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23667B-B42C-487F-B573-961F7160B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1B5C9-E045-4C1D-864A-2134E8EA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65F32-0C9F-4474-B095-48F6E09E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BD16-ACCA-49AE-83FA-AC440268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44434-FE18-42D1-A52D-67828F81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32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9B22F0D1-582F-4A96-A396-C7EB3294BE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CB3866-4959-4441-B735-68826D24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57E8C-4CA1-4AC3-8480-2CC821C68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ED76-16C0-4F39-BAA2-9FA56A16A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9981-BA2B-48F9-83FA-CA28C273FB4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3EB6-266E-464D-8253-20D2D5DB2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496D8-E470-4062-8A80-FFD8898F6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D656-2929-4201-8C1F-A9A3D1C3FC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HẠM DUYÊN">
            <a:extLst>
              <a:ext uri="{FF2B5EF4-FFF2-40B4-BE49-F238E27FC236}">
                <a16:creationId xmlns:a16="http://schemas.microsoft.com/office/drawing/2014/main" id="{06CBA599-5B69-41A6-ADD3-DA406C30D49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5C157-C365-418F-B0B1-51058500D44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57BAF7-A0EB-48D0-AA38-1500C3110F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6044B-5BEA-4548-9A71-4537FA1B2D3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9.gif"/><Relationship Id="rId10" Type="http://schemas.openxmlformats.org/officeDocument/2006/relationships/image" Target="../media/image34.gif"/><Relationship Id="rId4" Type="http://schemas.openxmlformats.org/officeDocument/2006/relationships/image" Target="../media/image25.jpeg"/><Relationship Id="rId9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29.gif"/><Relationship Id="rId10" Type="http://schemas.openxmlformats.org/officeDocument/2006/relationships/image" Target="../media/image33.jpe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10" Type="http://schemas.openxmlformats.org/officeDocument/2006/relationships/image" Target="../media/image32.jpeg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5" Type="http://schemas.openxmlformats.org/officeDocument/2006/relationships/image" Target="../media/image35.gif"/><Relationship Id="rId10" Type="http://schemas.openxmlformats.org/officeDocument/2006/relationships/image" Target="../media/image28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859059"/>
            <a:ext cx="7010400" cy="30263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2133600" y="1600200"/>
            <a:ext cx="5868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363020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8E70A4-00AE-40D6-ADA6-8283AD9AE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86" y="1563914"/>
            <a:ext cx="60198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27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F05CEE56-DD55-46A2-B8A1-1BEC69124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73440"/>
              </p:ext>
            </p:extLst>
          </p:nvPr>
        </p:nvGraphicFramePr>
        <p:xfrm>
          <a:off x="4114800" y="482600"/>
          <a:ext cx="7593590" cy="589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359">
                  <a:extLst>
                    <a:ext uri="{9D8B030D-6E8A-4147-A177-3AD203B41FA5}">
                      <a16:colId xmlns:a16="http://schemas.microsoft.com/office/drawing/2014/main" val="3943766953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301944236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73865076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3149676631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1473507625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2273986873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4100373729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4066505524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984326137"/>
                    </a:ext>
                  </a:extLst>
                </a:gridCol>
                <a:gridCol w="759359">
                  <a:extLst>
                    <a:ext uri="{9D8B030D-6E8A-4147-A177-3AD203B41FA5}">
                      <a16:colId xmlns:a16="http://schemas.microsoft.com/office/drawing/2014/main" val="3029829701"/>
                    </a:ext>
                  </a:extLst>
                </a:gridCol>
              </a:tblGrid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3106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1085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5681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43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1036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13735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42450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52297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27234"/>
                  </a:ext>
                </a:extLst>
              </a:tr>
              <a:tr h="589280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EE485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>
                          <a:solidFill>
                            <a:srgbClr val="2975A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8493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EE2BDD5-D957-42FC-AAD0-7C457956C942}"/>
              </a:ext>
            </a:extLst>
          </p:cNvPr>
          <p:cNvSpPr/>
          <p:nvPr/>
        </p:nvSpPr>
        <p:spPr>
          <a:xfrm>
            <a:off x="5704114" y="2895600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A21344-DD2C-4573-A26A-66ECE8CADAFF}"/>
              </a:ext>
            </a:extLst>
          </p:cNvPr>
          <p:cNvSpPr/>
          <p:nvPr/>
        </p:nvSpPr>
        <p:spPr>
          <a:xfrm>
            <a:off x="9532597" y="2893446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ED2E01-7AD6-454C-83C5-DEA1706F3B92}"/>
              </a:ext>
            </a:extLst>
          </p:cNvPr>
          <p:cNvSpPr/>
          <p:nvPr/>
        </p:nvSpPr>
        <p:spPr>
          <a:xfrm>
            <a:off x="6467023" y="3503046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56D86-C779-4D7E-832B-40A24C85F854}"/>
              </a:ext>
            </a:extLst>
          </p:cNvPr>
          <p:cNvSpPr/>
          <p:nvPr/>
        </p:nvSpPr>
        <p:spPr>
          <a:xfrm>
            <a:off x="8756989" y="3474017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E61BCE-2316-4544-AA05-16EC013BC5DC}"/>
              </a:ext>
            </a:extLst>
          </p:cNvPr>
          <p:cNvSpPr/>
          <p:nvPr/>
        </p:nvSpPr>
        <p:spPr>
          <a:xfrm>
            <a:off x="6471450" y="2286000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47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A2B3D-5D48-4EEA-8D51-F57A1CBBC43C}"/>
              </a:ext>
            </a:extLst>
          </p:cNvPr>
          <p:cNvSpPr/>
          <p:nvPr/>
        </p:nvSpPr>
        <p:spPr>
          <a:xfrm>
            <a:off x="8755799" y="2305617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56F9C7-B4A5-45DB-B350-8828A578E387}"/>
              </a:ext>
            </a:extLst>
          </p:cNvPr>
          <p:cNvSpPr/>
          <p:nvPr/>
        </p:nvSpPr>
        <p:spPr>
          <a:xfrm>
            <a:off x="5697766" y="4071257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5E277E-2ED9-49DD-9429-BC264211933D}"/>
              </a:ext>
            </a:extLst>
          </p:cNvPr>
          <p:cNvSpPr/>
          <p:nvPr/>
        </p:nvSpPr>
        <p:spPr>
          <a:xfrm>
            <a:off x="6449218" y="4071258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93C4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B3776B-4AFC-4C07-8405-4441CDB1E0A6}"/>
              </a:ext>
            </a:extLst>
          </p:cNvPr>
          <p:cNvSpPr/>
          <p:nvPr/>
        </p:nvSpPr>
        <p:spPr>
          <a:xfrm>
            <a:off x="7953828" y="1156041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2C2DE4-BBD3-465E-8983-A6707AD34F37}"/>
              </a:ext>
            </a:extLst>
          </p:cNvPr>
          <p:cNvSpPr/>
          <p:nvPr/>
        </p:nvSpPr>
        <p:spPr>
          <a:xfrm>
            <a:off x="11013053" y="1156041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364D9-B5CC-4104-8149-A8A149D730E4}"/>
              </a:ext>
            </a:extLst>
          </p:cNvPr>
          <p:cNvSpPr/>
          <p:nvPr/>
        </p:nvSpPr>
        <p:spPr>
          <a:xfrm>
            <a:off x="8745766" y="1707584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5F9CA-8C1A-40AB-A3E5-DA9476C5AD54}"/>
              </a:ext>
            </a:extLst>
          </p:cNvPr>
          <p:cNvSpPr/>
          <p:nvPr/>
        </p:nvSpPr>
        <p:spPr>
          <a:xfrm>
            <a:off x="10251960" y="1736612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408AAA0-F874-40A4-A60C-C58D867D1288}"/>
              </a:ext>
            </a:extLst>
          </p:cNvPr>
          <p:cNvGrpSpPr/>
          <p:nvPr/>
        </p:nvGrpSpPr>
        <p:grpSpPr>
          <a:xfrm>
            <a:off x="368300" y="173137"/>
            <a:ext cx="668922" cy="707886"/>
            <a:chOff x="1559434" y="1176116"/>
            <a:chExt cx="668922" cy="70788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058FA1-0955-4BB8-9ADD-D8D5E83EA31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D850C8C-F3C5-4489-9806-A1830F296F5F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73A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32E3678-D71D-41F2-B467-DDD81C194A21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BC5965-6785-456A-998A-7ED2EB7D5322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1DDB7C-C291-449F-AE97-887534B5F2E2}"/>
              </a:ext>
            </a:extLst>
          </p:cNvPr>
          <p:cNvSpPr txBox="1"/>
          <p:nvPr/>
        </p:nvSpPr>
        <p:spPr>
          <a:xfrm>
            <a:off x="304800" y="990600"/>
            <a:ext cx="378359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Tìm số còn thiếu trong bảng các số từ </a:t>
            </a:r>
            <a:r>
              <a:rPr lang="en-US" sz="33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đến </a:t>
            </a:r>
            <a:r>
              <a:rPr lang="en-US" sz="33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100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4AB5C54-8A53-453E-8138-6DEFDCE99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0" y="2914085"/>
            <a:ext cx="3212340" cy="288981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D42C04E-BE14-4D1C-A949-054BCF09CA68}"/>
              </a:ext>
            </a:extLst>
          </p:cNvPr>
          <p:cNvSpPr/>
          <p:nvPr/>
        </p:nvSpPr>
        <p:spPr>
          <a:xfrm>
            <a:off x="4950099" y="4680858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56740D-174C-4BC7-90D6-249F300E1924}"/>
              </a:ext>
            </a:extLst>
          </p:cNvPr>
          <p:cNvSpPr/>
          <p:nvPr/>
        </p:nvSpPr>
        <p:spPr>
          <a:xfrm>
            <a:off x="8004319" y="4674638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503168-3140-4EB7-A653-DF8CB1FF5DE3}"/>
              </a:ext>
            </a:extLst>
          </p:cNvPr>
          <p:cNvSpPr/>
          <p:nvPr/>
        </p:nvSpPr>
        <p:spPr>
          <a:xfrm>
            <a:off x="8753878" y="4687079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5E9CC8-3535-4105-BB50-BC81F8AFB0D8}"/>
              </a:ext>
            </a:extLst>
          </p:cNvPr>
          <p:cNvSpPr/>
          <p:nvPr/>
        </p:nvSpPr>
        <p:spPr>
          <a:xfrm>
            <a:off x="9503437" y="5250026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588F52-195D-4275-BCD4-AB74E3CCA484}"/>
              </a:ext>
            </a:extLst>
          </p:cNvPr>
          <p:cNvSpPr/>
          <p:nvPr/>
        </p:nvSpPr>
        <p:spPr>
          <a:xfrm>
            <a:off x="7966996" y="5840964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161E2F-314C-475F-9CFB-EF8624A168FE}"/>
              </a:ext>
            </a:extLst>
          </p:cNvPr>
          <p:cNvSpPr/>
          <p:nvPr/>
        </p:nvSpPr>
        <p:spPr>
          <a:xfrm>
            <a:off x="9509657" y="5862734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6673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4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2E7307-8338-412F-AEA1-DC71D6679366}"/>
              </a:ext>
            </a:extLst>
          </p:cNvPr>
          <p:cNvGrpSpPr/>
          <p:nvPr/>
        </p:nvGrpSpPr>
        <p:grpSpPr>
          <a:xfrm>
            <a:off x="368300" y="173137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555E5D5-63A5-42C0-B75F-C059EBA72A8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6BC08AA-C097-443A-8852-1656FBBD98E5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73A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54A33B1-DFCD-4CC2-8EF4-68C2C079C4DF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58EB2-CFE1-45A0-A71E-1212CDA2EF5F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95E448B-B778-4946-96A7-2EC49AD3635C}"/>
              </a:ext>
            </a:extLst>
          </p:cNvPr>
          <p:cNvSpPr txBox="1"/>
          <p:nvPr/>
        </p:nvSpPr>
        <p:spPr>
          <a:xfrm>
            <a:off x="1371600" y="304800"/>
            <a:ext cx="998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Quan sát bảng các số từ 1 đến 100 và đọc: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40895-9D5D-4623-91E9-867DF044C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752" y="981164"/>
            <a:ext cx="6764839" cy="54714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64DDF7-AA3F-455C-B15A-EB90585BE4D0}"/>
              </a:ext>
            </a:extLst>
          </p:cNvPr>
          <p:cNvSpPr txBox="1"/>
          <p:nvPr/>
        </p:nvSpPr>
        <p:spPr>
          <a:xfrm>
            <a:off x="407160" y="1219200"/>
            <a:ext cx="427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a) Các số có hai chữ số giống nhau.</a:t>
            </a:r>
            <a:endParaRPr lang="en-US" sz="33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7EC06E-5E32-455D-99C2-7BC6021EBC8C}"/>
              </a:ext>
            </a:extLst>
          </p:cNvPr>
          <p:cNvSpPr txBox="1"/>
          <p:nvPr/>
        </p:nvSpPr>
        <p:spPr>
          <a:xfrm>
            <a:off x="1112390" y="2466945"/>
            <a:ext cx="2869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Ví dụ:</a:t>
            </a:r>
            <a:r>
              <a:rPr lang="en-US" sz="33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11, 22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7CE9CA-1B2E-4713-B1BC-147FBC697BAF}"/>
              </a:ext>
            </a:extLst>
          </p:cNvPr>
          <p:cNvSpPr/>
          <p:nvPr/>
        </p:nvSpPr>
        <p:spPr>
          <a:xfrm>
            <a:off x="4895849" y="1600201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A0C4880-7EC5-4380-AD1F-892B7C288671}"/>
              </a:ext>
            </a:extLst>
          </p:cNvPr>
          <p:cNvSpPr/>
          <p:nvPr/>
        </p:nvSpPr>
        <p:spPr>
          <a:xfrm>
            <a:off x="5569743" y="2131219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CE9458C-248E-4AC1-8F6E-0A7E8AA2F163}"/>
              </a:ext>
            </a:extLst>
          </p:cNvPr>
          <p:cNvSpPr/>
          <p:nvPr/>
        </p:nvSpPr>
        <p:spPr>
          <a:xfrm>
            <a:off x="6238875" y="2650330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E47768C-8BAA-46FC-AA16-5886C9631626}"/>
              </a:ext>
            </a:extLst>
          </p:cNvPr>
          <p:cNvSpPr/>
          <p:nvPr/>
        </p:nvSpPr>
        <p:spPr>
          <a:xfrm>
            <a:off x="6908007" y="3169441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ABDAE2-0DA9-4706-B1D3-48E68946DE6A}"/>
              </a:ext>
            </a:extLst>
          </p:cNvPr>
          <p:cNvSpPr/>
          <p:nvPr/>
        </p:nvSpPr>
        <p:spPr>
          <a:xfrm>
            <a:off x="7577139" y="3688552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4B806A-2D42-47CD-B989-47CD6A37DB13}"/>
              </a:ext>
            </a:extLst>
          </p:cNvPr>
          <p:cNvSpPr/>
          <p:nvPr/>
        </p:nvSpPr>
        <p:spPr>
          <a:xfrm>
            <a:off x="8274846" y="4217188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707E332-0445-4C42-9BA6-F1DA2D29F6A5}"/>
              </a:ext>
            </a:extLst>
          </p:cNvPr>
          <p:cNvSpPr/>
          <p:nvPr/>
        </p:nvSpPr>
        <p:spPr>
          <a:xfrm>
            <a:off x="8929690" y="4745824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F9B90D-81B0-4BE1-AD8C-7F6C78C6E503}"/>
              </a:ext>
            </a:extLst>
          </p:cNvPr>
          <p:cNvSpPr/>
          <p:nvPr/>
        </p:nvSpPr>
        <p:spPr>
          <a:xfrm>
            <a:off x="9608348" y="5262553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A0B8FBF-97D7-4F11-B5E2-3B70F88ECF19}"/>
              </a:ext>
            </a:extLst>
          </p:cNvPr>
          <p:cNvSpPr/>
          <p:nvPr/>
        </p:nvSpPr>
        <p:spPr>
          <a:xfrm>
            <a:off x="10287005" y="5786427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80011C-45F1-49B3-9BDD-B008E4049233}"/>
              </a:ext>
            </a:extLst>
          </p:cNvPr>
          <p:cNvSpPr txBox="1"/>
          <p:nvPr/>
        </p:nvSpPr>
        <p:spPr>
          <a:xfrm>
            <a:off x="407160" y="3206858"/>
            <a:ext cx="427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b) Các số tròn chục bé hơn 100.</a:t>
            </a:r>
            <a:endParaRPr lang="en-US" sz="33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1553B89-B35F-40DD-BD64-73AAE1B8A766}"/>
              </a:ext>
            </a:extLst>
          </p:cNvPr>
          <p:cNvSpPr/>
          <p:nvPr/>
        </p:nvSpPr>
        <p:spPr>
          <a:xfrm>
            <a:off x="10964407" y="1079955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970737-BCC7-46CF-B248-C94FE5F5BBF0}"/>
              </a:ext>
            </a:extLst>
          </p:cNvPr>
          <p:cNvSpPr/>
          <p:nvPr/>
        </p:nvSpPr>
        <p:spPr>
          <a:xfrm>
            <a:off x="10964407" y="1600201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3E23BAD-0DF4-4887-80E7-0A05E66D4525}"/>
              </a:ext>
            </a:extLst>
          </p:cNvPr>
          <p:cNvSpPr/>
          <p:nvPr/>
        </p:nvSpPr>
        <p:spPr>
          <a:xfrm>
            <a:off x="10964407" y="2131219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E234ABB-A5A9-408B-B104-F33377DA139B}"/>
              </a:ext>
            </a:extLst>
          </p:cNvPr>
          <p:cNvSpPr/>
          <p:nvPr/>
        </p:nvSpPr>
        <p:spPr>
          <a:xfrm>
            <a:off x="10964407" y="2650330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BED319C-BC04-4F3F-AC3D-CDFCC84478DE}"/>
              </a:ext>
            </a:extLst>
          </p:cNvPr>
          <p:cNvSpPr/>
          <p:nvPr/>
        </p:nvSpPr>
        <p:spPr>
          <a:xfrm>
            <a:off x="10964407" y="3169441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765EE8F-8F79-4B13-859B-D3E5D8B45BC0}"/>
              </a:ext>
            </a:extLst>
          </p:cNvPr>
          <p:cNvSpPr/>
          <p:nvPr/>
        </p:nvSpPr>
        <p:spPr>
          <a:xfrm>
            <a:off x="10964407" y="3695700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065C3E4-8170-4DC6-B6EE-EE8A8F126EB7}"/>
              </a:ext>
            </a:extLst>
          </p:cNvPr>
          <p:cNvSpPr/>
          <p:nvPr/>
        </p:nvSpPr>
        <p:spPr>
          <a:xfrm>
            <a:off x="10964407" y="4221959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CCAA859-B89A-4976-8B65-0B1FD2404597}"/>
              </a:ext>
            </a:extLst>
          </p:cNvPr>
          <p:cNvSpPr/>
          <p:nvPr/>
        </p:nvSpPr>
        <p:spPr>
          <a:xfrm>
            <a:off x="10964407" y="4748218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8558349-5390-419D-A706-36F5700398B8}"/>
              </a:ext>
            </a:extLst>
          </p:cNvPr>
          <p:cNvSpPr/>
          <p:nvPr/>
        </p:nvSpPr>
        <p:spPr>
          <a:xfrm>
            <a:off x="10964407" y="5274477"/>
            <a:ext cx="565151" cy="457200"/>
          </a:xfrm>
          <a:prstGeom prst="roundRect">
            <a:avLst>
              <a:gd name="adj" fmla="val 0"/>
            </a:avLst>
          </a:prstGeom>
          <a:solidFill>
            <a:srgbClr val="FF0000">
              <a:alpha val="1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79BE9D-7651-4A26-8A3B-6AFCBBB82FA3}"/>
              </a:ext>
            </a:extLst>
          </p:cNvPr>
          <p:cNvSpPr txBox="1"/>
          <p:nvPr/>
        </p:nvSpPr>
        <p:spPr>
          <a:xfrm>
            <a:off x="407160" y="4454604"/>
            <a:ext cx="4279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c) Số lớn nhất có hai chữ số.</a:t>
            </a:r>
            <a:endParaRPr lang="en-US" sz="33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6C37DE-7B0E-45BF-984F-AEAD074D63D9}"/>
              </a:ext>
            </a:extLst>
          </p:cNvPr>
          <p:cNvSpPr/>
          <p:nvPr/>
        </p:nvSpPr>
        <p:spPr>
          <a:xfrm>
            <a:off x="10287000" y="5793580"/>
            <a:ext cx="561975" cy="45481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20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9" grpId="0" animBg="1"/>
      <p:bldP spid="29" grpId="1" animBg="1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148EC4-FD73-4BB9-8CED-3D3D674E34EC}"/>
              </a:ext>
            </a:extLst>
          </p:cNvPr>
          <p:cNvGrpSpPr/>
          <p:nvPr/>
        </p:nvGrpSpPr>
        <p:grpSpPr>
          <a:xfrm>
            <a:off x="265552" y="288879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6532F6-6D90-4B36-AA45-7BC4A5CE52C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EFD7725-7409-4A96-8CB9-5E78B2FB4B09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73A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BC161BE-9679-4114-A716-D4A3DF8AA64E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ADCD4B-60C9-442E-8583-C71097616633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60AEE-F422-4754-BF2E-BF533A6DEC57}"/>
              </a:ext>
            </a:extLst>
          </p:cNvPr>
          <p:cNvGrpSpPr/>
          <p:nvPr/>
        </p:nvGrpSpPr>
        <p:grpSpPr>
          <a:xfrm>
            <a:off x="954207" y="288878"/>
            <a:ext cx="1402240" cy="707886"/>
            <a:chOff x="1798505" y="1225961"/>
            <a:chExt cx="1402240" cy="83606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D303FE-20FE-48B8-8D9F-0EA1911AFA50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93C46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9812E8-328E-47A0-A97E-ADDBBE4A0943}"/>
                </a:ext>
              </a:extLst>
            </p:cNvPr>
            <p:cNvSpPr txBox="1"/>
            <p:nvPr/>
          </p:nvSpPr>
          <p:spPr>
            <a:xfrm>
              <a:off x="1798505" y="1225961"/>
              <a:ext cx="950793" cy="83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13AB9B-F058-4B4F-A09E-3665CFCC5C1B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E525C9D-49F2-4333-831E-F1DEBDF55C3D}"/>
              </a:ext>
            </a:extLst>
          </p:cNvPr>
          <p:cNvGrpSpPr/>
          <p:nvPr/>
        </p:nvGrpSpPr>
        <p:grpSpPr>
          <a:xfrm>
            <a:off x="171990" y="1139703"/>
            <a:ext cx="11715210" cy="1623387"/>
            <a:chOff x="171990" y="1139703"/>
            <a:chExt cx="11715210" cy="1623387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7E9973A-FCF2-4C7A-A17F-F90554228641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A7C29D8-4AE5-40B8-80C9-4816802527DF}"/>
                </a:ext>
              </a:extLst>
            </p:cNvPr>
            <p:cNvSpPr/>
            <p:nvPr/>
          </p:nvSpPr>
          <p:spPr>
            <a:xfrm>
              <a:off x="4606897" y="1674579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B79D3EF-1AC0-406C-9C1F-39AFDCDD493D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7FE75A21-A250-4EA7-8B82-DC36A209F1CF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324BF5A-E1B0-43D8-ABC9-B6D4630DB82F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AEF752B8-5570-4065-95BD-E103EFDFF67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1FB89F4C-3135-494D-A50A-C7AA38933B1D}"/>
                </a:ext>
              </a:extLst>
            </p:cNvPr>
            <p:cNvSpPr/>
            <p:nvPr/>
          </p:nvSpPr>
          <p:spPr>
            <a:xfrm>
              <a:off x="4722719" y="176286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C289C7D8-5F21-40F1-95D3-D88A53CBD82B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A45A119-91CD-487C-B499-7CCAA897BA1D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17FE306-F2E6-4571-A911-CC097830424B}"/>
                </a:ext>
              </a:extLst>
            </p:cNvPr>
            <p:cNvGrpSpPr/>
            <p:nvPr/>
          </p:nvGrpSpPr>
          <p:grpSpPr>
            <a:xfrm>
              <a:off x="2061301" y="1139703"/>
              <a:ext cx="1121412" cy="870017"/>
              <a:chOff x="868730" y="1447014"/>
              <a:chExt cx="1121412" cy="870017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513189C7-563E-4038-A873-A5AABC3AE735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7EC8C2FA-D4BF-4429-8A85-7BA27652A47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64C5208-DD08-4BA9-88E6-1A66555DC804}"/>
                </a:ext>
              </a:extLst>
            </p:cNvPr>
            <p:cNvGrpSpPr/>
            <p:nvPr/>
          </p:nvGrpSpPr>
          <p:grpSpPr>
            <a:xfrm>
              <a:off x="3305382" y="1217458"/>
              <a:ext cx="1121412" cy="870017"/>
              <a:chOff x="868730" y="1447014"/>
              <a:chExt cx="1121412" cy="870017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FD1F951-1C09-4B0B-9B25-B6FC2C92982D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562DFC12-6332-4850-9731-021D8FF02CDD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275A769-8567-40AA-A2DA-D69CDD0C8AAE}"/>
                </a:ext>
              </a:extLst>
            </p:cNvPr>
            <p:cNvGrpSpPr/>
            <p:nvPr/>
          </p:nvGrpSpPr>
          <p:grpSpPr>
            <a:xfrm>
              <a:off x="5725393" y="1893073"/>
              <a:ext cx="1121412" cy="870017"/>
              <a:chOff x="868730" y="1447014"/>
              <a:chExt cx="1121412" cy="870017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B968B32-5CD8-42D1-A55E-5431518AE673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A602A44-F57D-4005-9850-36F646398FA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4514030-B193-4C58-87E5-94849D42EB61}"/>
                </a:ext>
              </a:extLst>
            </p:cNvPr>
            <p:cNvGrpSpPr/>
            <p:nvPr/>
          </p:nvGrpSpPr>
          <p:grpSpPr>
            <a:xfrm>
              <a:off x="9308596" y="1267971"/>
              <a:ext cx="1121412" cy="870017"/>
              <a:chOff x="868730" y="1447014"/>
              <a:chExt cx="1121412" cy="870017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C1A3210A-5FAE-4CAE-BD90-4F301082CE04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9736D2D-1A41-42E8-BCF3-C4EA76E72415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7622DF-0AB6-4D5C-95B1-E367BE73B3B7}"/>
                </a:ext>
              </a:extLst>
            </p:cNvPr>
            <p:cNvGrpSpPr/>
            <p:nvPr/>
          </p:nvGrpSpPr>
          <p:grpSpPr>
            <a:xfrm>
              <a:off x="7091279" y="1764372"/>
              <a:ext cx="837460" cy="837459"/>
              <a:chOff x="8164597" y="4235628"/>
              <a:chExt cx="837460" cy="837459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288F711-7750-4590-9731-0298DC2E613C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D77C0878-BC08-495D-8E5F-3695A54C04FA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A1363AE-9637-4647-BB7F-59B193346663}"/>
                </a:ext>
              </a:extLst>
            </p:cNvPr>
            <p:cNvGrpSpPr/>
            <p:nvPr/>
          </p:nvGrpSpPr>
          <p:grpSpPr>
            <a:xfrm>
              <a:off x="8250730" y="1449809"/>
              <a:ext cx="837460" cy="837459"/>
              <a:chOff x="8164597" y="4235628"/>
              <a:chExt cx="837460" cy="837459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B44C074-FBE3-4D25-92E1-A1FBE0C70585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D8FE9AC7-D03F-4D0B-A24A-7C9F08F6D124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811FDBB-D38B-4B2F-B7E6-85A4EE998B8F}"/>
              </a:ext>
            </a:extLst>
          </p:cNvPr>
          <p:cNvGrpSpPr/>
          <p:nvPr/>
        </p:nvGrpSpPr>
        <p:grpSpPr>
          <a:xfrm>
            <a:off x="171990" y="2847208"/>
            <a:ext cx="11715210" cy="1638105"/>
            <a:chOff x="171990" y="1139703"/>
            <a:chExt cx="11715210" cy="1638105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B63751C-3E31-410F-8122-C7257BADB6D8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5770DBCC-3E04-48DB-A89E-4AF1C7130BF5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1B24CF1-B164-46F9-B109-27E39596F2C1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F315CCE8-4884-4B5C-9F6E-B65292801C27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E92774CF-CA31-4DA3-824F-1E654B03C6A2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A3A0AC55-6E3B-4891-B2EB-9BC6492C8872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6E6C511-E613-428A-8476-E93B980F9D34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4652F521-98F7-495C-9987-6C6DFC275BCB}"/>
                </a:ext>
              </a:extLst>
            </p:cNvPr>
            <p:cNvGrpSpPr/>
            <p:nvPr/>
          </p:nvGrpSpPr>
          <p:grpSpPr>
            <a:xfrm>
              <a:off x="2061301" y="1139703"/>
              <a:ext cx="3562313" cy="1377780"/>
              <a:chOff x="868730" y="1447014"/>
              <a:chExt cx="3562313" cy="1377780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2691145E-A15C-4EA5-93D6-703C57072571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7E431B11-6E4C-4CE8-A456-89938258D4C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2ADD839D-BE01-4839-96D8-38A3E64D9C9E}"/>
                  </a:ext>
                </a:extLst>
              </p:cNvPr>
              <p:cNvSpPr/>
              <p:nvPr/>
            </p:nvSpPr>
            <p:spPr>
              <a:xfrm>
                <a:off x="3420889" y="1954777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id="{25BFC005-5E9A-4CF8-91A7-47352E381B79}"/>
                  </a:ext>
                </a:extLst>
              </p:cNvPr>
              <p:cNvSpPr/>
              <p:nvPr/>
            </p:nvSpPr>
            <p:spPr>
              <a:xfrm>
                <a:off x="3309631" y="2024788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8D69983-81B1-47EF-B834-1E106F1E629E}"/>
                </a:ext>
              </a:extLst>
            </p:cNvPr>
            <p:cNvGrpSpPr/>
            <p:nvPr/>
          </p:nvGrpSpPr>
          <p:grpSpPr>
            <a:xfrm>
              <a:off x="3305382" y="1217458"/>
              <a:ext cx="1121412" cy="870017"/>
              <a:chOff x="868730" y="1447014"/>
              <a:chExt cx="1121412" cy="870017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0B3954-DEBC-4A33-81E6-748AC50DAB6D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: Rounded Corners 241">
                <a:extLst>
                  <a:ext uri="{FF2B5EF4-FFF2-40B4-BE49-F238E27FC236}">
                    <a16:creationId xmlns:a16="http://schemas.microsoft.com/office/drawing/2014/main" id="{6B84212F-7E0C-445D-AB07-727FBE49608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9D2BB52-633C-4CDE-9EF1-EEC7C9CF1402}"/>
                </a:ext>
              </a:extLst>
            </p:cNvPr>
            <p:cNvGrpSpPr/>
            <p:nvPr/>
          </p:nvGrpSpPr>
          <p:grpSpPr>
            <a:xfrm>
              <a:off x="8156815" y="1267971"/>
              <a:ext cx="2273193" cy="1025103"/>
              <a:chOff x="-283051" y="1447014"/>
              <a:chExt cx="2273193" cy="1025103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044B4C73-8FE5-4644-B859-580C5AAB57DE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5E62E6D3-AF21-453C-8EA9-F7EDB60C690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F8AB857D-421B-4839-A823-8B9EDB64526D}"/>
                  </a:ext>
                </a:extLst>
              </p:cNvPr>
              <p:cNvSpPr/>
              <p:nvPr/>
            </p:nvSpPr>
            <p:spPr>
              <a:xfrm>
                <a:off x="-171793" y="1602100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0111A18B-EC3D-4F03-9DD6-16672499A6F3}"/>
                  </a:ext>
                </a:extLst>
              </p:cNvPr>
              <p:cNvSpPr/>
              <p:nvPr/>
            </p:nvSpPr>
            <p:spPr>
              <a:xfrm>
                <a:off x="-283051" y="1672111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7D2966C-8B6A-4144-B0E2-236A1D065433}"/>
                </a:ext>
              </a:extLst>
            </p:cNvPr>
            <p:cNvGrpSpPr/>
            <p:nvPr/>
          </p:nvGrpSpPr>
          <p:grpSpPr>
            <a:xfrm>
              <a:off x="5853292" y="1764372"/>
              <a:ext cx="2075447" cy="1013436"/>
              <a:chOff x="6926610" y="4235628"/>
              <a:chExt cx="2075447" cy="1013436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5A96F66B-474D-4F39-8F38-8F7C3AB2FF32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: Rounded Corners 235">
                <a:extLst>
                  <a:ext uri="{FF2B5EF4-FFF2-40B4-BE49-F238E27FC236}">
                    <a16:creationId xmlns:a16="http://schemas.microsoft.com/office/drawing/2014/main" id="{EBABC989-ADAE-48EB-9A14-28130D7098F6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898A4CD-C9C4-4FAC-9ED5-9335CC185F91}"/>
                  </a:ext>
                </a:extLst>
              </p:cNvPr>
              <p:cNvSpPr/>
              <p:nvPr/>
            </p:nvSpPr>
            <p:spPr>
              <a:xfrm>
                <a:off x="6926610" y="4411605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F0F73975-A2DB-49EC-8535-6F1943932632}"/>
                  </a:ext>
                </a:extLst>
              </p:cNvPr>
              <p:cNvSpPr/>
              <p:nvPr/>
            </p:nvSpPr>
            <p:spPr>
              <a:xfrm>
                <a:off x="7011761" y="4502364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C223D55-2613-44C2-9185-D490BA7CF3B4}"/>
              </a:ext>
            </a:extLst>
          </p:cNvPr>
          <p:cNvGrpSpPr/>
          <p:nvPr/>
        </p:nvGrpSpPr>
        <p:grpSpPr>
          <a:xfrm>
            <a:off x="171990" y="4724400"/>
            <a:ext cx="11715210" cy="1638105"/>
            <a:chOff x="171990" y="1139703"/>
            <a:chExt cx="11715210" cy="1638105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B63DB3F-C8C1-4D81-B98C-EEBAE954C838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E4703E7A-AD0D-4184-BDDD-F8254E1D6094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AE6E32C0-ACA5-44FB-B887-09EAB30DD861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F4969A9-3C3A-4AD7-ABCA-2AE6053DEDF2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6" name="Rectangle: Rounded Corners 305">
                <a:extLst>
                  <a:ext uri="{FF2B5EF4-FFF2-40B4-BE49-F238E27FC236}">
                    <a16:creationId xmlns:a16="http://schemas.microsoft.com/office/drawing/2014/main" id="{32F871A4-17D0-4A3C-BD9D-D88DC35ADA51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DAA1601D-155B-4AE4-9D40-D0CFDA1FD285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A884D5E-22C5-43BA-84AB-B3876232B012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6B12C22-EDBE-460A-89A1-BA52E7E92D3D}"/>
                </a:ext>
              </a:extLst>
            </p:cNvPr>
            <p:cNvGrpSpPr/>
            <p:nvPr/>
          </p:nvGrpSpPr>
          <p:grpSpPr>
            <a:xfrm>
              <a:off x="2061301" y="1139703"/>
              <a:ext cx="2373621" cy="890369"/>
              <a:chOff x="868730" y="1447014"/>
              <a:chExt cx="2373621" cy="890369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A5867425-ABC2-40D8-BE21-45BE08F6AFD9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C1F906A6-CD9B-4BA3-B365-DE546BACD8C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84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CA7ADE26-A28B-42C8-8691-0D8FB5F21615}"/>
                  </a:ext>
                </a:extLst>
              </p:cNvPr>
              <p:cNvSpPr/>
              <p:nvPr/>
            </p:nvSpPr>
            <p:spPr>
              <a:xfrm>
                <a:off x="2232197" y="1467366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4" name="Rectangle: Rounded Corners 303">
                <a:extLst>
                  <a:ext uri="{FF2B5EF4-FFF2-40B4-BE49-F238E27FC236}">
                    <a16:creationId xmlns:a16="http://schemas.microsoft.com/office/drawing/2014/main" id="{7E9F0D8F-CD0B-4AAA-902F-4E8AD6A72734}"/>
                  </a:ext>
                </a:extLst>
              </p:cNvPr>
              <p:cNvSpPr/>
              <p:nvPr/>
            </p:nvSpPr>
            <p:spPr>
              <a:xfrm>
                <a:off x="2120939" y="1537377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3FD4A36-D619-40DA-8FD5-83AACE9D761F}"/>
                </a:ext>
              </a:extLst>
            </p:cNvPr>
            <p:cNvGrpSpPr/>
            <p:nvPr/>
          </p:nvGrpSpPr>
          <p:grpSpPr>
            <a:xfrm>
              <a:off x="6949370" y="1267971"/>
              <a:ext cx="3480638" cy="1349645"/>
              <a:chOff x="-1490496" y="1447014"/>
              <a:chExt cx="3480638" cy="1349645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6B686554-BC25-431E-B6E5-3E3791AA6DDC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8DAC9AE9-41AA-49F5-A88D-06A1663258B0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0FE6991-92CE-4F67-9404-F6DB9DEBF349}"/>
                  </a:ext>
                </a:extLst>
              </p:cNvPr>
              <p:cNvSpPr/>
              <p:nvPr/>
            </p:nvSpPr>
            <p:spPr>
              <a:xfrm>
                <a:off x="-1379238" y="1926642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9F99E641-279D-4822-810A-C213908D7805}"/>
                  </a:ext>
                </a:extLst>
              </p:cNvPr>
              <p:cNvSpPr/>
              <p:nvPr/>
            </p:nvSpPr>
            <p:spPr>
              <a:xfrm>
                <a:off x="-1490496" y="1996653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817B7-A46B-4C4A-8EB2-F77FA77E0053}"/>
                </a:ext>
              </a:extLst>
            </p:cNvPr>
            <p:cNvGrpSpPr/>
            <p:nvPr/>
          </p:nvGrpSpPr>
          <p:grpSpPr>
            <a:xfrm>
              <a:off x="4625015" y="1448701"/>
              <a:ext cx="4435817" cy="1329107"/>
              <a:chOff x="5698333" y="3919957"/>
              <a:chExt cx="4435817" cy="1329107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AFD29CED-4B06-49F1-81AD-612AA9CFFCAE}"/>
                  </a:ext>
                </a:extLst>
              </p:cNvPr>
              <p:cNvSpPr/>
              <p:nvPr/>
            </p:nvSpPr>
            <p:spPr>
              <a:xfrm>
                <a:off x="6926610" y="4411605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: Rounded Corners 293">
                <a:extLst>
                  <a:ext uri="{FF2B5EF4-FFF2-40B4-BE49-F238E27FC236}">
                    <a16:creationId xmlns:a16="http://schemas.microsoft.com/office/drawing/2014/main" id="{C4FE7A1F-683D-49D4-B914-C11EB5F72713}"/>
                  </a:ext>
                </a:extLst>
              </p:cNvPr>
              <p:cNvSpPr/>
              <p:nvPr/>
            </p:nvSpPr>
            <p:spPr>
              <a:xfrm>
                <a:off x="7011761" y="4502364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D9E2CDC-248B-4B14-B8AB-FCCF7190D02A}"/>
                  </a:ext>
                </a:extLst>
              </p:cNvPr>
              <p:cNvSpPr/>
              <p:nvPr/>
            </p:nvSpPr>
            <p:spPr>
              <a:xfrm>
                <a:off x="5698333" y="4108417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: Rounded Corners 323">
                <a:extLst>
                  <a:ext uri="{FF2B5EF4-FFF2-40B4-BE49-F238E27FC236}">
                    <a16:creationId xmlns:a16="http://schemas.microsoft.com/office/drawing/2014/main" id="{93061AAD-845F-44C3-BA2F-F0DF49484EFB}"/>
                  </a:ext>
                </a:extLst>
              </p:cNvPr>
              <p:cNvSpPr/>
              <p:nvPr/>
            </p:nvSpPr>
            <p:spPr>
              <a:xfrm>
                <a:off x="5783484" y="4199176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7519EB62-2073-4B55-94E5-7D0643261A2E}"/>
                  </a:ext>
                </a:extLst>
              </p:cNvPr>
              <p:cNvSpPr/>
              <p:nvPr/>
            </p:nvSpPr>
            <p:spPr>
              <a:xfrm>
                <a:off x="9296690" y="3919957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: Rounded Corners 327">
                <a:extLst>
                  <a:ext uri="{FF2B5EF4-FFF2-40B4-BE49-F238E27FC236}">
                    <a16:creationId xmlns:a16="http://schemas.microsoft.com/office/drawing/2014/main" id="{F4D2EBB1-2ACB-46AD-8C5A-A03278D04056}"/>
                  </a:ext>
                </a:extLst>
              </p:cNvPr>
              <p:cNvSpPr/>
              <p:nvPr/>
            </p:nvSpPr>
            <p:spPr>
              <a:xfrm>
                <a:off x="9381841" y="4010716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065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148EC4-FD73-4BB9-8CED-3D3D674E34EC}"/>
              </a:ext>
            </a:extLst>
          </p:cNvPr>
          <p:cNvGrpSpPr/>
          <p:nvPr/>
        </p:nvGrpSpPr>
        <p:grpSpPr>
          <a:xfrm>
            <a:off x="265552" y="288879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6532F6-6D90-4B36-AA45-7BC4A5CE52C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EFD7725-7409-4A96-8CB9-5E78B2FB4B09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73A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BC161BE-9679-4114-A716-D4A3DF8AA64E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ADCD4B-60C9-442E-8583-C71097616633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60AEE-F422-4754-BF2E-BF533A6DEC57}"/>
              </a:ext>
            </a:extLst>
          </p:cNvPr>
          <p:cNvGrpSpPr/>
          <p:nvPr/>
        </p:nvGrpSpPr>
        <p:grpSpPr>
          <a:xfrm>
            <a:off x="954207" y="288878"/>
            <a:ext cx="1402240" cy="707886"/>
            <a:chOff x="1798505" y="1225961"/>
            <a:chExt cx="1402240" cy="83606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D303FE-20FE-48B8-8D9F-0EA1911AFA50}"/>
                </a:ext>
              </a:extLst>
            </p:cNvPr>
            <p:cNvSpPr/>
            <p:nvPr/>
          </p:nvSpPr>
          <p:spPr>
            <a:xfrm>
              <a:off x="1865870" y="1237018"/>
              <a:ext cx="808257" cy="813956"/>
            </a:xfrm>
            <a:prstGeom prst="roundRect">
              <a:avLst/>
            </a:prstGeom>
            <a:solidFill>
              <a:srgbClr val="93C46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9812E8-328E-47A0-A97E-ADDBBE4A0943}"/>
                </a:ext>
              </a:extLst>
            </p:cNvPr>
            <p:cNvSpPr txBox="1"/>
            <p:nvPr/>
          </p:nvSpPr>
          <p:spPr>
            <a:xfrm>
              <a:off x="1798505" y="1225961"/>
              <a:ext cx="950793" cy="83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Số</a:t>
              </a:r>
              <a:endParaRPr lang="en-US" sz="40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13AB9B-F058-4B4F-A09E-3665CFCC5C1B}"/>
                </a:ext>
              </a:extLst>
            </p:cNvPr>
            <p:cNvSpPr txBox="1"/>
            <p:nvPr/>
          </p:nvSpPr>
          <p:spPr>
            <a:xfrm>
              <a:off x="2509407" y="1225961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E525C9D-49F2-4333-831E-F1DEBDF55C3D}"/>
              </a:ext>
            </a:extLst>
          </p:cNvPr>
          <p:cNvGrpSpPr/>
          <p:nvPr/>
        </p:nvGrpSpPr>
        <p:grpSpPr>
          <a:xfrm>
            <a:off x="171990" y="1139703"/>
            <a:ext cx="11715210" cy="1623387"/>
            <a:chOff x="171990" y="1139703"/>
            <a:chExt cx="11715210" cy="1623387"/>
          </a:xfrm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7E9973A-FCF2-4C7A-A17F-F90554228641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A7C29D8-4AE5-40B8-80C9-4816802527DF}"/>
                </a:ext>
              </a:extLst>
            </p:cNvPr>
            <p:cNvSpPr/>
            <p:nvPr/>
          </p:nvSpPr>
          <p:spPr>
            <a:xfrm>
              <a:off x="4606897" y="1674579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7B79D3EF-1AC0-406C-9C1F-39AFDCDD493D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7FE75A21-A250-4EA7-8B82-DC36A209F1CF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324BF5A-E1B0-43D8-ABC9-B6D4630DB82F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AEF752B8-5570-4065-95BD-E103EFDFF67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1FB89F4C-3135-494D-A50A-C7AA38933B1D}"/>
                </a:ext>
              </a:extLst>
            </p:cNvPr>
            <p:cNvSpPr/>
            <p:nvPr/>
          </p:nvSpPr>
          <p:spPr>
            <a:xfrm>
              <a:off x="4722719" y="1762863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C289C7D8-5F21-40F1-95D3-D88A53CBD82B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BA45A119-91CD-487C-B499-7CCAA897BA1D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217FE306-F2E6-4571-A911-CC097830424B}"/>
                </a:ext>
              </a:extLst>
            </p:cNvPr>
            <p:cNvGrpSpPr/>
            <p:nvPr/>
          </p:nvGrpSpPr>
          <p:grpSpPr>
            <a:xfrm>
              <a:off x="2061301" y="1139703"/>
              <a:ext cx="1121412" cy="870017"/>
              <a:chOff x="868730" y="1447014"/>
              <a:chExt cx="1121412" cy="870017"/>
            </a:xfrm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513189C7-563E-4038-A873-A5AABC3AE735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7EC8C2FA-D4BF-4429-8A85-7BA27652A47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E64C5208-DD08-4BA9-88E6-1A66555DC804}"/>
                </a:ext>
              </a:extLst>
            </p:cNvPr>
            <p:cNvGrpSpPr/>
            <p:nvPr/>
          </p:nvGrpSpPr>
          <p:grpSpPr>
            <a:xfrm>
              <a:off x="3305382" y="1217458"/>
              <a:ext cx="1121412" cy="870017"/>
              <a:chOff x="868730" y="1447014"/>
              <a:chExt cx="1121412" cy="870017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3FD1F951-1C09-4B0B-9B25-B6FC2C92982D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id="{562DFC12-6332-4850-9731-021D8FF02CDD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5275A769-8567-40AA-A2DA-D69CDD0C8AAE}"/>
                </a:ext>
              </a:extLst>
            </p:cNvPr>
            <p:cNvGrpSpPr/>
            <p:nvPr/>
          </p:nvGrpSpPr>
          <p:grpSpPr>
            <a:xfrm>
              <a:off x="5725393" y="1893073"/>
              <a:ext cx="1121412" cy="870017"/>
              <a:chOff x="868730" y="1447014"/>
              <a:chExt cx="1121412" cy="870017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EB968B32-5CD8-42D1-A55E-5431518AE673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A602A44-F57D-4005-9850-36F646398FA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4514030-B193-4C58-87E5-94849D42EB61}"/>
                </a:ext>
              </a:extLst>
            </p:cNvPr>
            <p:cNvGrpSpPr/>
            <p:nvPr/>
          </p:nvGrpSpPr>
          <p:grpSpPr>
            <a:xfrm>
              <a:off x="9308596" y="1267971"/>
              <a:ext cx="1121412" cy="870017"/>
              <a:chOff x="868730" y="1447014"/>
              <a:chExt cx="1121412" cy="870017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C1A3210A-5FAE-4CAE-BD90-4F301082CE04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AE5A8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D9736D2D-1A41-42E8-BCF3-C4EA76E72415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607622DF-0AB6-4D5C-95B1-E367BE73B3B7}"/>
                </a:ext>
              </a:extLst>
            </p:cNvPr>
            <p:cNvGrpSpPr/>
            <p:nvPr/>
          </p:nvGrpSpPr>
          <p:grpSpPr>
            <a:xfrm>
              <a:off x="7091279" y="1764372"/>
              <a:ext cx="837460" cy="837459"/>
              <a:chOff x="8164597" y="4235628"/>
              <a:chExt cx="837460" cy="837459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6288F711-7750-4590-9731-0298DC2E613C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D77C0878-BC08-495D-8E5F-3695A54C04FA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A1363AE-9637-4647-BB7F-59B193346663}"/>
                </a:ext>
              </a:extLst>
            </p:cNvPr>
            <p:cNvGrpSpPr/>
            <p:nvPr/>
          </p:nvGrpSpPr>
          <p:grpSpPr>
            <a:xfrm>
              <a:off x="8250730" y="1449809"/>
              <a:ext cx="837460" cy="837459"/>
              <a:chOff x="8164597" y="4235628"/>
              <a:chExt cx="837460" cy="837459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2B44C074-FBE3-4D25-92E1-A1FBE0C70585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: Rounded Corners 212">
                <a:extLst>
                  <a:ext uri="{FF2B5EF4-FFF2-40B4-BE49-F238E27FC236}">
                    <a16:creationId xmlns:a16="http://schemas.microsoft.com/office/drawing/2014/main" id="{D8FE9AC7-D03F-4D0B-A24A-7C9F08F6D124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9CC3F61-0D7F-4BC2-8841-89F8B137449D}"/>
              </a:ext>
            </a:extLst>
          </p:cNvPr>
          <p:cNvGrpSpPr/>
          <p:nvPr/>
        </p:nvGrpSpPr>
        <p:grpSpPr>
          <a:xfrm>
            <a:off x="4499995" y="1667581"/>
            <a:ext cx="1121412" cy="870017"/>
            <a:chOff x="2008584" y="3708833"/>
            <a:chExt cx="1121412" cy="870017"/>
          </a:xfrm>
        </p:grpSpPr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0A5040BF-52F0-495A-B212-E864477B675D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DF05C0B1-EB48-4638-BF45-3A274536946A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F903774-7A2E-4996-881C-84686EAF17AA}"/>
              </a:ext>
            </a:extLst>
          </p:cNvPr>
          <p:cNvGrpSpPr/>
          <p:nvPr/>
        </p:nvGrpSpPr>
        <p:grpSpPr>
          <a:xfrm>
            <a:off x="10538738" y="1556620"/>
            <a:ext cx="1121412" cy="870017"/>
            <a:chOff x="2008584" y="3708833"/>
            <a:chExt cx="1121412" cy="870017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2815C4B7-9E3E-4B81-B1A0-3A3115245F41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81664AD5-941A-47F0-9FB3-D8AC9BA63F2B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5D23EA5-0AD6-4941-9578-3687C2427999}"/>
              </a:ext>
            </a:extLst>
          </p:cNvPr>
          <p:cNvGrpSpPr/>
          <p:nvPr/>
        </p:nvGrpSpPr>
        <p:grpSpPr>
          <a:xfrm>
            <a:off x="6945071" y="1742554"/>
            <a:ext cx="1121412" cy="870017"/>
            <a:chOff x="2008584" y="3708833"/>
            <a:chExt cx="1121412" cy="870017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E810995-3303-4E4E-BCB8-7B038CC9103B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: Rounded Corners 206">
              <a:extLst>
                <a:ext uri="{FF2B5EF4-FFF2-40B4-BE49-F238E27FC236}">
                  <a16:creationId xmlns:a16="http://schemas.microsoft.com/office/drawing/2014/main" id="{9574D4E0-61C3-4B6A-B500-21593C94F2C7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8B52393-BB58-420C-81F6-9B647E59E07F}"/>
              </a:ext>
            </a:extLst>
          </p:cNvPr>
          <p:cNvGrpSpPr/>
          <p:nvPr/>
        </p:nvGrpSpPr>
        <p:grpSpPr>
          <a:xfrm>
            <a:off x="8106621" y="1426173"/>
            <a:ext cx="1121412" cy="870017"/>
            <a:chOff x="2008584" y="3708833"/>
            <a:chExt cx="1121412" cy="870017"/>
          </a:xfrm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4B17AB00-8A99-4287-AD6F-20C906FFE4C3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: Rounded Corners 215">
              <a:extLst>
                <a:ext uri="{FF2B5EF4-FFF2-40B4-BE49-F238E27FC236}">
                  <a16:creationId xmlns:a16="http://schemas.microsoft.com/office/drawing/2014/main" id="{C0C0DC07-8BB7-4BA6-A1B3-9CDC6BA2F8DE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B811FDBB-D38B-4B2F-B7E6-85A4EE998B8F}"/>
              </a:ext>
            </a:extLst>
          </p:cNvPr>
          <p:cNvGrpSpPr/>
          <p:nvPr/>
        </p:nvGrpSpPr>
        <p:grpSpPr>
          <a:xfrm>
            <a:off x="171990" y="2847208"/>
            <a:ext cx="11715210" cy="1638105"/>
            <a:chOff x="171990" y="1139703"/>
            <a:chExt cx="11715210" cy="1638105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B63751C-3E31-410F-8122-C7257BADB6D8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5770DBCC-3E04-48DB-A89E-4AF1C7130BF5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1B24CF1-B164-46F9-B109-27E39596F2C1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F315CCE8-4884-4B5C-9F6E-B65292801C27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46" name="Rectangle: Rounded Corners 245">
                <a:extLst>
                  <a:ext uri="{FF2B5EF4-FFF2-40B4-BE49-F238E27FC236}">
                    <a16:creationId xmlns:a16="http://schemas.microsoft.com/office/drawing/2014/main" id="{E92774CF-CA31-4DA3-824F-1E654B03C6A2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51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5" name="Rectangle: Rounded Corners 224">
              <a:extLst>
                <a:ext uri="{FF2B5EF4-FFF2-40B4-BE49-F238E27FC236}">
                  <a16:creationId xmlns:a16="http://schemas.microsoft.com/office/drawing/2014/main" id="{A3A0AC55-6E3B-4891-B2EB-9BC6492C8872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6E6C511-E613-428A-8476-E93B980F9D34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4652F521-98F7-495C-9987-6C6DFC275BCB}"/>
                </a:ext>
              </a:extLst>
            </p:cNvPr>
            <p:cNvGrpSpPr/>
            <p:nvPr/>
          </p:nvGrpSpPr>
          <p:grpSpPr>
            <a:xfrm>
              <a:off x="2061301" y="1139703"/>
              <a:ext cx="3562313" cy="1377780"/>
              <a:chOff x="868730" y="1447014"/>
              <a:chExt cx="3562313" cy="1377780"/>
            </a:xfrm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2691145E-A15C-4EA5-93D6-703C57072571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7E431B11-6E4C-4CE8-A456-89938258D4C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2ADD839D-BE01-4839-96D8-38A3E64D9C9E}"/>
                  </a:ext>
                </a:extLst>
              </p:cNvPr>
              <p:cNvSpPr/>
              <p:nvPr/>
            </p:nvSpPr>
            <p:spPr>
              <a:xfrm>
                <a:off x="3420889" y="1954777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63" name="Rectangle: Rounded Corners 262">
                <a:extLst>
                  <a:ext uri="{FF2B5EF4-FFF2-40B4-BE49-F238E27FC236}">
                    <a16:creationId xmlns:a16="http://schemas.microsoft.com/office/drawing/2014/main" id="{25BFC005-5E9A-4CF8-91A7-47352E381B79}"/>
                  </a:ext>
                </a:extLst>
              </p:cNvPr>
              <p:cNvSpPr/>
              <p:nvPr/>
            </p:nvSpPr>
            <p:spPr>
              <a:xfrm>
                <a:off x="3309631" y="2024788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18D69983-81B1-47EF-B834-1E106F1E629E}"/>
                </a:ext>
              </a:extLst>
            </p:cNvPr>
            <p:cNvGrpSpPr/>
            <p:nvPr/>
          </p:nvGrpSpPr>
          <p:grpSpPr>
            <a:xfrm>
              <a:off x="3305382" y="1217458"/>
              <a:ext cx="1121412" cy="870017"/>
              <a:chOff x="868730" y="1447014"/>
              <a:chExt cx="1121412" cy="870017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CF0B3954-DEBC-4A33-81E6-748AC50DAB6D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: Rounded Corners 241">
                <a:extLst>
                  <a:ext uri="{FF2B5EF4-FFF2-40B4-BE49-F238E27FC236}">
                    <a16:creationId xmlns:a16="http://schemas.microsoft.com/office/drawing/2014/main" id="{6B84212F-7E0C-445D-AB07-727FBE49608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99D2BB52-633C-4CDE-9EF1-EEC7C9CF1402}"/>
                </a:ext>
              </a:extLst>
            </p:cNvPr>
            <p:cNvGrpSpPr/>
            <p:nvPr/>
          </p:nvGrpSpPr>
          <p:grpSpPr>
            <a:xfrm>
              <a:off x="8156815" y="1267971"/>
              <a:ext cx="2273193" cy="1025103"/>
              <a:chOff x="-283051" y="1447014"/>
              <a:chExt cx="2273193" cy="1025103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044B4C73-8FE5-4644-B859-580C5AAB57DE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38" name="Rectangle: Rounded Corners 237">
                <a:extLst>
                  <a:ext uri="{FF2B5EF4-FFF2-40B4-BE49-F238E27FC236}">
                    <a16:creationId xmlns:a16="http://schemas.microsoft.com/office/drawing/2014/main" id="{5E62E6D3-AF21-453C-8EA9-F7EDB60C6908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F8AB857D-421B-4839-A823-8B9EDB64526D}"/>
                  </a:ext>
                </a:extLst>
              </p:cNvPr>
              <p:cNvSpPr/>
              <p:nvPr/>
            </p:nvSpPr>
            <p:spPr>
              <a:xfrm>
                <a:off x="-171793" y="1602100"/>
                <a:ext cx="870017" cy="870017"/>
              </a:xfrm>
              <a:prstGeom prst="ellipse">
                <a:avLst/>
              </a:prstGeom>
              <a:solidFill>
                <a:srgbClr val="FBDCD9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0111A18B-EC3D-4F03-9DD6-16672499A6F3}"/>
                  </a:ext>
                </a:extLst>
              </p:cNvPr>
              <p:cNvSpPr/>
              <p:nvPr/>
            </p:nvSpPr>
            <p:spPr>
              <a:xfrm>
                <a:off x="-283051" y="1672111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C7D2966C-8B6A-4144-B0E2-236A1D065433}"/>
                </a:ext>
              </a:extLst>
            </p:cNvPr>
            <p:cNvGrpSpPr/>
            <p:nvPr/>
          </p:nvGrpSpPr>
          <p:grpSpPr>
            <a:xfrm>
              <a:off x="5853292" y="1764372"/>
              <a:ext cx="2075447" cy="1013436"/>
              <a:chOff x="6926610" y="4235628"/>
              <a:chExt cx="2075447" cy="1013436"/>
            </a:xfrm>
          </p:grpSpPr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5A96F66B-474D-4F39-8F38-8F7C3AB2FF32}"/>
                  </a:ext>
                </a:extLst>
              </p:cNvPr>
              <p:cNvSpPr/>
              <p:nvPr/>
            </p:nvSpPr>
            <p:spPr>
              <a:xfrm>
                <a:off x="8164597" y="4235628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: Rounded Corners 235">
                <a:extLst>
                  <a:ext uri="{FF2B5EF4-FFF2-40B4-BE49-F238E27FC236}">
                    <a16:creationId xmlns:a16="http://schemas.microsoft.com/office/drawing/2014/main" id="{EBABC989-ADAE-48EB-9A14-28130D7098F6}"/>
                  </a:ext>
                </a:extLst>
              </p:cNvPr>
              <p:cNvSpPr/>
              <p:nvPr/>
            </p:nvSpPr>
            <p:spPr>
              <a:xfrm>
                <a:off x="8249748" y="4326387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4898A4CD-C9C4-4FAC-9ED5-9335CC185F91}"/>
                  </a:ext>
                </a:extLst>
              </p:cNvPr>
              <p:cNvSpPr/>
              <p:nvPr/>
            </p:nvSpPr>
            <p:spPr>
              <a:xfrm>
                <a:off x="6926610" y="4411605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: Rounded Corners 264">
                <a:extLst>
                  <a:ext uri="{FF2B5EF4-FFF2-40B4-BE49-F238E27FC236}">
                    <a16:creationId xmlns:a16="http://schemas.microsoft.com/office/drawing/2014/main" id="{F0F73975-A2DB-49EC-8535-6F1943932632}"/>
                  </a:ext>
                </a:extLst>
              </p:cNvPr>
              <p:cNvSpPr/>
              <p:nvPr/>
            </p:nvSpPr>
            <p:spPr>
              <a:xfrm>
                <a:off x="7011761" y="4502364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806787D1-D048-4C69-AA6C-F30F19A5C381}"/>
              </a:ext>
            </a:extLst>
          </p:cNvPr>
          <p:cNvGrpSpPr/>
          <p:nvPr/>
        </p:nvGrpSpPr>
        <p:grpSpPr>
          <a:xfrm>
            <a:off x="3300147" y="2920346"/>
            <a:ext cx="1121412" cy="870017"/>
            <a:chOff x="2008584" y="3708833"/>
            <a:chExt cx="1121412" cy="870017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E0E9F552-7F6A-41B6-8A74-4E2417BA9894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: Rounded Corners 248">
              <a:extLst>
                <a:ext uri="{FF2B5EF4-FFF2-40B4-BE49-F238E27FC236}">
                  <a16:creationId xmlns:a16="http://schemas.microsoft.com/office/drawing/2014/main" id="{EA56D774-9CC9-46DC-8229-2AF339E736F9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25BD8873-9D08-48E8-A97F-C172BFA8FC56}"/>
              </a:ext>
            </a:extLst>
          </p:cNvPr>
          <p:cNvGrpSpPr/>
          <p:nvPr/>
        </p:nvGrpSpPr>
        <p:grpSpPr>
          <a:xfrm>
            <a:off x="10538738" y="3266346"/>
            <a:ext cx="1121412" cy="870017"/>
            <a:chOff x="2008584" y="3708833"/>
            <a:chExt cx="1121412" cy="870017"/>
          </a:xfrm>
        </p:grpSpPr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D1FE9BC3-0FB7-4355-A055-ACA515D11153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CBDE3FDD-2FA9-44C6-9877-9E6D03988CB3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C54323F-B582-4317-B768-25837EB7B5CB}"/>
              </a:ext>
            </a:extLst>
          </p:cNvPr>
          <p:cNvGrpSpPr/>
          <p:nvPr/>
        </p:nvGrpSpPr>
        <p:grpSpPr>
          <a:xfrm>
            <a:off x="5747778" y="3625783"/>
            <a:ext cx="1121412" cy="870017"/>
            <a:chOff x="2008584" y="3708833"/>
            <a:chExt cx="1121412" cy="870017"/>
          </a:xfrm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68514918-D6B0-457F-A6A8-331F38F1C346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8334D1A3-65BA-463A-BB8F-A4C62E0B7D45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1D441E0-D2D5-47F5-8837-8017AFE5E58A}"/>
              </a:ext>
            </a:extLst>
          </p:cNvPr>
          <p:cNvGrpSpPr/>
          <p:nvPr/>
        </p:nvGrpSpPr>
        <p:grpSpPr>
          <a:xfrm>
            <a:off x="6985051" y="3448817"/>
            <a:ext cx="1121412" cy="870017"/>
            <a:chOff x="2008584" y="3708833"/>
            <a:chExt cx="1121412" cy="870017"/>
          </a:xfrm>
        </p:grpSpPr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9F596999-7B62-4EBF-8DD5-1309ADA2F84B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D4ACBBF9-ECF2-46A2-A633-1C1074B141D4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02EE3D74-3843-44C3-85AF-33CD369B8A7D}"/>
              </a:ext>
            </a:extLst>
          </p:cNvPr>
          <p:cNvCxnSpPr>
            <a:cxnSpLocks/>
          </p:cNvCxnSpPr>
          <p:nvPr/>
        </p:nvCxnSpPr>
        <p:spPr>
          <a:xfrm flipV="1">
            <a:off x="1609725" y="3706528"/>
            <a:ext cx="815975" cy="307974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6F31AA0F-F03E-4234-8AC1-7D1C32C979E0}"/>
              </a:ext>
            </a:extLst>
          </p:cNvPr>
          <p:cNvSpPr txBox="1"/>
          <p:nvPr/>
        </p:nvSpPr>
        <p:spPr>
          <a:xfrm>
            <a:off x="1780563" y="3843091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803C246A-1B4E-4F21-8D7F-260D1F6E1025}"/>
              </a:ext>
            </a:extLst>
          </p:cNvPr>
          <p:cNvCxnSpPr>
            <a:cxnSpLocks/>
          </p:cNvCxnSpPr>
          <p:nvPr/>
        </p:nvCxnSpPr>
        <p:spPr>
          <a:xfrm flipV="1">
            <a:off x="2637854" y="3716052"/>
            <a:ext cx="914971" cy="1166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E0EEFB22-DFA6-44A8-8560-55DC0DCC42DE}"/>
              </a:ext>
            </a:extLst>
          </p:cNvPr>
          <p:cNvSpPr txBox="1"/>
          <p:nvPr/>
        </p:nvSpPr>
        <p:spPr>
          <a:xfrm>
            <a:off x="2856316" y="3692915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C223D55-2613-44C2-9185-D490BA7CF3B4}"/>
              </a:ext>
            </a:extLst>
          </p:cNvPr>
          <p:cNvGrpSpPr/>
          <p:nvPr/>
        </p:nvGrpSpPr>
        <p:grpSpPr>
          <a:xfrm>
            <a:off x="171990" y="4724400"/>
            <a:ext cx="11715210" cy="1638105"/>
            <a:chOff x="171990" y="1139703"/>
            <a:chExt cx="11715210" cy="1638105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B63DB3F-C8C1-4D81-B98C-EEBAE954C838}"/>
                </a:ext>
              </a:extLst>
            </p:cNvPr>
            <p:cNvSpPr/>
            <p:nvPr/>
          </p:nvSpPr>
          <p:spPr>
            <a:xfrm>
              <a:off x="609600" y="1545383"/>
              <a:ext cx="11277600" cy="883478"/>
            </a:xfrm>
            <a:custGeom>
              <a:avLst/>
              <a:gdLst>
                <a:gd name="connsiteX0" fmla="*/ 0 w 7381875"/>
                <a:gd name="connsiteY0" fmla="*/ 611203 h 773790"/>
                <a:gd name="connsiteX1" fmla="*/ 1714500 w 7381875"/>
                <a:gd name="connsiteY1" fmla="*/ 1603 h 773790"/>
                <a:gd name="connsiteX2" fmla="*/ 3667125 w 7381875"/>
                <a:gd name="connsiteY2" fmla="*/ 773128 h 773790"/>
                <a:gd name="connsiteX3" fmla="*/ 5886450 w 7381875"/>
                <a:gd name="connsiteY3" fmla="*/ 144478 h 773790"/>
                <a:gd name="connsiteX4" fmla="*/ 7381875 w 7381875"/>
                <a:gd name="connsiteY4" fmla="*/ 611203 h 7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1875" h="773790">
                  <a:moveTo>
                    <a:pt x="0" y="611203"/>
                  </a:moveTo>
                  <a:cubicBezTo>
                    <a:pt x="551656" y="292909"/>
                    <a:pt x="1103313" y="-25384"/>
                    <a:pt x="1714500" y="1603"/>
                  </a:cubicBezTo>
                  <a:cubicBezTo>
                    <a:pt x="2325687" y="28590"/>
                    <a:pt x="2971800" y="749316"/>
                    <a:pt x="3667125" y="773128"/>
                  </a:cubicBezTo>
                  <a:cubicBezTo>
                    <a:pt x="4362450" y="796940"/>
                    <a:pt x="5267325" y="171465"/>
                    <a:pt x="5886450" y="144478"/>
                  </a:cubicBezTo>
                  <a:cubicBezTo>
                    <a:pt x="6505575" y="117490"/>
                    <a:pt x="7113588" y="520716"/>
                    <a:pt x="7381875" y="611203"/>
                  </a:cubicBezTo>
                </a:path>
              </a:pathLst>
            </a:custGeom>
            <a:noFill/>
            <a:ln w="38100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E4703E7A-AD0D-4184-BDDD-F8254E1D6094}"/>
                </a:ext>
              </a:extLst>
            </p:cNvPr>
            <p:cNvSpPr/>
            <p:nvPr/>
          </p:nvSpPr>
          <p:spPr>
            <a:xfrm>
              <a:off x="10651744" y="1552112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AE6E32C0-ACA5-44FB-B887-09EAB30DD861}"/>
                </a:ext>
              </a:extLst>
            </p:cNvPr>
            <p:cNvGrpSpPr/>
            <p:nvPr/>
          </p:nvGrpSpPr>
          <p:grpSpPr>
            <a:xfrm>
              <a:off x="868730" y="1447014"/>
              <a:ext cx="1121412" cy="870017"/>
              <a:chOff x="868730" y="1447014"/>
              <a:chExt cx="1121412" cy="870017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9F4969A9-3C3A-4AD7-ABCA-2AE6053DEDF2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6" name="Rectangle: Rounded Corners 305">
                <a:extLst>
                  <a:ext uri="{FF2B5EF4-FFF2-40B4-BE49-F238E27FC236}">
                    <a16:creationId xmlns:a16="http://schemas.microsoft.com/office/drawing/2014/main" id="{32F871A4-17D0-4A3C-BD9D-D88DC35ADA51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5" name="Rectangle: Rounded Corners 284">
              <a:extLst>
                <a:ext uri="{FF2B5EF4-FFF2-40B4-BE49-F238E27FC236}">
                  <a16:creationId xmlns:a16="http://schemas.microsoft.com/office/drawing/2014/main" id="{DAA1601D-155B-4AE4-9D40-D0CFDA1FD285}"/>
                </a:ext>
              </a:extLst>
            </p:cNvPr>
            <p:cNvSpPr/>
            <p:nvPr/>
          </p:nvSpPr>
          <p:spPr>
            <a:xfrm>
              <a:off x="10732800" y="1648952"/>
              <a:ext cx="681418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AA884D5E-22C5-43BA-84AB-B3876232B012}"/>
                </a:ext>
              </a:extLst>
            </p:cNvPr>
            <p:cNvSpPr txBox="1"/>
            <p:nvPr/>
          </p:nvSpPr>
          <p:spPr>
            <a:xfrm>
              <a:off x="171990" y="1475216"/>
              <a:ext cx="8801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66B12C22-EDBE-460A-89A1-BA52E7E92D3D}"/>
                </a:ext>
              </a:extLst>
            </p:cNvPr>
            <p:cNvGrpSpPr/>
            <p:nvPr/>
          </p:nvGrpSpPr>
          <p:grpSpPr>
            <a:xfrm>
              <a:off x="2061301" y="1139703"/>
              <a:ext cx="2373621" cy="890369"/>
              <a:chOff x="868730" y="1447014"/>
              <a:chExt cx="2373621" cy="890369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A5867425-ABC2-40D8-BE21-45BE08F6AFD9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2" name="Rectangle: Rounded Corners 301">
                <a:extLst>
                  <a:ext uri="{FF2B5EF4-FFF2-40B4-BE49-F238E27FC236}">
                    <a16:creationId xmlns:a16="http://schemas.microsoft.com/office/drawing/2014/main" id="{C1F906A6-CD9B-4BA3-B365-DE546BACD8C7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84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CA7ADE26-A28B-42C8-8691-0D8FB5F21615}"/>
                  </a:ext>
                </a:extLst>
              </p:cNvPr>
              <p:cNvSpPr/>
              <p:nvPr/>
            </p:nvSpPr>
            <p:spPr>
              <a:xfrm>
                <a:off x="2232197" y="1467366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04" name="Rectangle: Rounded Corners 303">
                <a:extLst>
                  <a:ext uri="{FF2B5EF4-FFF2-40B4-BE49-F238E27FC236}">
                    <a16:creationId xmlns:a16="http://schemas.microsoft.com/office/drawing/2014/main" id="{7E9F0D8F-CD0B-4AAA-902F-4E8AD6A72734}"/>
                  </a:ext>
                </a:extLst>
              </p:cNvPr>
              <p:cNvSpPr/>
              <p:nvPr/>
            </p:nvSpPr>
            <p:spPr>
              <a:xfrm>
                <a:off x="2120939" y="1537377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A3FD4A36-D619-40DA-8FD5-83AACE9D761F}"/>
                </a:ext>
              </a:extLst>
            </p:cNvPr>
            <p:cNvGrpSpPr/>
            <p:nvPr/>
          </p:nvGrpSpPr>
          <p:grpSpPr>
            <a:xfrm>
              <a:off x="6949370" y="1267971"/>
              <a:ext cx="3480638" cy="1349645"/>
              <a:chOff x="-1490496" y="1447014"/>
              <a:chExt cx="3480638" cy="1349645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6B686554-BC25-431E-B6E5-3E3791AA6DDC}"/>
                  </a:ext>
                </a:extLst>
              </p:cNvPr>
              <p:cNvSpPr/>
              <p:nvPr/>
            </p:nvSpPr>
            <p:spPr>
              <a:xfrm>
                <a:off x="979988" y="1447014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8DAC9AE9-41AA-49F5-A88D-06A1663258B0}"/>
                  </a:ext>
                </a:extLst>
              </p:cNvPr>
              <p:cNvSpPr/>
              <p:nvPr/>
            </p:nvSpPr>
            <p:spPr>
              <a:xfrm>
                <a:off x="868730" y="1517025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00FE6991-92CE-4F67-9404-F6DB9DEBF349}"/>
                  </a:ext>
                </a:extLst>
              </p:cNvPr>
              <p:cNvSpPr/>
              <p:nvPr/>
            </p:nvSpPr>
            <p:spPr>
              <a:xfrm>
                <a:off x="-1379238" y="1926642"/>
                <a:ext cx="870017" cy="870017"/>
              </a:xfrm>
              <a:prstGeom prst="ellipse">
                <a:avLst/>
              </a:prstGeom>
              <a:solidFill>
                <a:srgbClr val="BFDCAC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26" name="Rectangle: Rounded Corners 325">
                <a:extLst>
                  <a:ext uri="{FF2B5EF4-FFF2-40B4-BE49-F238E27FC236}">
                    <a16:creationId xmlns:a16="http://schemas.microsoft.com/office/drawing/2014/main" id="{9F99E641-279D-4822-810A-C213908D7805}"/>
                  </a:ext>
                </a:extLst>
              </p:cNvPr>
              <p:cNvSpPr/>
              <p:nvPr/>
            </p:nvSpPr>
            <p:spPr>
              <a:xfrm>
                <a:off x="-1490496" y="1996653"/>
                <a:ext cx="1121412" cy="6814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179817B7-A46B-4C4A-8EB2-F77FA77E0053}"/>
                </a:ext>
              </a:extLst>
            </p:cNvPr>
            <p:cNvGrpSpPr/>
            <p:nvPr/>
          </p:nvGrpSpPr>
          <p:grpSpPr>
            <a:xfrm>
              <a:off x="4625015" y="1448701"/>
              <a:ext cx="4435817" cy="1329107"/>
              <a:chOff x="5698333" y="3919957"/>
              <a:chExt cx="4435817" cy="1329107"/>
            </a:xfrm>
          </p:grpSpPr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AFD29CED-4B06-49F1-81AD-612AA9CFFCAE}"/>
                  </a:ext>
                </a:extLst>
              </p:cNvPr>
              <p:cNvSpPr/>
              <p:nvPr/>
            </p:nvSpPr>
            <p:spPr>
              <a:xfrm>
                <a:off x="6926610" y="4411605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: Rounded Corners 293">
                <a:extLst>
                  <a:ext uri="{FF2B5EF4-FFF2-40B4-BE49-F238E27FC236}">
                    <a16:creationId xmlns:a16="http://schemas.microsoft.com/office/drawing/2014/main" id="{C4FE7A1F-683D-49D4-B914-C11EB5F72713}"/>
                  </a:ext>
                </a:extLst>
              </p:cNvPr>
              <p:cNvSpPr/>
              <p:nvPr/>
            </p:nvSpPr>
            <p:spPr>
              <a:xfrm>
                <a:off x="7011761" y="4502364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DD9E2CDC-248B-4B14-B8AB-FCCF7190D02A}"/>
                  </a:ext>
                </a:extLst>
              </p:cNvPr>
              <p:cNvSpPr/>
              <p:nvPr/>
            </p:nvSpPr>
            <p:spPr>
              <a:xfrm>
                <a:off x="5698333" y="4108417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: Rounded Corners 323">
                <a:extLst>
                  <a:ext uri="{FF2B5EF4-FFF2-40B4-BE49-F238E27FC236}">
                    <a16:creationId xmlns:a16="http://schemas.microsoft.com/office/drawing/2014/main" id="{93061AAD-845F-44C3-BA2F-F0DF49484EFB}"/>
                  </a:ext>
                </a:extLst>
              </p:cNvPr>
              <p:cNvSpPr/>
              <p:nvPr/>
            </p:nvSpPr>
            <p:spPr>
              <a:xfrm>
                <a:off x="5783484" y="4199176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7519EB62-2073-4B55-94E5-7D0643261A2E}"/>
                  </a:ext>
                </a:extLst>
              </p:cNvPr>
              <p:cNvSpPr/>
              <p:nvPr/>
            </p:nvSpPr>
            <p:spPr>
              <a:xfrm>
                <a:off x="9296690" y="3919957"/>
                <a:ext cx="837460" cy="837459"/>
              </a:xfrm>
              <a:prstGeom prst="ellipse">
                <a:avLst/>
              </a:prstGeom>
              <a:solidFill>
                <a:srgbClr val="FFFDFD"/>
              </a:solidFill>
              <a:ln w="28575">
                <a:solidFill>
                  <a:srgbClr val="3EADE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: Rounded Corners 327">
                <a:extLst>
                  <a:ext uri="{FF2B5EF4-FFF2-40B4-BE49-F238E27FC236}">
                    <a16:creationId xmlns:a16="http://schemas.microsoft.com/office/drawing/2014/main" id="{F4D2EBB1-2ACB-46AD-8C5A-A03278D04056}"/>
                  </a:ext>
                </a:extLst>
              </p:cNvPr>
              <p:cNvSpPr/>
              <p:nvPr/>
            </p:nvSpPr>
            <p:spPr>
              <a:xfrm>
                <a:off x="9381841" y="4010716"/>
                <a:ext cx="655919" cy="65591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CE9B3297-2463-446E-A4BD-BFB993DE2BF6}"/>
              </a:ext>
            </a:extLst>
          </p:cNvPr>
          <p:cNvGrpSpPr/>
          <p:nvPr/>
        </p:nvGrpSpPr>
        <p:grpSpPr>
          <a:xfrm>
            <a:off x="4499061" y="5188560"/>
            <a:ext cx="1121412" cy="870017"/>
            <a:chOff x="2008584" y="3708833"/>
            <a:chExt cx="1121412" cy="870017"/>
          </a:xfrm>
        </p:grpSpPr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CBA78B80-0C8A-471E-A6D2-95A7A878B2F8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00A4B1F3-5786-490F-A4A1-D2916AF9F12C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6968613-BB54-4C34-968E-9B880D396DE3}"/>
              </a:ext>
            </a:extLst>
          </p:cNvPr>
          <p:cNvGrpSpPr/>
          <p:nvPr/>
        </p:nvGrpSpPr>
        <p:grpSpPr>
          <a:xfrm>
            <a:off x="10538738" y="5143538"/>
            <a:ext cx="1121412" cy="870017"/>
            <a:chOff x="2008584" y="3708833"/>
            <a:chExt cx="1121412" cy="870017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3D7CE161-4C50-4EE4-8E2F-C69932257FD3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: Rounded Corners 311">
              <a:extLst>
                <a:ext uri="{FF2B5EF4-FFF2-40B4-BE49-F238E27FC236}">
                  <a16:creationId xmlns:a16="http://schemas.microsoft.com/office/drawing/2014/main" id="{D59F67AA-1CF3-48E5-8CB4-F4FFA12231B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E36DADB-4642-438C-A88A-ED36C603606F}"/>
              </a:ext>
            </a:extLst>
          </p:cNvPr>
          <p:cNvGrpSpPr/>
          <p:nvPr/>
        </p:nvGrpSpPr>
        <p:grpSpPr>
          <a:xfrm>
            <a:off x="5728728" y="5502208"/>
            <a:ext cx="1121412" cy="870017"/>
            <a:chOff x="2008584" y="3708833"/>
            <a:chExt cx="1121412" cy="870017"/>
          </a:xfrm>
        </p:grpSpPr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93DAFDA1-4AE2-4EBA-969E-A448CAF35973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: Rounded Corners 314">
              <a:extLst>
                <a:ext uri="{FF2B5EF4-FFF2-40B4-BE49-F238E27FC236}">
                  <a16:creationId xmlns:a16="http://schemas.microsoft.com/office/drawing/2014/main" id="{D6D41E9F-6CF4-4381-A569-D246A425DE52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62D948B-2933-4F2E-B262-672032F23B7B}"/>
              </a:ext>
            </a:extLst>
          </p:cNvPr>
          <p:cNvGrpSpPr/>
          <p:nvPr/>
        </p:nvGrpSpPr>
        <p:grpSpPr>
          <a:xfrm>
            <a:off x="8089951" y="5025958"/>
            <a:ext cx="1121412" cy="870017"/>
            <a:chOff x="2008584" y="3708833"/>
            <a:chExt cx="1121412" cy="870017"/>
          </a:xfrm>
        </p:grpSpPr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CB0BD991-EB53-48A5-9762-28DA809002F3}"/>
                </a:ext>
              </a:extLst>
            </p:cNvPr>
            <p:cNvSpPr/>
            <p:nvPr/>
          </p:nvSpPr>
          <p:spPr>
            <a:xfrm>
              <a:off x="2117849" y="3708833"/>
              <a:ext cx="870017" cy="870017"/>
            </a:xfrm>
            <a:prstGeom prst="ellipse">
              <a:avLst/>
            </a:prstGeom>
            <a:solidFill>
              <a:srgbClr val="FFFDFD"/>
            </a:solidFill>
            <a:ln w="28575">
              <a:solidFill>
                <a:srgbClr val="3EA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D064DCBD-BB30-4435-99B3-7E15AB58F18D}"/>
                </a:ext>
              </a:extLst>
            </p:cNvPr>
            <p:cNvSpPr/>
            <p:nvPr/>
          </p:nvSpPr>
          <p:spPr>
            <a:xfrm>
              <a:off x="2008584" y="3785448"/>
              <a:ext cx="1121412" cy="681418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  <a:endParaRPr lang="en-US" sz="4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0A922614-D948-446E-95B1-75E08EFB44A0}"/>
              </a:ext>
            </a:extLst>
          </p:cNvPr>
          <p:cNvCxnSpPr>
            <a:cxnSpLocks/>
          </p:cNvCxnSpPr>
          <p:nvPr/>
        </p:nvCxnSpPr>
        <p:spPr>
          <a:xfrm flipV="1">
            <a:off x="1609725" y="5583720"/>
            <a:ext cx="815975" cy="307974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AFD53F00-401F-4C30-B483-7331798D3F6D}"/>
              </a:ext>
            </a:extLst>
          </p:cNvPr>
          <p:cNvSpPr txBox="1"/>
          <p:nvPr/>
        </p:nvSpPr>
        <p:spPr>
          <a:xfrm>
            <a:off x="1780563" y="5720283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24DF21C7-661A-4DAD-8652-B98B3F095BB0}"/>
              </a:ext>
            </a:extLst>
          </p:cNvPr>
          <p:cNvCxnSpPr>
            <a:cxnSpLocks/>
          </p:cNvCxnSpPr>
          <p:nvPr/>
        </p:nvCxnSpPr>
        <p:spPr>
          <a:xfrm flipV="1">
            <a:off x="2733104" y="5583719"/>
            <a:ext cx="914971" cy="1166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3C3BCD1C-37A1-4C0D-9743-226CA19DF98A}"/>
              </a:ext>
            </a:extLst>
          </p:cNvPr>
          <p:cNvSpPr txBox="1"/>
          <p:nvPr/>
        </p:nvSpPr>
        <p:spPr>
          <a:xfrm>
            <a:off x="2856316" y="5570107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</p:spTree>
    <p:extLst>
      <p:ext uri="{BB962C8B-B14F-4D97-AF65-F5344CB8AC3E}">
        <p14:creationId xmlns:p14="http://schemas.microsoft.com/office/powerpoint/2010/main" val="355447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/>
      <p:bldP spid="274" grpId="1"/>
      <p:bldP spid="278" grpId="0"/>
      <p:bldP spid="278" grpId="1"/>
      <p:bldP spid="320" grpId="0"/>
      <p:bldP spid="320" grpId="1"/>
      <p:bldP spid="322" grpId="0"/>
      <p:bldP spid="32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90A1BA-5E7C-460D-B09D-A99D5289BC28}"/>
              </a:ext>
            </a:extLst>
          </p:cNvPr>
          <p:cNvGrpSpPr/>
          <p:nvPr/>
        </p:nvGrpSpPr>
        <p:grpSpPr>
          <a:xfrm>
            <a:off x="228600" y="228600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0FB1720-CFD2-4295-97BA-AC413500A4F0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C40D842-7F42-49D6-8245-954DB0E9041C}"/>
                  </a:ext>
                </a:extLst>
              </p:cNvPr>
              <p:cNvSpPr/>
              <p:nvPr/>
            </p:nvSpPr>
            <p:spPr>
              <a:xfrm>
                <a:off x="1998368" y="1796092"/>
                <a:ext cx="590719" cy="590719"/>
              </a:xfrm>
              <a:prstGeom prst="ellipse">
                <a:avLst/>
              </a:prstGeom>
              <a:solidFill>
                <a:srgbClr val="73A9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D3B5324-4233-4841-8D2E-93BB40351C15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8D27A-CAFD-46D6-87DF-1907C0A4636B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B64992E-3D23-46E0-8ED9-838483556C6F}"/>
              </a:ext>
            </a:extLst>
          </p:cNvPr>
          <p:cNvSpPr txBox="1"/>
          <p:nvPr/>
        </p:nvSpPr>
        <p:spPr>
          <a:xfrm>
            <a:off x="940934" y="282461"/>
            <a:ext cx="9982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Tìm hình thích hợp đặt vào dấu "</a:t>
            </a:r>
            <a:r>
              <a:rPr lang="en-US" sz="330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?</a:t>
            </a:r>
            <a:r>
              <a:rPr lang="en-US" sz="3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" trong bảng.</a:t>
            </a:r>
            <a:endParaRPr lang="en-US" sz="33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" name="Table 14">
            <a:extLst>
              <a:ext uri="{FF2B5EF4-FFF2-40B4-BE49-F238E27FC236}">
                <a16:creationId xmlns:a16="http://schemas.microsoft.com/office/drawing/2014/main" id="{A68743CD-DBE9-4D68-8F78-129EF0C90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871927"/>
              </p:ext>
            </p:extLst>
          </p:nvPr>
        </p:nvGraphicFramePr>
        <p:xfrm>
          <a:off x="4724400" y="877903"/>
          <a:ext cx="7088810" cy="569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81">
                  <a:extLst>
                    <a:ext uri="{9D8B030D-6E8A-4147-A177-3AD203B41FA5}">
                      <a16:colId xmlns:a16="http://schemas.microsoft.com/office/drawing/2014/main" val="3943766953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2301944236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273865076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3149676631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1473507625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2273986873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4100373729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4066505524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984326137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3029829701"/>
                    </a:ext>
                  </a:extLst>
                </a:gridCol>
              </a:tblGrid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53106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1085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15681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843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B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5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41036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13735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42450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7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7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7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37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52297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327234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78493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9F3D37A-4A70-4E83-A570-906292206205}"/>
              </a:ext>
            </a:extLst>
          </p:cNvPr>
          <p:cNvSpPr/>
          <p:nvPr/>
        </p:nvSpPr>
        <p:spPr>
          <a:xfrm>
            <a:off x="6170839" y="2647950"/>
            <a:ext cx="615150" cy="473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AB47170-27D6-4FF2-979F-3A8BDF27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74049"/>
              </p:ext>
            </p:extLst>
          </p:nvPr>
        </p:nvGraphicFramePr>
        <p:xfrm>
          <a:off x="1954020" y="1132320"/>
          <a:ext cx="1417762" cy="1139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81">
                  <a:extLst>
                    <a:ext uri="{9D8B030D-6E8A-4147-A177-3AD203B41FA5}">
                      <a16:colId xmlns:a16="http://schemas.microsoft.com/office/drawing/2014/main" val="886386501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1035638969"/>
                    </a:ext>
                  </a:extLst>
                </a:gridCol>
              </a:tblGrid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967665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7635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1BA0ABE-F214-40AF-A0C2-3E50F3689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31519"/>
              </p:ext>
            </p:extLst>
          </p:nvPr>
        </p:nvGraphicFramePr>
        <p:xfrm>
          <a:off x="1954020" y="2681578"/>
          <a:ext cx="1417762" cy="170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81">
                  <a:extLst>
                    <a:ext uri="{9D8B030D-6E8A-4147-A177-3AD203B41FA5}">
                      <a16:colId xmlns:a16="http://schemas.microsoft.com/office/drawing/2014/main" val="2935176181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3598123480"/>
                    </a:ext>
                  </a:extLst>
                </a:gridCol>
              </a:tblGrid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48687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743211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2707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5C29E9C-9264-4724-887E-0D4DD55659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94635"/>
              </p:ext>
            </p:extLst>
          </p:nvPr>
        </p:nvGraphicFramePr>
        <p:xfrm>
          <a:off x="1954020" y="4800600"/>
          <a:ext cx="1417762" cy="170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81">
                  <a:extLst>
                    <a:ext uri="{9D8B030D-6E8A-4147-A177-3AD203B41FA5}">
                      <a16:colId xmlns:a16="http://schemas.microsoft.com/office/drawing/2014/main" val="2935176181"/>
                    </a:ext>
                  </a:extLst>
                </a:gridCol>
                <a:gridCol w="708881">
                  <a:extLst>
                    <a:ext uri="{9D8B030D-6E8A-4147-A177-3AD203B41FA5}">
                      <a16:colId xmlns:a16="http://schemas.microsoft.com/office/drawing/2014/main" val="3598123480"/>
                    </a:ext>
                  </a:extLst>
                </a:gridCol>
              </a:tblGrid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48687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C3A8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43211"/>
                  </a:ext>
                </a:extLst>
              </a:tr>
              <a:tr h="56976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C3A8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8213" marR="98213" marT="49107" marB="49107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7072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5183A8-835D-4138-84E3-90386A3CB373}"/>
              </a:ext>
            </a:extLst>
          </p:cNvPr>
          <p:cNvSpPr txBox="1"/>
          <p:nvPr/>
        </p:nvSpPr>
        <p:spPr>
          <a:xfrm>
            <a:off x="1122634" y="1292355"/>
            <a:ext cx="88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A.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67C94A-3B8D-40B2-BC39-A62BC7F3558D}"/>
              </a:ext>
            </a:extLst>
          </p:cNvPr>
          <p:cNvSpPr txBox="1"/>
          <p:nvPr/>
        </p:nvSpPr>
        <p:spPr>
          <a:xfrm>
            <a:off x="1122634" y="3046477"/>
            <a:ext cx="88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B.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EBD968-B4F4-440F-8A05-59A77611B1F0}"/>
              </a:ext>
            </a:extLst>
          </p:cNvPr>
          <p:cNvSpPr txBox="1"/>
          <p:nvPr/>
        </p:nvSpPr>
        <p:spPr>
          <a:xfrm>
            <a:off x="1122634" y="5301303"/>
            <a:ext cx="880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+mj-lt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716900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4414 -0.097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488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2" grpId="1" animBg="1"/>
      <p:bldP spid="16" grpId="0"/>
      <p:bldP spid="17" grpId="0"/>
      <p:bldP spid="17" grpId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B27F87-73CE-4AA9-8F51-BDCD61E3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080" y="1524000"/>
            <a:ext cx="6177841" cy="29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80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420456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56" y="47237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5509" y="272744"/>
            <a:ext cx="7971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&gt;, &lt; , = 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64 … 65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1259" y="5609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3097" y="5305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138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96</a:t>
            </a:r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…. 69 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698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10190" y="649704"/>
            <a:ext cx="8228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prstClr val="white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 , &lt; , = ?</a:t>
            </a:r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 … 25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878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=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41 … 41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35" y="128245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</a:t>
            </a:r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&lt;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821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21591"/>
            <a:ext cx="2231329" cy="963251"/>
          </a:xfrm>
          <a:prstGeom prst="rect">
            <a:avLst/>
          </a:prstGeom>
        </p:spPr>
      </p:pic>
      <p:grpSp>
        <p:nvGrpSpPr>
          <p:cNvPr id="14" name="15">
            <a:extLst>
              <a:ext uri="{FF2B5EF4-FFF2-40B4-BE49-F238E27FC236}">
                <a16:creationId xmlns:a16="http://schemas.microsoft.com/office/drawing/2014/main" id="{D2AEE298-AFC6-4124-8BFF-81EAF15FA9E3}"/>
              </a:ext>
            </a:extLst>
          </p:cNvPr>
          <p:cNvGrpSpPr/>
          <p:nvPr/>
        </p:nvGrpSpPr>
        <p:grpSpPr>
          <a:xfrm>
            <a:off x="10439400" y="0"/>
            <a:ext cx="1224329" cy="606490"/>
            <a:chOff x="10727999" y="49284"/>
            <a:chExt cx="1224329" cy="1092600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5EB730E7-1D3D-4BB9-B14F-C643C7634BE2}"/>
                </a:ext>
              </a:extLst>
            </p:cNvPr>
            <p:cNvSpPr/>
            <p:nvPr/>
          </p:nvSpPr>
          <p:spPr>
            <a:xfrm>
              <a:off x="10727999" y="49284"/>
              <a:ext cx="1224329" cy="1092600"/>
            </a:xfrm>
            <a:prstGeom prst="rect">
              <a:avLst/>
            </a:prstGeom>
            <a:solidFill>
              <a:srgbClr val="93C4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156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9BD96D-F953-47BE-8FAD-D17F6AD53829}"/>
                </a:ext>
              </a:extLst>
            </p:cNvPr>
            <p:cNvSpPr txBox="1"/>
            <p:nvPr/>
          </p:nvSpPr>
          <p:spPr>
            <a:xfrm>
              <a:off x="10854216" y="50673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700" spc="156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anose="00000500000000000000" pitchFamily="2" charset="0"/>
                </a:rPr>
                <a:t>SGK-22,23</a:t>
              </a:r>
              <a:endParaRPr lang="zh-CN" altLang="en-US" sz="1700" spc="156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endParaRPr>
            </a:p>
          </p:txBody>
        </p:sp>
      </p:grpSp>
      <p:sp>
        <p:nvSpPr>
          <p:cNvPr id="9" name="2">
            <a:extLst>
              <a:ext uri="{FF2B5EF4-FFF2-40B4-BE49-F238E27FC236}">
                <a16:creationId xmlns:a16="http://schemas.microsoft.com/office/drawing/2014/main" id="{79F12BCD-C2E0-45C0-973D-D7F3B585538F}"/>
              </a:ext>
            </a:extLst>
          </p:cNvPr>
          <p:cNvSpPr/>
          <p:nvPr/>
        </p:nvSpPr>
        <p:spPr>
          <a:xfrm>
            <a:off x="4917281" y="1254958"/>
            <a:ext cx="2357438" cy="726242"/>
          </a:xfrm>
          <a:prstGeom prst="roundRect">
            <a:avLst>
              <a:gd name="adj" fmla="val 50000"/>
            </a:avLst>
          </a:prstGeom>
          <a:solidFill>
            <a:srgbClr val="93C465"/>
          </a:solidFill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latin typeface="+mj-lt"/>
                <a:ea typeface="字魂70号-灵悦黑体" panose="00000500000000000000" pitchFamily="2" charset="-122"/>
                <a:sym typeface="+mn-ea"/>
              </a:rPr>
              <a:t>BÀI 23</a:t>
            </a:r>
            <a:endParaRPr lang="zh-CN" altLang="en-US" sz="4400" b="1" dirty="0">
              <a:solidFill>
                <a:schemeClr val="bg1"/>
              </a:solidFill>
              <a:latin typeface="+mj-lt"/>
              <a:ea typeface="字魂70号-灵悦黑体" panose="00000500000000000000" pitchFamily="2" charset="-122"/>
              <a:sym typeface="+mn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21071-871E-4671-AEBC-261249A6B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587" y="1981200"/>
            <a:ext cx="7504826" cy="25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10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696A7D-C287-4E69-95C6-5C06D20848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7" y="1495966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96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A7EA1F-20DA-44FA-90A3-0796227BA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59" b="88732" l="9630" r="90370">
                        <a14:foregroundMark x1="90370" y1="47887" x2="90370" y2="47887"/>
                        <a14:foregroundMark x1="88889" y1="43662" x2="88889" y2="4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50" y="4006379"/>
            <a:ext cx="1285875" cy="6762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2AFEBC-BA5C-47EF-8C1E-2DBA36AF72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88" y="204687"/>
            <a:ext cx="1724225" cy="86211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E11A1285-504A-41E3-9ABA-A338E2D264F8}"/>
              </a:ext>
            </a:extLst>
          </p:cNvPr>
          <p:cNvGrpSpPr/>
          <p:nvPr/>
        </p:nvGrpSpPr>
        <p:grpSpPr>
          <a:xfrm>
            <a:off x="457200" y="1447800"/>
            <a:ext cx="6691009" cy="4724400"/>
            <a:chOff x="872878" y="1066800"/>
            <a:chExt cx="6691009" cy="4724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C82C0D-B2E2-47D5-B070-1477BFCE4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878" y="1066800"/>
              <a:ext cx="1544087" cy="1530301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26FDA4-C595-44B7-8234-F09FF8491B84}"/>
                </a:ext>
              </a:extLst>
            </p:cNvPr>
            <p:cNvGrpSpPr/>
            <p:nvPr/>
          </p:nvGrpSpPr>
          <p:grpSpPr>
            <a:xfrm>
              <a:off x="6019800" y="4378373"/>
              <a:ext cx="1544087" cy="1412827"/>
              <a:chOff x="6019800" y="4378373"/>
              <a:chExt cx="1544087" cy="141282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47D5397-9B17-42BA-9788-38B1643CF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054" b="89933" l="10000" r="90000">
                            <a14:foregroundMark x1="48571" y1="8054" x2="48571" y2="8054"/>
                            <a14:foregroundMark x1="20000" y1="16779" x2="20000" y2="16779"/>
                            <a14:foregroundMark x1="10000" y1="56376" x2="10000" y2="56376"/>
                            <a14:foregroundMark x1="47143" y1="89933" x2="47143" y2="89933"/>
                          </a14:backgroundRemoval>
                        </a14:imgEffect>
                        <a14:imgEffect>
                          <a14:saturation sat="200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9800" y="4378373"/>
                <a:ext cx="1544087" cy="1412827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F03CBA3-C7B4-4D30-9564-8EE718492F56}"/>
                  </a:ext>
                </a:extLst>
              </p:cNvPr>
              <p:cNvGrpSpPr/>
              <p:nvPr/>
            </p:nvGrpSpPr>
            <p:grpSpPr>
              <a:xfrm>
                <a:off x="6222693" y="4837715"/>
                <a:ext cx="1159325" cy="689265"/>
                <a:chOff x="1444171" y="3352800"/>
                <a:chExt cx="3588658" cy="213360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D9524666-DCBE-426E-802D-E0151F59BA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59EBB04C-426D-4DDA-BF81-93DD0A7E4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06A29E3-F152-4074-953F-2892EBD976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A82859F5-3312-4DC1-B515-FB2A165005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C6AB5D6-BB25-4493-8B6F-723868CA3B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EDB4F21-6EDF-4D39-98A5-E9B494F0E9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50C18F0-05E1-402D-8F04-AD2DCDD71A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A6DBC577-7A17-47B2-B40E-275992759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D0197A4-CCE5-4734-879E-C6C91FEB6F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315D38-B9E7-48C2-84FE-7801E920B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878" y="4260899"/>
              <a:ext cx="1544087" cy="153030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964CF0-74D9-4E1A-8C61-C4D961F46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878" y="2663850"/>
              <a:ext cx="1544087" cy="15303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FB65A50-4787-4C9F-9453-17EDE790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710" y="1066800"/>
              <a:ext cx="1544087" cy="15303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CF3373-CA92-462C-99EC-FFC2B9BC0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710" y="4260899"/>
              <a:ext cx="1544087" cy="153030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CD64502-5C24-4A7C-83B3-385840AD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8710" y="2663850"/>
              <a:ext cx="1544087" cy="153030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5C36532-76C4-4D76-A2E9-E132258FB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5576" y="1066800"/>
              <a:ext cx="1544087" cy="1530301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187F4D-EBF6-4302-8B56-47767D337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5576" y="4260899"/>
              <a:ext cx="1544087" cy="1530301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A05C5F2-9CCA-41C8-B51E-7434C1BB2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95576" y="2663850"/>
              <a:ext cx="1544087" cy="1530301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DD667B19-AFCF-4A4A-BD6D-642A68A93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264266" y="4432332"/>
            <a:ext cx="296572" cy="2608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B3DB75-608E-4014-AF64-31B2AE814B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63" y="1524000"/>
            <a:ext cx="1828258" cy="2316346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288BCAFA-CD8A-4065-B4DB-F036303BA93F}"/>
              </a:ext>
            </a:extLst>
          </p:cNvPr>
          <p:cNvGrpSpPr/>
          <p:nvPr/>
        </p:nvGrpSpPr>
        <p:grpSpPr>
          <a:xfrm>
            <a:off x="5958724" y="1227440"/>
            <a:ext cx="4366904" cy="1401959"/>
            <a:chOff x="6152465" y="888912"/>
            <a:chExt cx="4366904" cy="1401959"/>
          </a:xfrm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45D680D5-C8E7-4BDD-89FF-08003A0F98FF}"/>
                </a:ext>
              </a:extLst>
            </p:cNvPr>
            <p:cNvGrpSpPr/>
            <p:nvPr/>
          </p:nvGrpSpPr>
          <p:grpSpPr>
            <a:xfrm>
              <a:off x="6152465" y="888912"/>
              <a:ext cx="4366904" cy="1401959"/>
              <a:chOff x="5148578" y="3071812"/>
              <a:chExt cx="1895443" cy="715144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8E3058-94FA-4CCE-8074-DEEAA34D9E46}"/>
                  </a:ext>
                </a:extLst>
              </p:cNvPr>
              <p:cNvSpPr/>
              <p:nvPr/>
            </p:nvSpPr>
            <p:spPr>
              <a:xfrm>
                <a:off x="5148578" y="3071812"/>
                <a:ext cx="1895443" cy="715144"/>
              </a:xfrm>
              <a:custGeom>
                <a:avLst/>
                <a:gdLst>
                  <a:gd name="connsiteX0" fmla="*/ 407354 w 1895443"/>
                  <a:gd name="connsiteY0" fmla="*/ 26670 h 715144"/>
                  <a:gd name="connsiteX1" fmla="*/ 731204 w 1895443"/>
                  <a:gd name="connsiteY1" fmla="*/ 0 h 715144"/>
                  <a:gd name="connsiteX2" fmla="*/ 897891 w 1895443"/>
                  <a:gd name="connsiteY2" fmla="*/ 5715 h 715144"/>
                  <a:gd name="connsiteX3" fmla="*/ 1210311 w 1895443"/>
                  <a:gd name="connsiteY3" fmla="*/ 35243 h 715144"/>
                  <a:gd name="connsiteX4" fmla="*/ 1364616 w 1895443"/>
                  <a:gd name="connsiteY4" fmla="*/ 60960 h 715144"/>
                  <a:gd name="connsiteX5" fmla="*/ 1509396 w 1895443"/>
                  <a:gd name="connsiteY5" fmla="*/ 98108 h 715144"/>
                  <a:gd name="connsiteX6" fmla="*/ 1642746 w 1895443"/>
                  <a:gd name="connsiteY6" fmla="*/ 144780 h 715144"/>
                  <a:gd name="connsiteX7" fmla="*/ 1788479 w 1895443"/>
                  <a:gd name="connsiteY7" fmla="*/ 225743 h 715144"/>
                  <a:gd name="connsiteX8" fmla="*/ 1822769 w 1895443"/>
                  <a:gd name="connsiteY8" fmla="*/ 265748 h 715144"/>
                  <a:gd name="connsiteX9" fmla="*/ 1885634 w 1895443"/>
                  <a:gd name="connsiteY9" fmla="*/ 333375 h 715144"/>
                  <a:gd name="connsiteX10" fmla="*/ 1878014 w 1895443"/>
                  <a:gd name="connsiteY10" fmla="*/ 450533 h 715144"/>
                  <a:gd name="connsiteX11" fmla="*/ 1816101 w 1895443"/>
                  <a:gd name="connsiteY11" fmla="*/ 527685 h 715144"/>
                  <a:gd name="connsiteX12" fmla="*/ 1732281 w 1895443"/>
                  <a:gd name="connsiteY12" fmla="*/ 577215 h 715144"/>
                  <a:gd name="connsiteX13" fmla="*/ 1666559 w 1895443"/>
                  <a:gd name="connsiteY13" fmla="*/ 595313 h 715144"/>
                  <a:gd name="connsiteX14" fmla="*/ 1688466 w 1895443"/>
                  <a:gd name="connsiteY14" fmla="*/ 642938 h 715144"/>
                  <a:gd name="connsiteX15" fmla="*/ 1741806 w 1895443"/>
                  <a:gd name="connsiteY15" fmla="*/ 697230 h 715144"/>
                  <a:gd name="connsiteX16" fmla="*/ 1744664 w 1895443"/>
                  <a:gd name="connsiteY16" fmla="*/ 712470 h 715144"/>
                  <a:gd name="connsiteX17" fmla="*/ 1727519 w 1895443"/>
                  <a:gd name="connsiteY17" fmla="*/ 713423 h 715144"/>
                  <a:gd name="connsiteX18" fmla="*/ 1641794 w 1895443"/>
                  <a:gd name="connsiteY18" fmla="*/ 678180 h 715144"/>
                  <a:gd name="connsiteX19" fmla="*/ 1573214 w 1895443"/>
                  <a:gd name="connsiteY19" fmla="*/ 621983 h 715144"/>
                  <a:gd name="connsiteX20" fmla="*/ 1422719 w 1895443"/>
                  <a:gd name="connsiteY20" fmla="*/ 643890 h 715144"/>
                  <a:gd name="connsiteX21" fmla="*/ 1111251 w 1895443"/>
                  <a:gd name="connsiteY21" fmla="*/ 660083 h 715144"/>
                  <a:gd name="connsiteX22" fmla="*/ 1026479 w 1895443"/>
                  <a:gd name="connsiteY22" fmla="*/ 658178 h 715144"/>
                  <a:gd name="connsiteX23" fmla="*/ 952184 w 1895443"/>
                  <a:gd name="connsiteY23" fmla="*/ 656273 h 715144"/>
                  <a:gd name="connsiteX24" fmla="*/ 655956 w 1895443"/>
                  <a:gd name="connsiteY24" fmla="*/ 639128 h 715144"/>
                  <a:gd name="connsiteX25" fmla="*/ 348299 w 1895443"/>
                  <a:gd name="connsiteY25" fmla="*/ 596265 h 715144"/>
                  <a:gd name="connsiteX26" fmla="*/ 218759 w 1895443"/>
                  <a:gd name="connsiteY26" fmla="*/ 554355 h 715144"/>
                  <a:gd name="connsiteX27" fmla="*/ 106364 w 1895443"/>
                  <a:gd name="connsiteY27" fmla="*/ 467678 h 715144"/>
                  <a:gd name="connsiteX28" fmla="*/ 75884 w 1895443"/>
                  <a:gd name="connsiteY28" fmla="*/ 439103 h 715144"/>
                  <a:gd name="connsiteX29" fmla="*/ 9209 w 1895443"/>
                  <a:gd name="connsiteY29" fmla="*/ 342900 h 715144"/>
                  <a:gd name="connsiteX30" fmla="*/ 5399 w 1895443"/>
                  <a:gd name="connsiteY30" fmla="*/ 253365 h 715144"/>
                  <a:gd name="connsiteX31" fmla="*/ 53976 w 1895443"/>
                  <a:gd name="connsiteY31" fmla="*/ 170498 h 715144"/>
                  <a:gd name="connsiteX32" fmla="*/ 133986 w 1895443"/>
                  <a:gd name="connsiteY32" fmla="*/ 108585 h 715144"/>
                  <a:gd name="connsiteX33" fmla="*/ 407354 w 1895443"/>
                  <a:gd name="connsiteY33" fmla="*/ 26670 h 715144"/>
                  <a:gd name="connsiteX34" fmla="*/ 474029 w 1895443"/>
                  <a:gd name="connsiteY34" fmla="*/ 32385 h 715144"/>
                  <a:gd name="connsiteX35" fmla="*/ 220664 w 1895443"/>
                  <a:gd name="connsiteY35" fmla="*/ 86678 h 715144"/>
                  <a:gd name="connsiteX36" fmla="*/ 110174 w 1895443"/>
                  <a:gd name="connsiteY36" fmla="*/ 139065 h 715144"/>
                  <a:gd name="connsiteX37" fmla="*/ 34926 w 1895443"/>
                  <a:gd name="connsiteY37" fmla="*/ 220028 h 715144"/>
                  <a:gd name="connsiteX38" fmla="*/ 14924 w 1895443"/>
                  <a:gd name="connsiteY38" fmla="*/ 310515 h 715144"/>
                  <a:gd name="connsiteX39" fmla="*/ 61596 w 1895443"/>
                  <a:gd name="connsiteY39" fmla="*/ 404813 h 715144"/>
                  <a:gd name="connsiteX40" fmla="*/ 144464 w 1895443"/>
                  <a:gd name="connsiteY40" fmla="*/ 470535 h 715144"/>
                  <a:gd name="connsiteX41" fmla="*/ 284481 w 1895443"/>
                  <a:gd name="connsiteY41" fmla="*/ 520065 h 715144"/>
                  <a:gd name="connsiteX42" fmla="*/ 564516 w 1895443"/>
                  <a:gd name="connsiteY42" fmla="*/ 563880 h 715144"/>
                  <a:gd name="connsiteX43" fmla="*/ 820739 w 1895443"/>
                  <a:gd name="connsiteY43" fmla="*/ 580073 h 715144"/>
                  <a:gd name="connsiteX44" fmla="*/ 865506 w 1895443"/>
                  <a:gd name="connsiteY44" fmla="*/ 581978 h 715144"/>
                  <a:gd name="connsiteX45" fmla="*/ 914084 w 1895443"/>
                  <a:gd name="connsiteY45" fmla="*/ 583883 h 715144"/>
                  <a:gd name="connsiteX46" fmla="*/ 952184 w 1895443"/>
                  <a:gd name="connsiteY46" fmla="*/ 584835 h 715144"/>
                  <a:gd name="connsiteX47" fmla="*/ 1038861 w 1895443"/>
                  <a:gd name="connsiteY47" fmla="*/ 586740 h 715144"/>
                  <a:gd name="connsiteX48" fmla="*/ 1119824 w 1895443"/>
                  <a:gd name="connsiteY48" fmla="*/ 585788 h 715144"/>
                  <a:gd name="connsiteX49" fmla="*/ 1175069 w 1895443"/>
                  <a:gd name="connsiteY49" fmla="*/ 583883 h 715144"/>
                  <a:gd name="connsiteX50" fmla="*/ 1352234 w 1895443"/>
                  <a:gd name="connsiteY50" fmla="*/ 570548 h 715144"/>
                  <a:gd name="connsiteX51" fmla="*/ 1498919 w 1895443"/>
                  <a:gd name="connsiteY51" fmla="*/ 549593 h 715144"/>
                  <a:gd name="connsiteX52" fmla="*/ 1480821 w 1895443"/>
                  <a:gd name="connsiteY52" fmla="*/ 516255 h 715144"/>
                  <a:gd name="connsiteX53" fmla="*/ 1492251 w 1895443"/>
                  <a:gd name="connsiteY53" fmla="*/ 516255 h 715144"/>
                  <a:gd name="connsiteX54" fmla="*/ 1554164 w 1895443"/>
                  <a:gd name="connsiteY54" fmla="*/ 583883 h 715144"/>
                  <a:gd name="connsiteX55" fmla="*/ 1655129 w 1895443"/>
                  <a:gd name="connsiteY55" fmla="*/ 636270 h 715144"/>
                  <a:gd name="connsiteX56" fmla="*/ 1613219 w 1895443"/>
                  <a:gd name="connsiteY56" fmla="*/ 590550 h 715144"/>
                  <a:gd name="connsiteX57" fmla="*/ 1590359 w 1895443"/>
                  <a:gd name="connsiteY57" fmla="*/ 495300 h 715144"/>
                  <a:gd name="connsiteX58" fmla="*/ 1600836 w 1895443"/>
                  <a:gd name="connsiteY58" fmla="*/ 499110 h 715144"/>
                  <a:gd name="connsiteX59" fmla="*/ 1601789 w 1895443"/>
                  <a:gd name="connsiteY59" fmla="*/ 521970 h 715144"/>
                  <a:gd name="connsiteX60" fmla="*/ 1688466 w 1895443"/>
                  <a:gd name="connsiteY60" fmla="*/ 493395 h 715144"/>
                  <a:gd name="connsiteX61" fmla="*/ 1806576 w 1895443"/>
                  <a:gd name="connsiteY61" fmla="*/ 375285 h 715144"/>
                  <a:gd name="connsiteX62" fmla="*/ 1816101 w 1895443"/>
                  <a:gd name="connsiteY62" fmla="*/ 299085 h 715144"/>
                  <a:gd name="connsiteX63" fmla="*/ 1785621 w 1895443"/>
                  <a:gd name="connsiteY63" fmla="*/ 244793 h 715144"/>
                  <a:gd name="connsiteX64" fmla="*/ 1697039 w 1895443"/>
                  <a:gd name="connsiteY64" fmla="*/ 185738 h 715144"/>
                  <a:gd name="connsiteX65" fmla="*/ 1445579 w 1895443"/>
                  <a:gd name="connsiteY65" fmla="*/ 96203 h 715144"/>
                  <a:gd name="connsiteX66" fmla="*/ 1161734 w 1895443"/>
                  <a:gd name="connsiteY66" fmla="*/ 43815 h 715144"/>
                  <a:gd name="connsiteX67" fmla="*/ 839789 w 1895443"/>
                  <a:gd name="connsiteY67" fmla="*/ 18098 h 715144"/>
                  <a:gd name="connsiteX68" fmla="*/ 675006 w 1895443"/>
                  <a:gd name="connsiteY68" fmla="*/ 17145 h 715144"/>
                  <a:gd name="connsiteX69" fmla="*/ 474029 w 1895443"/>
                  <a:gd name="connsiteY69" fmla="*/ 32385 h 715144"/>
                  <a:gd name="connsiteX70" fmla="*/ 1830389 w 1895443"/>
                  <a:gd name="connsiteY70" fmla="*/ 291465 h 715144"/>
                  <a:gd name="connsiteX71" fmla="*/ 1817054 w 1895443"/>
                  <a:gd name="connsiteY71" fmla="*/ 387668 h 715144"/>
                  <a:gd name="connsiteX72" fmla="*/ 1796099 w 1895443"/>
                  <a:gd name="connsiteY72" fmla="*/ 425768 h 715144"/>
                  <a:gd name="connsiteX73" fmla="*/ 1765619 w 1895443"/>
                  <a:gd name="connsiteY73" fmla="*/ 520065 h 715144"/>
                  <a:gd name="connsiteX74" fmla="*/ 1756094 w 1895443"/>
                  <a:gd name="connsiteY74" fmla="*/ 551498 h 715144"/>
                  <a:gd name="connsiteX75" fmla="*/ 1800861 w 1895443"/>
                  <a:gd name="connsiteY75" fmla="*/ 521018 h 715144"/>
                  <a:gd name="connsiteX76" fmla="*/ 1806576 w 1895443"/>
                  <a:gd name="connsiteY76" fmla="*/ 490538 h 715144"/>
                  <a:gd name="connsiteX77" fmla="*/ 1823721 w 1895443"/>
                  <a:gd name="connsiteY77" fmla="*/ 424815 h 715144"/>
                  <a:gd name="connsiteX78" fmla="*/ 1852296 w 1895443"/>
                  <a:gd name="connsiteY78" fmla="*/ 312420 h 715144"/>
                  <a:gd name="connsiteX79" fmla="*/ 1830389 w 1895443"/>
                  <a:gd name="connsiteY79" fmla="*/ 291465 h 715144"/>
                  <a:gd name="connsiteX80" fmla="*/ 1853249 w 1895443"/>
                  <a:gd name="connsiteY80" fmla="*/ 367665 h 715144"/>
                  <a:gd name="connsiteX81" fmla="*/ 1819911 w 1895443"/>
                  <a:gd name="connsiteY81" fmla="*/ 504825 h 715144"/>
                  <a:gd name="connsiteX82" fmla="*/ 1870394 w 1895443"/>
                  <a:gd name="connsiteY82" fmla="*/ 433388 h 715144"/>
                  <a:gd name="connsiteX83" fmla="*/ 1863726 w 1895443"/>
                  <a:gd name="connsiteY83" fmla="*/ 324803 h 715144"/>
                  <a:gd name="connsiteX84" fmla="*/ 1853249 w 1895443"/>
                  <a:gd name="connsiteY84" fmla="*/ 367665 h 715144"/>
                  <a:gd name="connsiteX85" fmla="*/ 1727519 w 1895443"/>
                  <a:gd name="connsiteY85" fmla="*/ 488633 h 715144"/>
                  <a:gd name="connsiteX86" fmla="*/ 1716089 w 1895443"/>
                  <a:gd name="connsiteY86" fmla="*/ 506730 h 715144"/>
                  <a:gd name="connsiteX87" fmla="*/ 1692276 w 1895443"/>
                  <a:gd name="connsiteY87" fmla="*/ 577215 h 715144"/>
                  <a:gd name="connsiteX88" fmla="*/ 1731329 w 1895443"/>
                  <a:gd name="connsiteY88" fmla="*/ 562928 h 715144"/>
                  <a:gd name="connsiteX89" fmla="*/ 1744664 w 1895443"/>
                  <a:gd name="connsiteY89" fmla="*/ 537210 h 715144"/>
                  <a:gd name="connsiteX90" fmla="*/ 1775144 w 1895443"/>
                  <a:gd name="connsiteY90" fmla="*/ 445770 h 715144"/>
                  <a:gd name="connsiteX91" fmla="*/ 1727519 w 1895443"/>
                  <a:gd name="connsiteY91" fmla="*/ 488633 h 715144"/>
                  <a:gd name="connsiteX92" fmla="*/ 145416 w 1895443"/>
                  <a:gd name="connsiteY92" fmla="*/ 487680 h 715144"/>
                  <a:gd name="connsiteX93" fmla="*/ 175896 w 1895443"/>
                  <a:gd name="connsiteY93" fmla="*/ 512445 h 715144"/>
                  <a:gd name="connsiteX94" fmla="*/ 176849 w 1895443"/>
                  <a:gd name="connsiteY94" fmla="*/ 501968 h 715144"/>
                  <a:gd name="connsiteX95" fmla="*/ 145416 w 1895443"/>
                  <a:gd name="connsiteY95" fmla="*/ 487680 h 715144"/>
                  <a:gd name="connsiteX96" fmla="*/ 1672274 w 1895443"/>
                  <a:gd name="connsiteY96" fmla="*/ 518160 h 715144"/>
                  <a:gd name="connsiteX97" fmla="*/ 1658939 w 1895443"/>
                  <a:gd name="connsiteY97" fmla="*/ 556260 h 715144"/>
                  <a:gd name="connsiteX98" fmla="*/ 1663701 w 1895443"/>
                  <a:gd name="connsiteY98" fmla="*/ 583883 h 715144"/>
                  <a:gd name="connsiteX99" fmla="*/ 1679894 w 1895443"/>
                  <a:gd name="connsiteY99" fmla="*/ 581025 h 715144"/>
                  <a:gd name="connsiteX100" fmla="*/ 1681799 w 1895443"/>
                  <a:gd name="connsiteY100" fmla="*/ 564833 h 715144"/>
                  <a:gd name="connsiteX101" fmla="*/ 1702754 w 1895443"/>
                  <a:gd name="connsiteY101" fmla="*/ 503873 h 715144"/>
                  <a:gd name="connsiteX102" fmla="*/ 1672274 w 1895443"/>
                  <a:gd name="connsiteY102" fmla="*/ 518160 h 715144"/>
                  <a:gd name="connsiteX103" fmla="*/ 190184 w 1895443"/>
                  <a:gd name="connsiteY103" fmla="*/ 506730 h 715144"/>
                  <a:gd name="connsiteX104" fmla="*/ 193041 w 1895443"/>
                  <a:gd name="connsiteY104" fmla="*/ 522923 h 715144"/>
                  <a:gd name="connsiteX105" fmla="*/ 223521 w 1895443"/>
                  <a:gd name="connsiteY105" fmla="*/ 539115 h 715144"/>
                  <a:gd name="connsiteX106" fmla="*/ 223521 w 1895443"/>
                  <a:gd name="connsiteY106" fmla="*/ 518160 h 715144"/>
                  <a:gd name="connsiteX107" fmla="*/ 190184 w 1895443"/>
                  <a:gd name="connsiteY107" fmla="*/ 506730 h 715144"/>
                  <a:gd name="connsiteX108" fmla="*/ 236856 w 1895443"/>
                  <a:gd name="connsiteY108" fmla="*/ 521970 h 715144"/>
                  <a:gd name="connsiteX109" fmla="*/ 236856 w 1895443"/>
                  <a:gd name="connsiteY109" fmla="*/ 545783 h 715144"/>
                  <a:gd name="connsiteX110" fmla="*/ 279719 w 1895443"/>
                  <a:gd name="connsiteY110" fmla="*/ 561975 h 715144"/>
                  <a:gd name="connsiteX111" fmla="*/ 279719 w 1895443"/>
                  <a:gd name="connsiteY111" fmla="*/ 533400 h 715144"/>
                  <a:gd name="connsiteX112" fmla="*/ 236856 w 1895443"/>
                  <a:gd name="connsiteY112" fmla="*/ 521970 h 715144"/>
                  <a:gd name="connsiteX113" fmla="*/ 1634174 w 1895443"/>
                  <a:gd name="connsiteY113" fmla="*/ 530543 h 715144"/>
                  <a:gd name="connsiteX114" fmla="*/ 1626554 w 1895443"/>
                  <a:gd name="connsiteY114" fmla="*/ 535305 h 715144"/>
                  <a:gd name="connsiteX115" fmla="*/ 1617029 w 1895443"/>
                  <a:gd name="connsiteY115" fmla="*/ 568643 h 715144"/>
                  <a:gd name="connsiteX116" fmla="*/ 1634174 w 1895443"/>
                  <a:gd name="connsiteY116" fmla="*/ 592455 h 715144"/>
                  <a:gd name="connsiteX117" fmla="*/ 1656081 w 1895443"/>
                  <a:gd name="connsiteY117" fmla="*/ 523875 h 715144"/>
                  <a:gd name="connsiteX118" fmla="*/ 1634174 w 1895443"/>
                  <a:gd name="connsiteY118" fmla="*/ 530543 h 715144"/>
                  <a:gd name="connsiteX119" fmla="*/ 1604646 w 1895443"/>
                  <a:gd name="connsiteY119" fmla="*/ 536258 h 715144"/>
                  <a:gd name="connsiteX120" fmla="*/ 1607504 w 1895443"/>
                  <a:gd name="connsiteY120" fmla="*/ 548640 h 715144"/>
                  <a:gd name="connsiteX121" fmla="*/ 1612266 w 1895443"/>
                  <a:gd name="connsiteY121" fmla="*/ 534353 h 715144"/>
                  <a:gd name="connsiteX122" fmla="*/ 1604646 w 1895443"/>
                  <a:gd name="connsiteY122" fmla="*/ 536258 h 715144"/>
                  <a:gd name="connsiteX123" fmla="*/ 293054 w 1895443"/>
                  <a:gd name="connsiteY123" fmla="*/ 536258 h 715144"/>
                  <a:gd name="connsiteX124" fmla="*/ 293054 w 1895443"/>
                  <a:gd name="connsiteY124" fmla="*/ 565785 h 715144"/>
                  <a:gd name="connsiteX125" fmla="*/ 323534 w 1895443"/>
                  <a:gd name="connsiteY125" fmla="*/ 574358 h 715144"/>
                  <a:gd name="connsiteX126" fmla="*/ 328296 w 1895443"/>
                  <a:gd name="connsiteY126" fmla="*/ 543878 h 715144"/>
                  <a:gd name="connsiteX127" fmla="*/ 293054 w 1895443"/>
                  <a:gd name="connsiteY127" fmla="*/ 536258 h 715144"/>
                  <a:gd name="connsiteX128" fmla="*/ 336869 w 1895443"/>
                  <a:gd name="connsiteY128" fmla="*/ 578168 h 715144"/>
                  <a:gd name="connsiteX129" fmla="*/ 381636 w 1895443"/>
                  <a:gd name="connsiteY129" fmla="*/ 588645 h 715144"/>
                  <a:gd name="connsiteX130" fmla="*/ 381636 w 1895443"/>
                  <a:gd name="connsiteY130" fmla="*/ 554355 h 715144"/>
                  <a:gd name="connsiteX131" fmla="*/ 341631 w 1895443"/>
                  <a:gd name="connsiteY131" fmla="*/ 546735 h 715144"/>
                  <a:gd name="connsiteX132" fmla="*/ 336869 w 1895443"/>
                  <a:gd name="connsiteY132" fmla="*/ 578168 h 715144"/>
                  <a:gd name="connsiteX133" fmla="*/ 394971 w 1895443"/>
                  <a:gd name="connsiteY133" fmla="*/ 591503 h 715144"/>
                  <a:gd name="connsiteX134" fmla="*/ 430214 w 1895443"/>
                  <a:gd name="connsiteY134" fmla="*/ 598170 h 715144"/>
                  <a:gd name="connsiteX135" fmla="*/ 430214 w 1895443"/>
                  <a:gd name="connsiteY135" fmla="*/ 561975 h 715144"/>
                  <a:gd name="connsiteX136" fmla="*/ 394971 w 1895443"/>
                  <a:gd name="connsiteY136" fmla="*/ 556260 h 715144"/>
                  <a:gd name="connsiteX137" fmla="*/ 394971 w 1895443"/>
                  <a:gd name="connsiteY137" fmla="*/ 591503 h 715144"/>
                  <a:gd name="connsiteX138" fmla="*/ 444501 w 1895443"/>
                  <a:gd name="connsiteY138" fmla="*/ 563880 h 715144"/>
                  <a:gd name="connsiteX139" fmla="*/ 444501 w 1895443"/>
                  <a:gd name="connsiteY139" fmla="*/ 600075 h 715144"/>
                  <a:gd name="connsiteX140" fmla="*/ 481649 w 1895443"/>
                  <a:gd name="connsiteY140" fmla="*/ 605790 h 715144"/>
                  <a:gd name="connsiteX141" fmla="*/ 481649 w 1895443"/>
                  <a:gd name="connsiteY141" fmla="*/ 568643 h 715144"/>
                  <a:gd name="connsiteX142" fmla="*/ 444501 w 1895443"/>
                  <a:gd name="connsiteY142" fmla="*/ 563880 h 715144"/>
                  <a:gd name="connsiteX143" fmla="*/ 1477964 w 1895443"/>
                  <a:gd name="connsiteY143" fmla="*/ 569595 h 715144"/>
                  <a:gd name="connsiteX144" fmla="*/ 1464629 w 1895443"/>
                  <a:gd name="connsiteY144" fmla="*/ 626745 h 715144"/>
                  <a:gd name="connsiteX145" fmla="*/ 1507491 w 1895443"/>
                  <a:gd name="connsiteY145" fmla="*/ 621030 h 715144"/>
                  <a:gd name="connsiteX146" fmla="*/ 1518921 w 1895443"/>
                  <a:gd name="connsiteY146" fmla="*/ 571500 h 715144"/>
                  <a:gd name="connsiteX147" fmla="*/ 1511301 w 1895443"/>
                  <a:gd name="connsiteY147" fmla="*/ 562928 h 715144"/>
                  <a:gd name="connsiteX148" fmla="*/ 1477964 w 1895443"/>
                  <a:gd name="connsiteY148" fmla="*/ 569595 h 715144"/>
                  <a:gd name="connsiteX149" fmla="*/ 494031 w 1895443"/>
                  <a:gd name="connsiteY149" fmla="*/ 570548 h 715144"/>
                  <a:gd name="connsiteX150" fmla="*/ 494984 w 1895443"/>
                  <a:gd name="connsiteY150" fmla="*/ 608648 h 715144"/>
                  <a:gd name="connsiteX151" fmla="*/ 540704 w 1895443"/>
                  <a:gd name="connsiteY151" fmla="*/ 615315 h 715144"/>
                  <a:gd name="connsiteX152" fmla="*/ 542609 w 1895443"/>
                  <a:gd name="connsiteY152" fmla="*/ 576263 h 715144"/>
                  <a:gd name="connsiteX153" fmla="*/ 494031 w 1895443"/>
                  <a:gd name="connsiteY153" fmla="*/ 570548 h 715144"/>
                  <a:gd name="connsiteX154" fmla="*/ 1403669 w 1895443"/>
                  <a:gd name="connsiteY154" fmla="*/ 581025 h 715144"/>
                  <a:gd name="connsiteX155" fmla="*/ 1398906 w 1895443"/>
                  <a:gd name="connsiteY155" fmla="*/ 634365 h 715144"/>
                  <a:gd name="connsiteX156" fmla="*/ 1450341 w 1895443"/>
                  <a:gd name="connsiteY156" fmla="*/ 629603 h 715144"/>
                  <a:gd name="connsiteX157" fmla="*/ 1462724 w 1895443"/>
                  <a:gd name="connsiteY157" fmla="*/ 573405 h 715144"/>
                  <a:gd name="connsiteX158" fmla="*/ 1403669 w 1895443"/>
                  <a:gd name="connsiteY158" fmla="*/ 581025 h 715144"/>
                  <a:gd name="connsiteX159" fmla="*/ 556896 w 1895443"/>
                  <a:gd name="connsiteY159" fmla="*/ 577215 h 715144"/>
                  <a:gd name="connsiteX160" fmla="*/ 554039 w 1895443"/>
                  <a:gd name="connsiteY160" fmla="*/ 616268 h 715144"/>
                  <a:gd name="connsiteX161" fmla="*/ 601664 w 1895443"/>
                  <a:gd name="connsiteY161" fmla="*/ 621030 h 715144"/>
                  <a:gd name="connsiteX162" fmla="*/ 602616 w 1895443"/>
                  <a:gd name="connsiteY162" fmla="*/ 580073 h 715144"/>
                  <a:gd name="connsiteX163" fmla="*/ 556896 w 1895443"/>
                  <a:gd name="connsiteY163" fmla="*/ 577215 h 715144"/>
                  <a:gd name="connsiteX164" fmla="*/ 616904 w 1895443"/>
                  <a:gd name="connsiteY164" fmla="*/ 581978 h 715144"/>
                  <a:gd name="connsiteX165" fmla="*/ 615951 w 1895443"/>
                  <a:gd name="connsiteY165" fmla="*/ 622935 h 715144"/>
                  <a:gd name="connsiteX166" fmla="*/ 664529 w 1895443"/>
                  <a:gd name="connsiteY166" fmla="*/ 627698 h 715144"/>
                  <a:gd name="connsiteX167" fmla="*/ 666434 w 1895443"/>
                  <a:gd name="connsiteY167" fmla="*/ 584835 h 715144"/>
                  <a:gd name="connsiteX168" fmla="*/ 616904 w 1895443"/>
                  <a:gd name="connsiteY168" fmla="*/ 581978 h 715144"/>
                  <a:gd name="connsiteX169" fmla="*/ 1346519 w 1895443"/>
                  <a:gd name="connsiteY169" fmla="*/ 586740 h 715144"/>
                  <a:gd name="connsiteX170" fmla="*/ 1341756 w 1895443"/>
                  <a:gd name="connsiteY170" fmla="*/ 638175 h 715144"/>
                  <a:gd name="connsiteX171" fmla="*/ 1384619 w 1895443"/>
                  <a:gd name="connsiteY171" fmla="*/ 634365 h 715144"/>
                  <a:gd name="connsiteX172" fmla="*/ 1390334 w 1895443"/>
                  <a:gd name="connsiteY172" fmla="*/ 581978 h 715144"/>
                  <a:gd name="connsiteX173" fmla="*/ 1346519 w 1895443"/>
                  <a:gd name="connsiteY173" fmla="*/ 586740 h 715144"/>
                  <a:gd name="connsiteX174" fmla="*/ 1529399 w 1895443"/>
                  <a:gd name="connsiteY174" fmla="*/ 582930 h 715144"/>
                  <a:gd name="connsiteX175" fmla="*/ 1521779 w 1895443"/>
                  <a:gd name="connsiteY175" fmla="*/ 619125 h 715144"/>
                  <a:gd name="connsiteX176" fmla="*/ 1562736 w 1895443"/>
                  <a:gd name="connsiteY176" fmla="*/ 611505 h 715144"/>
                  <a:gd name="connsiteX177" fmla="*/ 1529399 w 1895443"/>
                  <a:gd name="connsiteY177" fmla="*/ 582930 h 715144"/>
                  <a:gd name="connsiteX178" fmla="*/ 1643699 w 1895443"/>
                  <a:gd name="connsiteY178" fmla="*/ 602933 h 715144"/>
                  <a:gd name="connsiteX179" fmla="*/ 1656081 w 1895443"/>
                  <a:gd name="connsiteY179" fmla="*/ 615315 h 715144"/>
                  <a:gd name="connsiteX180" fmla="*/ 1650366 w 1895443"/>
                  <a:gd name="connsiteY180" fmla="*/ 581978 h 715144"/>
                  <a:gd name="connsiteX181" fmla="*/ 1643699 w 1895443"/>
                  <a:gd name="connsiteY181" fmla="*/ 602933 h 715144"/>
                  <a:gd name="connsiteX182" fmla="*/ 678816 w 1895443"/>
                  <a:gd name="connsiteY182" fmla="*/ 585788 h 715144"/>
                  <a:gd name="connsiteX183" fmla="*/ 676911 w 1895443"/>
                  <a:gd name="connsiteY183" fmla="*/ 627698 h 715144"/>
                  <a:gd name="connsiteX184" fmla="*/ 711201 w 1895443"/>
                  <a:gd name="connsiteY184" fmla="*/ 629603 h 715144"/>
                  <a:gd name="connsiteX185" fmla="*/ 712154 w 1895443"/>
                  <a:gd name="connsiteY185" fmla="*/ 586740 h 715144"/>
                  <a:gd name="connsiteX186" fmla="*/ 678816 w 1895443"/>
                  <a:gd name="connsiteY186" fmla="*/ 585788 h 715144"/>
                  <a:gd name="connsiteX187" fmla="*/ 1297941 w 1895443"/>
                  <a:gd name="connsiteY187" fmla="*/ 590550 h 715144"/>
                  <a:gd name="connsiteX188" fmla="*/ 1296036 w 1895443"/>
                  <a:gd name="connsiteY188" fmla="*/ 641985 h 715144"/>
                  <a:gd name="connsiteX189" fmla="*/ 1328421 w 1895443"/>
                  <a:gd name="connsiteY189" fmla="*/ 639128 h 715144"/>
                  <a:gd name="connsiteX190" fmla="*/ 1333184 w 1895443"/>
                  <a:gd name="connsiteY190" fmla="*/ 586740 h 715144"/>
                  <a:gd name="connsiteX191" fmla="*/ 1297941 w 1895443"/>
                  <a:gd name="connsiteY191" fmla="*/ 590550 h 715144"/>
                  <a:gd name="connsiteX192" fmla="*/ 725489 w 1895443"/>
                  <a:gd name="connsiteY192" fmla="*/ 631508 h 715144"/>
                  <a:gd name="connsiteX193" fmla="*/ 762636 w 1895443"/>
                  <a:gd name="connsiteY193" fmla="*/ 634365 h 715144"/>
                  <a:gd name="connsiteX194" fmla="*/ 763589 w 1895443"/>
                  <a:gd name="connsiteY194" fmla="*/ 591503 h 715144"/>
                  <a:gd name="connsiteX195" fmla="*/ 725489 w 1895443"/>
                  <a:gd name="connsiteY195" fmla="*/ 588645 h 715144"/>
                  <a:gd name="connsiteX196" fmla="*/ 725489 w 1895443"/>
                  <a:gd name="connsiteY196" fmla="*/ 631508 h 715144"/>
                  <a:gd name="connsiteX197" fmla="*/ 775971 w 1895443"/>
                  <a:gd name="connsiteY197" fmla="*/ 634365 h 715144"/>
                  <a:gd name="connsiteX198" fmla="*/ 808356 w 1895443"/>
                  <a:gd name="connsiteY198" fmla="*/ 636270 h 715144"/>
                  <a:gd name="connsiteX199" fmla="*/ 811214 w 1895443"/>
                  <a:gd name="connsiteY199" fmla="*/ 593408 h 715144"/>
                  <a:gd name="connsiteX200" fmla="*/ 775971 w 1895443"/>
                  <a:gd name="connsiteY200" fmla="*/ 591503 h 715144"/>
                  <a:gd name="connsiteX201" fmla="*/ 775971 w 1895443"/>
                  <a:gd name="connsiteY201" fmla="*/ 634365 h 715144"/>
                  <a:gd name="connsiteX202" fmla="*/ 1257936 w 1895443"/>
                  <a:gd name="connsiteY202" fmla="*/ 594360 h 715144"/>
                  <a:gd name="connsiteX203" fmla="*/ 1255079 w 1895443"/>
                  <a:gd name="connsiteY203" fmla="*/ 644843 h 715144"/>
                  <a:gd name="connsiteX204" fmla="*/ 1281749 w 1895443"/>
                  <a:gd name="connsiteY204" fmla="*/ 642938 h 715144"/>
                  <a:gd name="connsiteX205" fmla="*/ 1284606 w 1895443"/>
                  <a:gd name="connsiteY205" fmla="*/ 592455 h 715144"/>
                  <a:gd name="connsiteX206" fmla="*/ 1257936 w 1895443"/>
                  <a:gd name="connsiteY206" fmla="*/ 594360 h 715144"/>
                  <a:gd name="connsiteX207" fmla="*/ 825501 w 1895443"/>
                  <a:gd name="connsiteY207" fmla="*/ 593408 h 715144"/>
                  <a:gd name="connsiteX208" fmla="*/ 822644 w 1895443"/>
                  <a:gd name="connsiteY208" fmla="*/ 636270 h 715144"/>
                  <a:gd name="connsiteX209" fmla="*/ 868364 w 1895443"/>
                  <a:gd name="connsiteY209" fmla="*/ 639128 h 715144"/>
                  <a:gd name="connsiteX210" fmla="*/ 872174 w 1895443"/>
                  <a:gd name="connsiteY210" fmla="*/ 596265 h 715144"/>
                  <a:gd name="connsiteX211" fmla="*/ 825501 w 1895443"/>
                  <a:gd name="connsiteY211" fmla="*/ 593408 h 715144"/>
                  <a:gd name="connsiteX212" fmla="*/ 1196976 w 1895443"/>
                  <a:gd name="connsiteY212" fmla="*/ 598170 h 715144"/>
                  <a:gd name="connsiteX213" fmla="*/ 1194119 w 1895443"/>
                  <a:gd name="connsiteY213" fmla="*/ 646748 h 715144"/>
                  <a:gd name="connsiteX214" fmla="*/ 1240791 w 1895443"/>
                  <a:gd name="connsiteY214" fmla="*/ 644843 h 715144"/>
                  <a:gd name="connsiteX215" fmla="*/ 1243649 w 1895443"/>
                  <a:gd name="connsiteY215" fmla="*/ 594360 h 715144"/>
                  <a:gd name="connsiteX216" fmla="*/ 1196976 w 1895443"/>
                  <a:gd name="connsiteY216" fmla="*/ 598170 h 715144"/>
                  <a:gd name="connsiteX217" fmla="*/ 885509 w 1895443"/>
                  <a:gd name="connsiteY217" fmla="*/ 597218 h 715144"/>
                  <a:gd name="connsiteX218" fmla="*/ 882651 w 1895443"/>
                  <a:gd name="connsiteY218" fmla="*/ 640080 h 715144"/>
                  <a:gd name="connsiteX219" fmla="*/ 908369 w 1895443"/>
                  <a:gd name="connsiteY219" fmla="*/ 641033 h 715144"/>
                  <a:gd name="connsiteX220" fmla="*/ 911226 w 1895443"/>
                  <a:gd name="connsiteY220" fmla="*/ 597218 h 715144"/>
                  <a:gd name="connsiteX221" fmla="*/ 885509 w 1895443"/>
                  <a:gd name="connsiteY221" fmla="*/ 597218 h 715144"/>
                  <a:gd name="connsiteX222" fmla="*/ 922656 w 1895443"/>
                  <a:gd name="connsiteY222" fmla="*/ 598170 h 715144"/>
                  <a:gd name="connsiteX223" fmla="*/ 920751 w 1895443"/>
                  <a:gd name="connsiteY223" fmla="*/ 641985 h 715144"/>
                  <a:gd name="connsiteX224" fmla="*/ 963614 w 1895443"/>
                  <a:gd name="connsiteY224" fmla="*/ 643890 h 715144"/>
                  <a:gd name="connsiteX225" fmla="*/ 965519 w 1895443"/>
                  <a:gd name="connsiteY225" fmla="*/ 599123 h 715144"/>
                  <a:gd name="connsiteX226" fmla="*/ 922656 w 1895443"/>
                  <a:gd name="connsiteY226" fmla="*/ 598170 h 715144"/>
                  <a:gd name="connsiteX227" fmla="*/ 1153161 w 1895443"/>
                  <a:gd name="connsiteY227" fmla="*/ 600075 h 715144"/>
                  <a:gd name="connsiteX228" fmla="*/ 1149351 w 1895443"/>
                  <a:gd name="connsiteY228" fmla="*/ 647700 h 715144"/>
                  <a:gd name="connsiteX229" fmla="*/ 1179831 w 1895443"/>
                  <a:gd name="connsiteY229" fmla="*/ 646748 h 715144"/>
                  <a:gd name="connsiteX230" fmla="*/ 1182689 w 1895443"/>
                  <a:gd name="connsiteY230" fmla="*/ 599123 h 715144"/>
                  <a:gd name="connsiteX231" fmla="*/ 1153161 w 1895443"/>
                  <a:gd name="connsiteY231" fmla="*/ 600075 h 715144"/>
                  <a:gd name="connsiteX232" fmla="*/ 979806 w 1895443"/>
                  <a:gd name="connsiteY232" fmla="*/ 600075 h 715144"/>
                  <a:gd name="connsiteX233" fmla="*/ 977901 w 1895443"/>
                  <a:gd name="connsiteY233" fmla="*/ 644843 h 715144"/>
                  <a:gd name="connsiteX234" fmla="*/ 1029336 w 1895443"/>
                  <a:gd name="connsiteY234" fmla="*/ 646748 h 715144"/>
                  <a:gd name="connsiteX235" fmla="*/ 1030289 w 1895443"/>
                  <a:gd name="connsiteY235" fmla="*/ 601028 h 715144"/>
                  <a:gd name="connsiteX236" fmla="*/ 979806 w 1895443"/>
                  <a:gd name="connsiteY236" fmla="*/ 600075 h 715144"/>
                  <a:gd name="connsiteX237" fmla="*/ 1043624 w 1895443"/>
                  <a:gd name="connsiteY237" fmla="*/ 601028 h 715144"/>
                  <a:gd name="connsiteX238" fmla="*/ 1043624 w 1895443"/>
                  <a:gd name="connsiteY238" fmla="*/ 645795 h 715144"/>
                  <a:gd name="connsiteX239" fmla="*/ 1069341 w 1895443"/>
                  <a:gd name="connsiteY239" fmla="*/ 645795 h 715144"/>
                  <a:gd name="connsiteX240" fmla="*/ 1070294 w 1895443"/>
                  <a:gd name="connsiteY240" fmla="*/ 601028 h 715144"/>
                  <a:gd name="connsiteX241" fmla="*/ 1043624 w 1895443"/>
                  <a:gd name="connsiteY241" fmla="*/ 601028 h 715144"/>
                  <a:gd name="connsiteX242" fmla="*/ 1083629 w 1895443"/>
                  <a:gd name="connsiteY242" fmla="*/ 601028 h 715144"/>
                  <a:gd name="connsiteX243" fmla="*/ 1083629 w 1895443"/>
                  <a:gd name="connsiteY243" fmla="*/ 645795 h 715144"/>
                  <a:gd name="connsiteX244" fmla="*/ 1136016 w 1895443"/>
                  <a:gd name="connsiteY244" fmla="*/ 646748 h 715144"/>
                  <a:gd name="connsiteX245" fmla="*/ 1139826 w 1895443"/>
                  <a:gd name="connsiteY245" fmla="*/ 600075 h 715144"/>
                  <a:gd name="connsiteX246" fmla="*/ 1083629 w 1895443"/>
                  <a:gd name="connsiteY246" fmla="*/ 601028 h 715144"/>
                  <a:gd name="connsiteX247" fmla="*/ 1596074 w 1895443"/>
                  <a:gd name="connsiteY247" fmla="*/ 627698 h 715144"/>
                  <a:gd name="connsiteX248" fmla="*/ 1607504 w 1895443"/>
                  <a:gd name="connsiteY248" fmla="*/ 639128 h 715144"/>
                  <a:gd name="connsiteX249" fmla="*/ 1610361 w 1895443"/>
                  <a:gd name="connsiteY249" fmla="*/ 635318 h 715144"/>
                  <a:gd name="connsiteX250" fmla="*/ 1596074 w 1895443"/>
                  <a:gd name="connsiteY250" fmla="*/ 627698 h 715144"/>
                  <a:gd name="connsiteX251" fmla="*/ 1621791 w 1895443"/>
                  <a:gd name="connsiteY251" fmla="*/ 640080 h 715144"/>
                  <a:gd name="connsiteX252" fmla="*/ 1618934 w 1895443"/>
                  <a:gd name="connsiteY252" fmla="*/ 647700 h 715144"/>
                  <a:gd name="connsiteX253" fmla="*/ 1633221 w 1895443"/>
                  <a:gd name="connsiteY253" fmla="*/ 658178 h 715144"/>
                  <a:gd name="connsiteX254" fmla="*/ 1637984 w 1895443"/>
                  <a:gd name="connsiteY254" fmla="*/ 645795 h 715144"/>
                  <a:gd name="connsiteX255" fmla="*/ 1621791 w 1895443"/>
                  <a:gd name="connsiteY255" fmla="*/ 640080 h 715144"/>
                  <a:gd name="connsiteX256" fmla="*/ 1650366 w 1895443"/>
                  <a:gd name="connsiteY256" fmla="*/ 650558 h 715144"/>
                  <a:gd name="connsiteX257" fmla="*/ 1645604 w 1895443"/>
                  <a:gd name="connsiteY257" fmla="*/ 665798 h 715144"/>
                  <a:gd name="connsiteX258" fmla="*/ 1676084 w 1895443"/>
                  <a:gd name="connsiteY258" fmla="*/ 681990 h 715144"/>
                  <a:gd name="connsiteX259" fmla="*/ 1683704 w 1895443"/>
                  <a:gd name="connsiteY259" fmla="*/ 664845 h 715144"/>
                  <a:gd name="connsiteX260" fmla="*/ 1677989 w 1895443"/>
                  <a:gd name="connsiteY260" fmla="*/ 656273 h 715144"/>
                  <a:gd name="connsiteX261" fmla="*/ 1650366 w 1895443"/>
                  <a:gd name="connsiteY261" fmla="*/ 650558 h 715144"/>
                  <a:gd name="connsiteX262" fmla="*/ 1689419 w 1895443"/>
                  <a:gd name="connsiteY262" fmla="*/ 687705 h 715144"/>
                  <a:gd name="connsiteX263" fmla="*/ 1717041 w 1895443"/>
                  <a:gd name="connsiteY263" fmla="*/ 698183 h 715144"/>
                  <a:gd name="connsiteX264" fmla="*/ 1695134 w 1895443"/>
                  <a:gd name="connsiteY264" fmla="*/ 676275 h 715144"/>
                  <a:gd name="connsiteX265" fmla="*/ 1689419 w 1895443"/>
                  <a:gd name="connsiteY265" fmla="*/ 687705 h 71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</a:cxnLst>
                <a:rect l="l" t="t" r="r" b="b"/>
                <a:pathLst>
                  <a:path w="1895443" h="715144">
                    <a:moveTo>
                      <a:pt x="407354" y="26670"/>
                    </a:moveTo>
                    <a:cubicBezTo>
                      <a:pt x="514034" y="8573"/>
                      <a:pt x="623571" y="3810"/>
                      <a:pt x="731204" y="0"/>
                    </a:cubicBezTo>
                    <a:cubicBezTo>
                      <a:pt x="786449" y="0"/>
                      <a:pt x="841694" y="2858"/>
                      <a:pt x="897891" y="5715"/>
                    </a:cubicBezTo>
                    <a:cubicBezTo>
                      <a:pt x="1002666" y="10478"/>
                      <a:pt x="1106489" y="20003"/>
                      <a:pt x="1210311" y="35243"/>
                    </a:cubicBezTo>
                    <a:cubicBezTo>
                      <a:pt x="1261746" y="42863"/>
                      <a:pt x="1313181" y="50483"/>
                      <a:pt x="1364616" y="60960"/>
                    </a:cubicBezTo>
                    <a:cubicBezTo>
                      <a:pt x="1413194" y="71438"/>
                      <a:pt x="1461771" y="83820"/>
                      <a:pt x="1509396" y="98108"/>
                    </a:cubicBezTo>
                    <a:cubicBezTo>
                      <a:pt x="1554164" y="111443"/>
                      <a:pt x="1598931" y="126683"/>
                      <a:pt x="1642746" y="144780"/>
                    </a:cubicBezTo>
                    <a:cubicBezTo>
                      <a:pt x="1694181" y="165735"/>
                      <a:pt x="1745616" y="189548"/>
                      <a:pt x="1788479" y="225743"/>
                    </a:cubicBezTo>
                    <a:cubicBezTo>
                      <a:pt x="1801814" y="237173"/>
                      <a:pt x="1812291" y="251460"/>
                      <a:pt x="1822769" y="265748"/>
                    </a:cubicBezTo>
                    <a:cubicBezTo>
                      <a:pt x="1847534" y="283845"/>
                      <a:pt x="1873251" y="304800"/>
                      <a:pt x="1885634" y="333375"/>
                    </a:cubicBezTo>
                    <a:cubicBezTo>
                      <a:pt x="1901826" y="370523"/>
                      <a:pt x="1897064" y="415290"/>
                      <a:pt x="1878014" y="450533"/>
                    </a:cubicBezTo>
                    <a:cubicBezTo>
                      <a:pt x="1861821" y="480060"/>
                      <a:pt x="1840866" y="505778"/>
                      <a:pt x="1816101" y="527685"/>
                    </a:cubicBezTo>
                    <a:cubicBezTo>
                      <a:pt x="1791336" y="549593"/>
                      <a:pt x="1762761" y="565785"/>
                      <a:pt x="1732281" y="577215"/>
                    </a:cubicBezTo>
                    <a:cubicBezTo>
                      <a:pt x="1711326" y="585788"/>
                      <a:pt x="1689419" y="592455"/>
                      <a:pt x="1666559" y="595313"/>
                    </a:cubicBezTo>
                    <a:cubicBezTo>
                      <a:pt x="1669416" y="612458"/>
                      <a:pt x="1677989" y="628650"/>
                      <a:pt x="1688466" y="642938"/>
                    </a:cubicBezTo>
                    <a:cubicBezTo>
                      <a:pt x="1704659" y="662940"/>
                      <a:pt x="1722756" y="681038"/>
                      <a:pt x="1741806" y="697230"/>
                    </a:cubicBezTo>
                    <a:cubicBezTo>
                      <a:pt x="1746569" y="700088"/>
                      <a:pt x="1749426" y="707708"/>
                      <a:pt x="1744664" y="712470"/>
                    </a:cubicBezTo>
                    <a:cubicBezTo>
                      <a:pt x="1739901" y="717233"/>
                      <a:pt x="1733234" y="714375"/>
                      <a:pt x="1727519" y="713423"/>
                    </a:cubicBezTo>
                    <a:cubicBezTo>
                      <a:pt x="1697039" y="705803"/>
                      <a:pt x="1669416" y="692468"/>
                      <a:pt x="1641794" y="678180"/>
                    </a:cubicBezTo>
                    <a:cubicBezTo>
                      <a:pt x="1616076" y="663893"/>
                      <a:pt x="1592264" y="644843"/>
                      <a:pt x="1573214" y="621983"/>
                    </a:cubicBezTo>
                    <a:cubicBezTo>
                      <a:pt x="1523684" y="633413"/>
                      <a:pt x="1473201" y="639128"/>
                      <a:pt x="1422719" y="643890"/>
                    </a:cubicBezTo>
                    <a:cubicBezTo>
                      <a:pt x="1318896" y="654368"/>
                      <a:pt x="1215074" y="661035"/>
                      <a:pt x="1111251" y="660083"/>
                    </a:cubicBezTo>
                    <a:cubicBezTo>
                      <a:pt x="1082676" y="659130"/>
                      <a:pt x="1055054" y="659130"/>
                      <a:pt x="1026479" y="658178"/>
                    </a:cubicBezTo>
                    <a:cubicBezTo>
                      <a:pt x="1001714" y="659130"/>
                      <a:pt x="976949" y="656273"/>
                      <a:pt x="952184" y="656273"/>
                    </a:cubicBezTo>
                    <a:cubicBezTo>
                      <a:pt x="853124" y="651510"/>
                      <a:pt x="754064" y="646748"/>
                      <a:pt x="655956" y="639128"/>
                    </a:cubicBezTo>
                    <a:cubicBezTo>
                      <a:pt x="552134" y="633413"/>
                      <a:pt x="449264" y="619125"/>
                      <a:pt x="348299" y="596265"/>
                    </a:cubicBezTo>
                    <a:cubicBezTo>
                      <a:pt x="304484" y="585788"/>
                      <a:pt x="259716" y="573405"/>
                      <a:pt x="218759" y="554355"/>
                    </a:cubicBezTo>
                    <a:cubicBezTo>
                      <a:pt x="175896" y="534353"/>
                      <a:pt x="136844" y="504825"/>
                      <a:pt x="106364" y="467678"/>
                    </a:cubicBezTo>
                    <a:cubicBezTo>
                      <a:pt x="97791" y="456248"/>
                      <a:pt x="85409" y="448628"/>
                      <a:pt x="75884" y="439103"/>
                    </a:cubicBezTo>
                    <a:cubicBezTo>
                      <a:pt x="47309" y="412433"/>
                      <a:pt x="21591" y="380048"/>
                      <a:pt x="9209" y="342900"/>
                    </a:cubicBezTo>
                    <a:cubicBezTo>
                      <a:pt x="-1269" y="314325"/>
                      <a:pt x="-3174" y="282893"/>
                      <a:pt x="5399" y="253365"/>
                    </a:cubicBezTo>
                    <a:cubicBezTo>
                      <a:pt x="13971" y="221933"/>
                      <a:pt x="33021" y="195263"/>
                      <a:pt x="53976" y="170498"/>
                    </a:cubicBezTo>
                    <a:cubicBezTo>
                      <a:pt x="75884" y="144780"/>
                      <a:pt x="104459" y="123825"/>
                      <a:pt x="133986" y="108585"/>
                    </a:cubicBezTo>
                    <a:cubicBezTo>
                      <a:pt x="218759" y="63818"/>
                      <a:pt x="313056" y="41910"/>
                      <a:pt x="407354" y="26670"/>
                    </a:cubicBezTo>
                    <a:close/>
                    <a:moveTo>
                      <a:pt x="474029" y="32385"/>
                    </a:moveTo>
                    <a:cubicBezTo>
                      <a:pt x="388304" y="43815"/>
                      <a:pt x="302579" y="58103"/>
                      <a:pt x="220664" y="86678"/>
                    </a:cubicBezTo>
                    <a:cubicBezTo>
                      <a:pt x="182564" y="100965"/>
                      <a:pt x="144464" y="116205"/>
                      <a:pt x="110174" y="139065"/>
                    </a:cubicBezTo>
                    <a:cubicBezTo>
                      <a:pt x="79694" y="160020"/>
                      <a:pt x="53976" y="188595"/>
                      <a:pt x="34926" y="220028"/>
                    </a:cubicBezTo>
                    <a:cubicBezTo>
                      <a:pt x="19686" y="246698"/>
                      <a:pt x="9209" y="279083"/>
                      <a:pt x="14924" y="310515"/>
                    </a:cubicBezTo>
                    <a:cubicBezTo>
                      <a:pt x="20639" y="345758"/>
                      <a:pt x="38736" y="378143"/>
                      <a:pt x="61596" y="404813"/>
                    </a:cubicBezTo>
                    <a:cubicBezTo>
                      <a:pt x="85409" y="431483"/>
                      <a:pt x="113031" y="454343"/>
                      <a:pt x="144464" y="470535"/>
                    </a:cubicBezTo>
                    <a:cubicBezTo>
                      <a:pt x="188279" y="494348"/>
                      <a:pt x="236856" y="507683"/>
                      <a:pt x="284481" y="520065"/>
                    </a:cubicBezTo>
                    <a:cubicBezTo>
                      <a:pt x="376874" y="541973"/>
                      <a:pt x="470219" y="555308"/>
                      <a:pt x="564516" y="563880"/>
                    </a:cubicBezTo>
                    <a:cubicBezTo>
                      <a:pt x="650241" y="571500"/>
                      <a:pt x="735014" y="575310"/>
                      <a:pt x="820739" y="580073"/>
                    </a:cubicBezTo>
                    <a:cubicBezTo>
                      <a:pt x="835979" y="579120"/>
                      <a:pt x="850266" y="581978"/>
                      <a:pt x="865506" y="581978"/>
                    </a:cubicBezTo>
                    <a:cubicBezTo>
                      <a:pt x="881699" y="581978"/>
                      <a:pt x="897891" y="584835"/>
                      <a:pt x="914084" y="583883"/>
                    </a:cubicBezTo>
                    <a:cubicBezTo>
                      <a:pt x="926466" y="583883"/>
                      <a:pt x="939801" y="584835"/>
                      <a:pt x="952184" y="584835"/>
                    </a:cubicBezTo>
                    <a:cubicBezTo>
                      <a:pt x="980759" y="586740"/>
                      <a:pt x="1010286" y="584835"/>
                      <a:pt x="1038861" y="586740"/>
                    </a:cubicBezTo>
                    <a:cubicBezTo>
                      <a:pt x="1065531" y="586740"/>
                      <a:pt x="1092201" y="587693"/>
                      <a:pt x="1119824" y="585788"/>
                    </a:cubicBezTo>
                    <a:cubicBezTo>
                      <a:pt x="1137921" y="585788"/>
                      <a:pt x="1156971" y="586740"/>
                      <a:pt x="1175069" y="583883"/>
                    </a:cubicBezTo>
                    <a:cubicBezTo>
                      <a:pt x="1234124" y="581978"/>
                      <a:pt x="1293179" y="576263"/>
                      <a:pt x="1352234" y="570548"/>
                    </a:cubicBezTo>
                    <a:cubicBezTo>
                      <a:pt x="1401764" y="566738"/>
                      <a:pt x="1450341" y="560070"/>
                      <a:pt x="1498919" y="549593"/>
                    </a:cubicBezTo>
                    <a:cubicBezTo>
                      <a:pt x="1492251" y="539115"/>
                      <a:pt x="1478916" y="530543"/>
                      <a:pt x="1480821" y="516255"/>
                    </a:cubicBezTo>
                    <a:cubicBezTo>
                      <a:pt x="1484631" y="515303"/>
                      <a:pt x="1488441" y="512445"/>
                      <a:pt x="1492251" y="516255"/>
                    </a:cubicBezTo>
                    <a:cubicBezTo>
                      <a:pt x="1511301" y="540068"/>
                      <a:pt x="1530351" y="564833"/>
                      <a:pt x="1554164" y="583883"/>
                    </a:cubicBezTo>
                    <a:cubicBezTo>
                      <a:pt x="1584644" y="606743"/>
                      <a:pt x="1618934" y="622935"/>
                      <a:pt x="1655129" y="636270"/>
                    </a:cubicBezTo>
                    <a:cubicBezTo>
                      <a:pt x="1639889" y="621983"/>
                      <a:pt x="1625601" y="607695"/>
                      <a:pt x="1613219" y="590550"/>
                    </a:cubicBezTo>
                    <a:cubicBezTo>
                      <a:pt x="1593216" y="563880"/>
                      <a:pt x="1583691" y="527685"/>
                      <a:pt x="1590359" y="495300"/>
                    </a:cubicBezTo>
                    <a:cubicBezTo>
                      <a:pt x="1594169" y="495300"/>
                      <a:pt x="1598931" y="495300"/>
                      <a:pt x="1600836" y="499110"/>
                    </a:cubicBezTo>
                    <a:cubicBezTo>
                      <a:pt x="1601789" y="506730"/>
                      <a:pt x="1600836" y="514350"/>
                      <a:pt x="1601789" y="521970"/>
                    </a:cubicBezTo>
                    <a:cubicBezTo>
                      <a:pt x="1632269" y="518160"/>
                      <a:pt x="1660844" y="506730"/>
                      <a:pt x="1688466" y="493395"/>
                    </a:cubicBezTo>
                    <a:cubicBezTo>
                      <a:pt x="1739901" y="468630"/>
                      <a:pt x="1780859" y="425768"/>
                      <a:pt x="1806576" y="375285"/>
                    </a:cubicBezTo>
                    <a:cubicBezTo>
                      <a:pt x="1818006" y="351473"/>
                      <a:pt x="1820864" y="324803"/>
                      <a:pt x="1816101" y="299085"/>
                    </a:cubicBezTo>
                    <a:cubicBezTo>
                      <a:pt x="1812291" y="278130"/>
                      <a:pt x="1800861" y="260033"/>
                      <a:pt x="1785621" y="244793"/>
                    </a:cubicBezTo>
                    <a:cubicBezTo>
                      <a:pt x="1759904" y="220028"/>
                      <a:pt x="1728471" y="201930"/>
                      <a:pt x="1697039" y="185738"/>
                    </a:cubicBezTo>
                    <a:cubicBezTo>
                      <a:pt x="1617029" y="146685"/>
                      <a:pt x="1531304" y="119063"/>
                      <a:pt x="1445579" y="96203"/>
                    </a:cubicBezTo>
                    <a:cubicBezTo>
                      <a:pt x="1353186" y="70485"/>
                      <a:pt x="1256984" y="56198"/>
                      <a:pt x="1161734" y="43815"/>
                    </a:cubicBezTo>
                    <a:cubicBezTo>
                      <a:pt x="1055054" y="29528"/>
                      <a:pt x="947421" y="22860"/>
                      <a:pt x="839789" y="18098"/>
                    </a:cubicBezTo>
                    <a:cubicBezTo>
                      <a:pt x="784544" y="15240"/>
                      <a:pt x="729299" y="15240"/>
                      <a:pt x="675006" y="17145"/>
                    </a:cubicBezTo>
                    <a:cubicBezTo>
                      <a:pt x="607379" y="20003"/>
                      <a:pt x="540704" y="23813"/>
                      <a:pt x="474029" y="32385"/>
                    </a:cubicBezTo>
                    <a:close/>
                    <a:moveTo>
                      <a:pt x="1830389" y="291465"/>
                    </a:moveTo>
                    <a:cubicBezTo>
                      <a:pt x="1837056" y="323850"/>
                      <a:pt x="1833246" y="358140"/>
                      <a:pt x="1817054" y="387668"/>
                    </a:cubicBezTo>
                    <a:cubicBezTo>
                      <a:pt x="1811339" y="401003"/>
                      <a:pt x="1800861" y="411480"/>
                      <a:pt x="1796099" y="425768"/>
                    </a:cubicBezTo>
                    <a:cubicBezTo>
                      <a:pt x="1786574" y="457200"/>
                      <a:pt x="1775144" y="488633"/>
                      <a:pt x="1765619" y="520065"/>
                    </a:cubicBezTo>
                    <a:cubicBezTo>
                      <a:pt x="1761809" y="530543"/>
                      <a:pt x="1760856" y="541973"/>
                      <a:pt x="1756094" y="551498"/>
                    </a:cubicBezTo>
                    <a:cubicBezTo>
                      <a:pt x="1772286" y="542925"/>
                      <a:pt x="1787526" y="532448"/>
                      <a:pt x="1800861" y="521018"/>
                    </a:cubicBezTo>
                    <a:cubicBezTo>
                      <a:pt x="1799909" y="510540"/>
                      <a:pt x="1804671" y="500063"/>
                      <a:pt x="1806576" y="490538"/>
                    </a:cubicBezTo>
                    <a:cubicBezTo>
                      <a:pt x="1812291" y="468630"/>
                      <a:pt x="1817054" y="446723"/>
                      <a:pt x="1823721" y="424815"/>
                    </a:cubicBezTo>
                    <a:cubicBezTo>
                      <a:pt x="1834199" y="387668"/>
                      <a:pt x="1840866" y="349568"/>
                      <a:pt x="1852296" y="312420"/>
                    </a:cubicBezTo>
                    <a:cubicBezTo>
                      <a:pt x="1845629" y="304800"/>
                      <a:pt x="1838009" y="298133"/>
                      <a:pt x="1830389" y="291465"/>
                    </a:cubicBezTo>
                    <a:close/>
                    <a:moveTo>
                      <a:pt x="1853249" y="367665"/>
                    </a:moveTo>
                    <a:cubicBezTo>
                      <a:pt x="1842771" y="413385"/>
                      <a:pt x="1831341" y="459105"/>
                      <a:pt x="1819911" y="504825"/>
                    </a:cubicBezTo>
                    <a:cubicBezTo>
                      <a:pt x="1839914" y="483870"/>
                      <a:pt x="1858011" y="460058"/>
                      <a:pt x="1870394" y="433388"/>
                    </a:cubicBezTo>
                    <a:cubicBezTo>
                      <a:pt x="1884681" y="399098"/>
                      <a:pt x="1885634" y="357188"/>
                      <a:pt x="1863726" y="324803"/>
                    </a:cubicBezTo>
                    <a:cubicBezTo>
                      <a:pt x="1858964" y="339090"/>
                      <a:pt x="1856106" y="353378"/>
                      <a:pt x="1853249" y="367665"/>
                    </a:cubicBezTo>
                    <a:close/>
                    <a:moveTo>
                      <a:pt x="1727519" y="488633"/>
                    </a:moveTo>
                    <a:cubicBezTo>
                      <a:pt x="1720851" y="492443"/>
                      <a:pt x="1718946" y="501015"/>
                      <a:pt x="1716089" y="506730"/>
                    </a:cubicBezTo>
                    <a:cubicBezTo>
                      <a:pt x="1707516" y="529590"/>
                      <a:pt x="1698944" y="553403"/>
                      <a:pt x="1692276" y="577215"/>
                    </a:cubicBezTo>
                    <a:cubicBezTo>
                      <a:pt x="1705611" y="573405"/>
                      <a:pt x="1718946" y="568643"/>
                      <a:pt x="1731329" y="562928"/>
                    </a:cubicBezTo>
                    <a:cubicBezTo>
                      <a:pt x="1740854" y="559118"/>
                      <a:pt x="1741806" y="546735"/>
                      <a:pt x="1744664" y="537210"/>
                    </a:cubicBezTo>
                    <a:cubicBezTo>
                      <a:pt x="1755141" y="506730"/>
                      <a:pt x="1763714" y="475298"/>
                      <a:pt x="1775144" y="445770"/>
                    </a:cubicBezTo>
                    <a:cubicBezTo>
                      <a:pt x="1761809" y="461963"/>
                      <a:pt x="1745616" y="476250"/>
                      <a:pt x="1727519" y="488633"/>
                    </a:cubicBezTo>
                    <a:close/>
                    <a:moveTo>
                      <a:pt x="145416" y="487680"/>
                    </a:moveTo>
                    <a:cubicBezTo>
                      <a:pt x="154941" y="496253"/>
                      <a:pt x="165419" y="504825"/>
                      <a:pt x="175896" y="512445"/>
                    </a:cubicBezTo>
                    <a:cubicBezTo>
                      <a:pt x="175896" y="508635"/>
                      <a:pt x="176849" y="504825"/>
                      <a:pt x="176849" y="501968"/>
                    </a:cubicBezTo>
                    <a:cubicBezTo>
                      <a:pt x="166371" y="497205"/>
                      <a:pt x="155894" y="492443"/>
                      <a:pt x="145416" y="487680"/>
                    </a:cubicBezTo>
                    <a:close/>
                    <a:moveTo>
                      <a:pt x="1672274" y="518160"/>
                    </a:moveTo>
                    <a:cubicBezTo>
                      <a:pt x="1665606" y="529590"/>
                      <a:pt x="1662749" y="543878"/>
                      <a:pt x="1658939" y="556260"/>
                    </a:cubicBezTo>
                    <a:cubicBezTo>
                      <a:pt x="1666559" y="562928"/>
                      <a:pt x="1662749" y="574358"/>
                      <a:pt x="1663701" y="583883"/>
                    </a:cubicBezTo>
                    <a:cubicBezTo>
                      <a:pt x="1669416" y="582930"/>
                      <a:pt x="1675131" y="581978"/>
                      <a:pt x="1679894" y="581025"/>
                    </a:cubicBezTo>
                    <a:cubicBezTo>
                      <a:pt x="1679894" y="575310"/>
                      <a:pt x="1679894" y="569595"/>
                      <a:pt x="1681799" y="564833"/>
                    </a:cubicBezTo>
                    <a:cubicBezTo>
                      <a:pt x="1688466" y="543878"/>
                      <a:pt x="1696086" y="523875"/>
                      <a:pt x="1702754" y="503873"/>
                    </a:cubicBezTo>
                    <a:cubicBezTo>
                      <a:pt x="1693229" y="508635"/>
                      <a:pt x="1681799" y="511493"/>
                      <a:pt x="1672274" y="518160"/>
                    </a:cubicBezTo>
                    <a:close/>
                    <a:moveTo>
                      <a:pt x="190184" y="506730"/>
                    </a:moveTo>
                    <a:cubicBezTo>
                      <a:pt x="191136" y="511493"/>
                      <a:pt x="187326" y="520065"/>
                      <a:pt x="193041" y="522923"/>
                    </a:cubicBezTo>
                    <a:cubicBezTo>
                      <a:pt x="202566" y="528638"/>
                      <a:pt x="213044" y="534353"/>
                      <a:pt x="223521" y="539115"/>
                    </a:cubicBezTo>
                    <a:cubicBezTo>
                      <a:pt x="223521" y="531495"/>
                      <a:pt x="223521" y="524828"/>
                      <a:pt x="223521" y="518160"/>
                    </a:cubicBezTo>
                    <a:cubicBezTo>
                      <a:pt x="212091" y="514350"/>
                      <a:pt x="200661" y="510540"/>
                      <a:pt x="190184" y="506730"/>
                    </a:cubicBezTo>
                    <a:close/>
                    <a:moveTo>
                      <a:pt x="236856" y="521970"/>
                    </a:moveTo>
                    <a:cubicBezTo>
                      <a:pt x="236856" y="529590"/>
                      <a:pt x="236856" y="538163"/>
                      <a:pt x="236856" y="545783"/>
                    </a:cubicBezTo>
                    <a:cubicBezTo>
                      <a:pt x="251144" y="552450"/>
                      <a:pt x="265431" y="557213"/>
                      <a:pt x="279719" y="561975"/>
                    </a:cubicBezTo>
                    <a:cubicBezTo>
                      <a:pt x="279719" y="552450"/>
                      <a:pt x="279719" y="542925"/>
                      <a:pt x="279719" y="533400"/>
                    </a:cubicBezTo>
                    <a:cubicBezTo>
                      <a:pt x="265431" y="529590"/>
                      <a:pt x="251144" y="525780"/>
                      <a:pt x="236856" y="521970"/>
                    </a:cubicBezTo>
                    <a:close/>
                    <a:moveTo>
                      <a:pt x="1634174" y="530543"/>
                    </a:moveTo>
                    <a:cubicBezTo>
                      <a:pt x="1631316" y="531495"/>
                      <a:pt x="1627506" y="531495"/>
                      <a:pt x="1626554" y="535305"/>
                    </a:cubicBezTo>
                    <a:cubicBezTo>
                      <a:pt x="1622744" y="545783"/>
                      <a:pt x="1618934" y="557213"/>
                      <a:pt x="1617029" y="568643"/>
                    </a:cubicBezTo>
                    <a:cubicBezTo>
                      <a:pt x="1620839" y="577215"/>
                      <a:pt x="1627506" y="584835"/>
                      <a:pt x="1634174" y="592455"/>
                    </a:cubicBezTo>
                    <a:cubicBezTo>
                      <a:pt x="1640841" y="569595"/>
                      <a:pt x="1647509" y="546735"/>
                      <a:pt x="1656081" y="523875"/>
                    </a:cubicBezTo>
                    <a:cubicBezTo>
                      <a:pt x="1648461" y="525780"/>
                      <a:pt x="1640841" y="528638"/>
                      <a:pt x="1634174" y="530543"/>
                    </a:cubicBezTo>
                    <a:close/>
                    <a:moveTo>
                      <a:pt x="1604646" y="536258"/>
                    </a:moveTo>
                    <a:cubicBezTo>
                      <a:pt x="1605599" y="540068"/>
                      <a:pt x="1606551" y="544830"/>
                      <a:pt x="1607504" y="548640"/>
                    </a:cubicBezTo>
                    <a:cubicBezTo>
                      <a:pt x="1609409" y="543878"/>
                      <a:pt x="1610361" y="539115"/>
                      <a:pt x="1612266" y="534353"/>
                    </a:cubicBezTo>
                    <a:cubicBezTo>
                      <a:pt x="1609409" y="535305"/>
                      <a:pt x="1606551" y="536258"/>
                      <a:pt x="1604646" y="536258"/>
                    </a:cubicBezTo>
                    <a:close/>
                    <a:moveTo>
                      <a:pt x="293054" y="536258"/>
                    </a:moveTo>
                    <a:cubicBezTo>
                      <a:pt x="293054" y="545783"/>
                      <a:pt x="293054" y="556260"/>
                      <a:pt x="293054" y="565785"/>
                    </a:cubicBezTo>
                    <a:cubicBezTo>
                      <a:pt x="303531" y="568643"/>
                      <a:pt x="314009" y="571500"/>
                      <a:pt x="323534" y="574358"/>
                    </a:cubicBezTo>
                    <a:cubicBezTo>
                      <a:pt x="324486" y="563880"/>
                      <a:pt x="326391" y="554355"/>
                      <a:pt x="328296" y="543878"/>
                    </a:cubicBezTo>
                    <a:cubicBezTo>
                      <a:pt x="316866" y="541020"/>
                      <a:pt x="304484" y="539115"/>
                      <a:pt x="293054" y="536258"/>
                    </a:cubicBezTo>
                    <a:close/>
                    <a:moveTo>
                      <a:pt x="336869" y="578168"/>
                    </a:moveTo>
                    <a:cubicBezTo>
                      <a:pt x="352109" y="581978"/>
                      <a:pt x="366396" y="584835"/>
                      <a:pt x="381636" y="588645"/>
                    </a:cubicBezTo>
                    <a:cubicBezTo>
                      <a:pt x="381636" y="577215"/>
                      <a:pt x="381636" y="565785"/>
                      <a:pt x="381636" y="554355"/>
                    </a:cubicBezTo>
                    <a:cubicBezTo>
                      <a:pt x="368301" y="551498"/>
                      <a:pt x="354966" y="549593"/>
                      <a:pt x="341631" y="546735"/>
                    </a:cubicBezTo>
                    <a:cubicBezTo>
                      <a:pt x="339726" y="557213"/>
                      <a:pt x="337821" y="567690"/>
                      <a:pt x="336869" y="578168"/>
                    </a:cubicBezTo>
                    <a:close/>
                    <a:moveTo>
                      <a:pt x="394971" y="591503"/>
                    </a:moveTo>
                    <a:cubicBezTo>
                      <a:pt x="406401" y="594360"/>
                      <a:pt x="418784" y="596265"/>
                      <a:pt x="430214" y="598170"/>
                    </a:cubicBezTo>
                    <a:cubicBezTo>
                      <a:pt x="430214" y="585788"/>
                      <a:pt x="430214" y="574358"/>
                      <a:pt x="430214" y="561975"/>
                    </a:cubicBezTo>
                    <a:cubicBezTo>
                      <a:pt x="418784" y="560070"/>
                      <a:pt x="407354" y="558165"/>
                      <a:pt x="394971" y="556260"/>
                    </a:cubicBezTo>
                    <a:cubicBezTo>
                      <a:pt x="394971" y="567690"/>
                      <a:pt x="394971" y="579120"/>
                      <a:pt x="394971" y="591503"/>
                    </a:cubicBezTo>
                    <a:close/>
                    <a:moveTo>
                      <a:pt x="444501" y="563880"/>
                    </a:moveTo>
                    <a:cubicBezTo>
                      <a:pt x="444501" y="576263"/>
                      <a:pt x="444501" y="587693"/>
                      <a:pt x="444501" y="600075"/>
                    </a:cubicBezTo>
                    <a:cubicBezTo>
                      <a:pt x="456884" y="601980"/>
                      <a:pt x="469266" y="604838"/>
                      <a:pt x="481649" y="605790"/>
                    </a:cubicBezTo>
                    <a:cubicBezTo>
                      <a:pt x="481649" y="593408"/>
                      <a:pt x="481649" y="581025"/>
                      <a:pt x="481649" y="568643"/>
                    </a:cubicBezTo>
                    <a:cubicBezTo>
                      <a:pt x="469266" y="567690"/>
                      <a:pt x="456884" y="565785"/>
                      <a:pt x="444501" y="563880"/>
                    </a:cubicBezTo>
                    <a:close/>
                    <a:moveTo>
                      <a:pt x="1477964" y="569595"/>
                    </a:moveTo>
                    <a:cubicBezTo>
                      <a:pt x="1472249" y="587693"/>
                      <a:pt x="1469391" y="607695"/>
                      <a:pt x="1464629" y="626745"/>
                    </a:cubicBezTo>
                    <a:cubicBezTo>
                      <a:pt x="1478916" y="624840"/>
                      <a:pt x="1493204" y="623888"/>
                      <a:pt x="1507491" y="621030"/>
                    </a:cubicBezTo>
                    <a:cubicBezTo>
                      <a:pt x="1511301" y="604838"/>
                      <a:pt x="1514159" y="587693"/>
                      <a:pt x="1518921" y="571500"/>
                    </a:cubicBezTo>
                    <a:cubicBezTo>
                      <a:pt x="1516064" y="568643"/>
                      <a:pt x="1514159" y="565785"/>
                      <a:pt x="1511301" y="562928"/>
                    </a:cubicBezTo>
                    <a:cubicBezTo>
                      <a:pt x="1500824" y="565785"/>
                      <a:pt x="1489394" y="566738"/>
                      <a:pt x="1477964" y="569595"/>
                    </a:cubicBezTo>
                    <a:close/>
                    <a:moveTo>
                      <a:pt x="494031" y="570548"/>
                    </a:moveTo>
                    <a:cubicBezTo>
                      <a:pt x="494031" y="582930"/>
                      <a:pt x="494031" y="596265"/>
                      <a:pt x="494984" y="608648"/>
                    </a:cubicBezTo>
                    <a:cubicBezTo>
                      <a:pt x="510224" y="610553"/>
                      <a:pt x="525464" y="613410"/>
                      <a:pt x="540704" y="615315"/>
                    </a:cubicBezTo>
                    <a:cubicBezTo>
                      <a:pt x="542609" y="601980"/>
                      <a:pt x="543561" y="589598"/>
                      <a:pt x="542609" y="576263"/>
                    </a:cubicBezTo>
                    <a:cubicBezTo>
                      <a:pt x="526416" y="574358"/>
                      <a:pt x="510224" y="572453"/>
                      <a:pt x="494031" y="570548"/>
                    </a:cubicBezTo>
                    <a:close/>
                    <a:moveTo>
                      <a:pt x="1403669" y="581025"/>
                    </a:moveTo>
                    <a:cubicBezTo>
                      <a:pt x="1401764" y="599123"/>
                      <a:pt x="1399859" y="616268"/>
                      <a:pt x="1398906" y="634365"/>
                    </a:cubicBezTo>
                    <a:cubicBezTo>
                      <a:pt x="1416051" y="632460"/>
                      <a:pt x="1433196" y="631508"/>
                      <a:pt x="1450341" y="629603"/>
                    </a:cubicBezTo>
                    <a:cubicBezTo>
                      <a:pt x="1454151" y="610553"/>
                      <a:pt x="1458914" y="592455"/>
                      <a:pt x="1462724" y="573405"/>
                    </a:cubicBezTo>
                    <a:cubicBezTo>
                      <a:pt x="1443674" y="576263"/>
                      <a:pt x="1423671" y="578168"/>
                      <a:pt x="1403669" y="581025"/>
                    </a:cubicBezTo>
                    <a:close/>
                    <a:moveTo>
                      <a:pt x="556896" y="577215"/>
                    </a:moveTo>
                    <a:cubicBezTo>
                      <a:pt x="556896" y="590550"/>
                      <a:pt x="554991" y="603885"/>
                      <a:pt x="554039" y="616268"/>
                    </a:cubicBezTo>
                    <a:cubicBezTo>
                      <a:pt x="570231" y="618173"/>
                      <a:pt x="586424" y="620078"/>
                      <a:pt x="601664" y="621030"/>
                    </a:cubicBezTo>
                    <a:cubicBezTo>
                      <a:pt x="602616" y="607695"/>
                      <a:pt x="602616" y="593408"/>
                      <a:pt x="602616" y="580073"/>
                    </a:cubicBezTo>
                    <a:cubicBezTo>
                      <a:pt x="587376" y="580073"/>
                      <a:pt x="572136" y="578168"/>
                      <a:pt x="556896" y="577215"/>
                    </a:cubicBezTo>
                    <a:close/>
                    <a:moveTo>
                      <a:pt x="616904" y="581978"/>
                    </a:moveTo>
                    <a:cubicBezTo>
                      <a:pt x="616904" y="595313"/>
                      <a:pt x="615951" y="609600"/>
                      <a:pt x="615951" y="622935"/>
                    </a:cubicBezTo>
                    <a:cubicBezTo>
                      <a:pt x="632144" y="624840"/>
                      <a:pt x="648336" y="625793"/>
                      <a:pt x="664529" y="627698"/>
                    </a:cubicBezTo>
                    <a:cubicBezTo>
                      <a:pt x="664529" y="613410"/>
                      <a:pt x="666434" y="599123"/>
                      <a:pt x="666434" y="584835"/>
                    </a:cubicBezTo>
                    <a:cubicBezTo>
                      <a:pt x="649289" y="584835"/>
                      <a:pt x="633096" y="581978"/>
                      <a:pt x="616904" y="581978"/>
                    </a:cubicBezTo>
                    <a:close/>
                    <a:moveTo>
                      <a:pt x="1346519" y="586740"/>
                    </a:moveTo>
                    <a:cubicBezTo>
                      <a:pt x="1344614" y="603885"/>
                      <a:pt x="1344614" y="621030"/>
                      <a:pt x="1341756" y="638175"/>
                    </a:cubicBezTo>
                    <a:cubicBezTo>
                      <a:pt x="1356044" y="637223"/>
                      <a:pt x="1370331" y="636270"/>
                      <a:pt x="1384619" y="634365"/>
                    </a:cubicBezTo>
                    <a:cubicBezTo>
                      <a:pt x="1387476" y="617220"/>
                      <a:pt x="1387476" y="599123"/>
                      <a:pt x="1390334" y="581978"/>
                    </a:cubicBezTo>
                    <a:cubicBezTo>
                      <a:pt x="1375094" y="583883"/>
                      <a:pt x="1360806" y="584835"/>
                      <a:pt x="1346519" y="586740"/>
                    </a:cubicBezTo>
                    <a:close/>
                    <a:moveTo>
                      <a:pt x="1529399" y="582930"/>
                    </a:moveTo>
                    <a:cubicBezTo>
                      <a:pt x="1526541" y="595313"/>
                      <a:pt x="1523684" y="606743"/>
                      <a:pt x="1521779" y="619125"/>
                    </a:cubicBezTo>
                    <a:cubicBezTo>
                      <a:pt x="1535114" y="616268"/>
                      <a:pt x="1548449" y="614363"/>
                      <a:pt x="1562736" y="611505"/>
                    </a:cubicBezTo>
                    <a:cubicBezTo>
                      <a:pt x="1552259" y="600075"/>
                      <a:pt x="1539876" y="593408"/>
                      <a:pt x="1529399" y="582930"/>
                    </a:cubicBezTo>
                    <a:close/>
                    <a:moveTo>
                      <a:pt x="1643699" y="602933"/>
                    </a:moveTo>
                    <a:cubicBezTo>
                      <a:pt x="1647509" y="607695"/>
                      <a:pt x="1652271" y="611505"/>
                      <a:pt x="1656081" y="615315"/>
                    </a:cubicBezTo>
                    <a:cubicBezTo>
                      <a:pt x="1653224" y="604838"/>
                      <a:pt x="1651319" y="593408"/>
                      <a:pt x="1650366" y="581978"/>
                    </a:cubicBezTo>
                    <a:cubicBezTo>
                      <a:pt x="1648461" y="589598"/>
                      <a:pt x="1646556" y="597218"/>
                      <a:pt x="1643699" y="602933"/>
                    </a:cubicBezTo>
                    <a:close/>
                    <a:moveTo>
                      <a:pt x="678816" y="585788"/>
                    </a:moveTo>
                    <a:cubicBezTo>
                      <a:pt x="677864" y="600075"/>
                      <a:pt x="677864" y="613410"/>
                      <a:pt x="676911" y="627698"/>
                    </a:cubicBezTo>
                    <a:cubicBezTo>
                      <a:pt x="688341" y="628650"/>
                      <a:pt x="699771" y="628650"/>
                      <a:pt x="711201" y="629603"/>
                    </a:cubicBezTo>
                    <a:cubicBezTo>
                      <a:pt x="711201" y="615315"/>
                      <a:pt x="711201" y="601028"/>
                      <a:pt x="712154" y="586740"/>
                    </a:cubicBezTo>
                    <a:cubicBezTo>
                      <a:pt x="701676" y="586740"/>
                      <a:pt x="690246" y="586740"/>
                      <a:pt x="678816" y="585788"/>
                    </a:cubicBezTo>
                    <a:close/>
                    <a:moveTo>
                      <a:pt x="1297941" y="590550"/>
                    </a:moveTo>
                    <a:cubicBezTo>
                      <a:pt x="1297941" y="607695"/>
                      <a:pt x="1295084" y="624840"/>
                      <a:pt x="1296036" y="641985"/>
                    </a:cubicBezTo>
                    <a:cubicBezTo>
                      <a:pt x="1306514" y="641033"/>
                      <a:pt x="1317944" y="640080"/>
                      <a:pt x="1328421" y="639128"/>
                    </a:cubicBezTo>
                    <a:cubicBezTo>
                      <a:pt x="1330326" y="621983"/>
                      <a:pt x="1331279" y="603885"/>
                      <a:pt x="1333184" y="586740"/>
                    </a:cubicBezTo>
                    <a:cubicBezTo>
                      <a:pt x="1321754" y="588645"/>
                      <a:pt x="1309371" y="589598"/>
                      <a:pt x="1297941" y="590550"/>
                    </a:cubicBezTo>
                    <a:close/>
                    <a:moveTo>
                      <a:pt x="725489" y="631508"/>
                    </a:moveTo>
                    <a:cubicBezTo>
                      <a:pt x="737871" y="631508"/>
                      <a:pt x="750254" y="632460"/>
                      <a:pt x="762636" y="634365"/>
                    </a:cubicBezTo>
                    <a:cubicBezTo>
                      <a:pt x="762636" y="620078"/>
                      <a:pt x="762636" y="605790"/>
                      <a:pt x="763589" y="591503"/>
                    </a:cubicBezTo>
                    <a:cubicBezTo>
                      <a:pt x="751206" y="590550"/>
                      <a:pt x="737871" y="589598"/>
                      <a:pt x="725489" y="588645"/>
                    </a:cubicBezTo>
                    <a:cubicBezTo>
                      <a:pt x="725489" y="602933"/>
                      <a:pt x="725489" y="617220"/>
                      <a:pt x="725489" y="631508"/>
                    </a:cubicBezTo>
                    <a:close/>
                    <a:moveTo>
                      <a:pt x="775971" y="634365"/>
                    </a:moveTo>
                    <a:cubicBezTo>
                      <a:pt x="786449" y="635318"/>
                      <a:pt x="797879" y="636270"/>
                      <a:pt x="808356" y="636270"/>
                    </a:cubicBezTo>
                    <a:cubicBezTo>
                      <a:pt x="808356" y="621983"/>
                      <a:pt x="810261" y="607695"/>
                      <a:pt x="811214" y="593408"/>
                    </a:cubicBezTo>
                    <a:cubicBezTo>
                      <a:pt x="799784" y="593408"/>
                      <a:pt x="788354" y="592455"/>
                      <a:pt x="775971" y="591503"/>
                    </a:cubicBezTo>
                    <a:cubicBezTo>
                      <a:pt x="775971" y="605790"/>
                      <a:pt x="776924" y="620078"/>
                      <a:pt x="775971" y="634365"/>
                    </a:cubicBezTo>
                    <a:close/>
                    <a:moveTo>
                      <a:pt x="1257936" y="594360"/>
                    </a:moveTo>
                    <a:cubicBezTo>
                      <a:pt x="1256984" y="611505"/>
                      <a:pt x="1255079" y="627698"/>
                      <a:pt x="1255079" y="644843"/>
                    </a:cubicBezTo>
                    <a:cubicBezTo>
                      <a:pt x="1263651" y="644843"/>
                      <a:pt x="1273176" y="643890"/>
                      <a:pt x="1281749" y="642938"/>
                    </a:cubicBezTo>
                    <a:cubicBezTo>
                      <a:pt x="1281749" y="625793"/>
                      <a:pt x="1284606" y="609600"/>
                      <a:pt x="1284606" y="592455"/>
                    </a:cubicBezTo>
                    <a:cubicBezTo>
                      <a:pt x="1275081" y="592455"/>
                      <a:pt x="1266509" y="593408"/>
                      <a:pt x="1257936" y="594360"/>
                    </a:cubicBezTo>
                    <a:close/>
                    <a:moveTo>
                      <a:pt x="825501" y="593408"/>
                    </a:moveTo>
                    <a:cubicBezTo>
                      <a:pt x="824549" y="607695"/>
                      <a:pt x="823596" y="621983"/>
                      <a:pt x="822644" y="636270"/>
                    </a:cubicBezTo>
                    <a:cubicBezTo>
                      <a:pt x="837884" y="638175"/>
                      <a:pt x="853124" y="637223"/>
                      <a:pt x="868364" y="639128"/>
                    </a:cubicBezTo>
                    <a:cubicBezTo>
                      <a:pt x="868364" y="624840"/>
                      <a:pt x="870269" y="610553"/>
                      <a:pt x="872174" y="596265"/>
                    </a:cubicBezTo>
                    <a:cubicBezTo>
                      <a:pt x="856934" y="595313"/>
                      <a:pt x="840741" y="594360"/>
                      <a:pt x="825501" y="593408"/>
                    </a:cubicBezTo>
                    <a:close/>
                    <a:moveTo>
                      <a:pt x="1196976" y="598170"/>
                    </a:moveTo>
                    <a:cubicBezTo>
                      <a:pt x="1195071" y="614363"/>
                      <a:pt x="1194119" y="630555"/>
                      <a:pt x="1194119" y="646748"/>
                    </a:cubicBezTo>
                    <a:cubicBezTo>
                      <a:pt x="1209359" y="646748"/>
                      <a:pt x="1225551" y="646748"/>
                      <a:pt x="1240791" y="644843"/>
                    </a:cubicBezTo>
                    <a:cubicBezTo>
                      <a:pt x="1241744" y="627698"/>
                      <a:pt x="1243649" y="611505"/>
                      <a:pt x="1243649" y="594360"/>
                    </a:cubicBezTo>
                    <a:cubicBezTo>
                      <a:pt x="1228409" y="596265"/>
                      <a:pt x="1212216" y="597218"/>
                      <a:pt x="1196976" y="598170"/>
                    </a:cubicBezTo>
                    <a:close/>
                    <a:moveTo>
                      <a:pt x="885509" y="597218"/>
                    </a:moveTo>
                    <a:cubicBezTo>
                      <a:pt x="884556" y="611505"/>
                      <a:pt x="882651" y="625793"/>
                      <a:pt x="882651" y="640080"/>
                    </a:cubicBezTo>
                    <a:cubicBezTo>
                      <a:pt x="891224" y="640080"/>
                      <a:pt x="899796" y="640080"/>
                      <a:pt x="908369" y="641033"/>
                    </a:cubicBezTo>
                    <a:cubicBezTo>
                      <a:pt x="910274" y="626745"/>
                      <a:pt x="909321" y="611505"/>
                      <a:pt x="911226" y="597218"/>
                    </a:cubicBezTo>
                    <a:cubicBezTo>
                      <a:pt x="901701" y="597218"/>
                      <a:pt x="893129" y="597218"/>
                      <a:pt x="885509" y="597218"/>
                    </a:cubicBezTo>
                    <a:close/>
                    <a:moveTo>
                      <a:pt x="922656" y="598170"/>
                    </a:moveTo>
                    <a:cubicBezTo>
                      <a:pt x="922656" y="612458"/>
                      <a:pt x="921704" y="627698"/>
                      <a:pt x="920751" y="641985"/>
                    </a:cubicBezTo>
                    <a:cubicBezTo>
                      <a:pt x="935039" y="641985"/>
                      <a:pt x="949326" y="642938"/>
                      <a:pt x="963614" y="643890"/>
                    </a:cubicBezTo>
                    <a:cubicBezTo>
                      <a:pt x="964566" y="628650"/>
                      <a:pt x="965519" y="614363"/>
                      <a:pt x="965519" y="599123"/>
                    </a:cubicBezTo>
                    <a:cubicBezTo>
                      <a:pt x="952184" y="600075"/>
                      <a:pt x="937896" y="599123"/>
                      <a:pt x="922656" y="598170"/>
                    </a:cubicBezTo>
                    <a:close/>
                    <a:moveTo>
                      <a:pt x="1153161" y="600075"/>
                    </a:moveTo>
                    <a:cubicBezTo>
                      <a:pt x="1151256" y="616268"/>
                      <a:pt x="1150304" y="631508"/>
                      <a:pt x="1149351" y="647700"/>
                    </a:cubicBezTo>
                    <a:cubicBezTo>
                      <a:pt x="1159829" y="647700"/>
                      <a:pt x="1170306" y="647700"/>
                      <a:pt x="1179831" y="646748"/>
                    </a:cubicBezTo>
                    <a:cubicBezTo>
                      <a:pt x="1179831" y="630555"/>
                      <a:pt x="1182689" y="614363"/>
                      <a:pt x="1182689" y="599123"/>
                    </a:cubicBezTo>
                    <a:cubicBezTo>
                      <a:pt x="1173164" y="599123"/>
                      <a:pt x="1162686" y="599123"/>
                      <a:pt x="1153161" y="600075"/>
                    </a:cubicBezTo>
                    <a:close/>
                    <a:moveTo>
                      <a:pt x="979806" y="600075"/>
                    </a:moveTo>
                    <a:cubicBezTo>
                      <a:pt x="979806" y="615315"/>
                      <a:pt x="979806" y="629603"/>
                      <a:pt x="977901" y="644843"/>
                    </a:cubicBezTo>
                    <a:cubicBezTo>
                      <a:pt x="995046" y="644843"/>
                      <a:pt x="1012191" y="645795"/>
                      <a:pt x="1029336" y="646748"/>
                    </a:cubicBezTo>
                    <a:cubicBezTo>
                      <a:pt x="1029336" y="631508"/>
                      <a:pt x="1028384" y="616268"/>
                      <a:pt x="1030289" y="601028"/>
                    </a:cubicBezTo>
                    <a:cubicBezTo>
                      <a:pt x="1014096" y="600075"/>
                      <a:pt x="996951" y="600075"/>
                      <a:pt x="979806" y="600075"/>
                    </a:cubicBezTo>
                    <a:close/>
                    <a:moveTo>
                      <a:pt x="1043624" y="601028"/>
                    </a:moveTo>
                    <a:cubicBezTo>
                      <a:pt x="1043624" y="616268"/>
                      <a:pt x="1043624" y="631508"/>
                      <a:pt x="1043624" y="645795"/>
                    </a:cubicBezTo>
                    <a:cubicBezTo>
                      <a:pt x="1052196" y="645795"/>
                      <a:pt x="1060769" y="645795"/>
                      <a:pt x="1069341" y="645795"/>
                    </a:cubicBezTo>
                    <a:cubicBezTo>
                      <a:pt x="1069341" y="630555"/>
                      <a:pt x="1070294" y="615315"/>
                      <a:pt x="1070294" y="601028"/>
                    </a:cubicBezTo>
                    <a:cubicBezTo>
                      <a:pt x="1061721" y="601028"/>
                      <a:pt x="1052196" y="601028"/>
                      <a:pt x="1043624" y="601028"/>
                    </a:cubicBezTo>
                    <a:close/>
                    <a:moveTo>
                      <a:pt x="1083629" y="601028"/>
                    </a:moveTo>
                    <a:cubicBezTo>
                      <a:pt x="1082676" y="616268"/>
                      <a:pt x="1083629" y="630555"/>
                      <a:pt x="1083629" y="645795"/>
                    </a:cubicBezTo>
                    <a:cubicBezTo>
                      <a:pt x="1100774" y="646748"/>
                      <a:pt x="1118871" y="646748"/>
                      <a:pt x="1136016" y="646748"/>
                    </a:cubicBezTo>
                    <a:cubicBezTo>
                      <a:pt x="1136969" y="631508"/>
                      <a:pt x="1137921" y="615315"/>
                      <a:pt x="1139826" y="600075"/>
                    </a:cubicBezTo>
                    <a:cubicBezTo>
                      <a:pt x="1120776" y="600075"/>
                      <a:pt x="1101726" y="601028"/>
                      <a:pt x="1083629" y="601028"/>
                    </a:cubicBezTo>
                    <a:close/>
                    <a:moveTo>
                      <a:pt x="1596074" y="627698"/>
                    </a:moveTo>
                    <a:cubicBezTo>
                      <a:pt x="1599884" y="631508"/>
                      <a:pt x="1603694" y="635318"/>
                      <a:pt x="1607504" y="639128"/>
                    </a:cubicBezTo>
                    <a:cubicBezTo>
                      <a:pt x="1608456" y="637223"/>
                      <a:pt x="1609409" y="636270"/>
                      <a:pt x="1610361" y="635318"/>
                    </a:cubicBezTo>
                    <a:cubicBezTo>
                      <a:pt x="1605599" y="632460"/>
                      <a:pt x="1600836" y="630555"/>
                      <a:pt x="1596074" y="627698"/>
                    </a:cubicBezTo>
                    <a:close/>
                    <a:moveTo>
                      <a:pt x="1621791" y="640080"/>
                    </a:moveTo>
                    <a:cubicBezTo>
                      <a:pt x="1620839" y="642938"/>
                      <a:pt x="1619886" y="645795"/>
                      <a:pt x="1618934" y="647700"/>
                    </a:cubicBezTo>
                    <a:cubicBezTo>
                      <a:pt x="1623696" y="651510"/>
                      <a:pt x="1628459" y="654368"/>
                      <a:pt x="1633221" y="658178"/>
                    </a:cubicBezTo>
                    <a:cubicBezTo>
                      <a:pt x="1635126" y="654368"/>
                      <a:pt x="1636079" y="649605"/>
                      <a:pt x="1637984" y="645795"/>
                    </a:cubicBezTo>
                    <a:cubicBezTo>
                      <a:pt x="1633221" y="643890"/>
                      <a:pt x="1627506" y="641985"/>
                      <a:pt x="1621791" y="640080"/>
                    </a:cubicBezTo>
                    <a:close/>
                    <a:moveTo>
                      <a:pt x="1650366" y="650558"/>
                    </a:moveTo>
                    <a:cubicBezTo>
                      <a:pt x="1648461" y="655320"/>
                      <a:pt x="1647509" y="661035"/>
                      <a:pt x="1645604" y="665798"/>
                    </a:cubicBezTo>
                    <a:cubicBezTo>
                      <a:pt x="1655129" y="671513"/>
                      <a:pt x="1665606" y="676275"/>
                      <a:pt x="1676084" y="681990"/>
                    </a:cubicBezTo>
                    <a:cubicBezTo>
                      <a:pt x="1678941" y="676275"/>
                      <a:pt x="1682751" y="671513"/>
                      <a:pt x="1683704" y="664845"/>
                    </a:cubicBezTo>
                    <a:cubicBezTo>
                      <a:pt x="1681799" y="661988"/>
                      <a:pt x="1679894" y="659130"/>
                      <a:pt x="1677989" y="656273"/>
                    </a:cubicBezTo>
                    <a:cubicBezTo>
                      <a:pt x="1669416" y="655320"/>
                      <a:pt x="1659891" y="653415"/>
                      <a:pt x="1650366" y="650558"/>
                    </a:cubicBezTo>
                    <a:close/>
                    <a:moveTo>
                      <a:pt x="1689419" y="687705"/>
                    </a:moveTo>
                    <a:cubicBezTo>
                      <a:pt x="1698944" y="691515"/>
                      <a:pt x="1707516" y="695325"/>
                      <a:pt x="1717041" y="698183"/>
                    </a:cubicBezTo>
                    <a:cubicBezTo>
                      <a:pt x="1709421" y="691515"/>
                      <a:pt x="1701801" y="683895"/>
                      <a:pt x="1695134" y="676275"/>
                    </a:cubicBezTo>
                    <a:cubicBezTo>
                      <a:pt x="1693229" y="679133"/>
                      <a:pt x="1691324" y="683895"/>
                      <a:pt x="1689419" y="687705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8B68FD-4CEF-41B1-9DB1-D23834558E22}"/>
                  </a:ext>
                </a:extLst>
              </p:cNvPr>
              <p:cNvSpPr/>
              <p:nvPr/>
            </p:nvSpPr>
            <p:spPr>
              <a:xfrm>
                <a:off x="5258752" y="3395662"/>
                <a:ext cx="20954" cy="20062"/>
              </a:xfrm>
              <a:custGeom>
                <a:avLst/>
                <a:gdLst>
                  <a:gd name="connsiteX0" fmla="*/ 0 w 20954"/>
                  <a:gd name="connsiteY0" fmla="*/ 4763 h 20062"/>
                  <a:gd name="connsiteX1" fmla="*/ 4763 w 20954"/>
                  <a:gd name="connsiteY1" fmla="*/ 0 h 20062"/>
                  <a:gd name="connsiteX2" fmla="*/ 20002 w 20954"/>
                  <a:gd name="connsiteY2" fmla="*/ 4763 h 20062"/>
                  <a:gd name="connsiteX3" fmla="*/ 20955 w 20954"/>
                  <a:gd name="connsiteY3" fmla="*/ 4763 h 20062"/>
                  <a:gd name="connsiteX4" fmla="*/ 20955 w 20954"/>
                  <a:gd name="connsiteY4" fmla="*/ 16193 h 20062"/>
                  <a:gd name="connsiteX5" fmla="*/ 18097 w 20954"/>
                  <a:gd name="connsiteY5" fmla="*/ 15240 h 20062"/>
                  <a:gd name="connsiteX6" fmla="*/ 19050 w 20954"/>
                  <a:gd name="connsiteY6" fmla="*/ 18098 h 20062"/>
                  <a:gd name="connsiteX7" fmla="*/ 16192 w 20954"/>
                  <a:gd name="connsiteY7" fmla="*/ 17145 h 20062"/>
                  <a:gd name="connsiteX8" fmla="*/ 17145 w 20954"/>
                  <a:gd name="connsiteY8" fmla="*/ 20002 h 20062"/>
                  <a:gd name="connsiteX9" fmla="*/ 0 w 20954"/>
                  <a:gd name="connsiteY9" fmla="*/ 15240 h 20062"/>
                  <a:gd name="connsiteX10" fmla="*/ 0 w 20954"/>
                  <a:gd name="connsiteY10" fmla="*/ 4763 h 2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54" h="20062">
                    <a:moveTo>
                      <a:pt x="0" y="4763"/>
                    </a:moveTo>
                    <a:cubicBezTo>
                      <a:pt x="1905" y="2857"/>
                      <a:pt x="2857" y="952"/>
                      <a:pt x="4763" y="0"/>
                    </a:cubicBezTo>
                    <a:cubicBezTo>
                      <a:pt x="9525" y="952"/>
                      <a:pt x="18097" y="-1905"/>
                      <a:pt x="20002" y="4763"/>
                    </a:cubicBezTo>
                    <a:lnTo>
                      <a:pt x="20955" y="4763"/>
                    </a:lnTo>
                    <a:cubicBezTo>
                      <a:pt x="20955" y="8573"/>
                      <a:pt x="20955" y="12382"/>
                      <a:pt x="20955" y="16193"/>
                    </a:cubicBezTo>
                    <a:lnTo>
                      <a:pt x="18097" y="15240"/>
                    </a:lnTo>
                    <a:lnTo>
                      <a:pt x="19050" y="18098"/>
                    </a:lnTo>
                    <a:lnTo>
                      <a:pt x="16192" y="17145"/>
                    </a:lnTo>
                    <a:lnTo>
                      <a:pt x="17145" y="20002"/>
                    </a:lnTo>
                    <a:cubicBezTo>
                      <a:pt x="11430" y="20002"/>
                      <a:pt x="3810" y="20955"/>
                      <a:pt x="0" y="15240"/>
                    </a:cubicBezTo>
                    <a:cubicBezTo>
                      <a:pt x="0" y="11430"/>
                      <a:pt x="0" y="8573"/>
                      <a:pt x="0" y="4763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4563566-17B2-489F-8658-E00253F7E84B}"/>
                  </a:ext>
                </a:extLst>
              </p:cNvPr>
              <p:cNvSpPr/>
              <p:nvPr/>
            </p:nvSpPr>
            <p:spPr>
              <a:xfrm>
                <a:off x="5286374" y="3446144"/>
                <a:ext cx="10477" cy="11430"/>
              </a:xfrm>
              <a:custGeom>
                <a:avLst/>
                <a:gdLst>
                  <a:gd name="connsiteX0" fmla="*/ 0 w 10477"/>
                  <a:gd name="connsiteY0" fmla="*/ 11430 h 11430"/>
                  <a:gd name="connsiteX1" fmla="*/ 0 w 10477"/>
                  <a:gd name="connsiteY1" fmla="*/ 0 h 11430"/>
                  <a:gd name="connsiteX2" fmla="*/ 10478 w 10477"/>
                  <a:gd name="connsiteY2" fmla="*/ 0 h 11430"/>
                  <a:gd name="connsiteX3" fmla="*/ 10478 w 10477"/>
                  <a:gd name="connsiteY3" fmla="*/ 10478 h 11430"/>
                  <a:gd name="connsiteX4" fmla="*/ 0 w 10477"/>
                  <a:gd name="connsiteY4" fmla="*/ 11430 h 1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" h="11430">
                    <a:moveTo>
                      <a:pt x="0" y="11430"/>
                    </a:moveTo>
                    <a:cubicBezTo>
                      <a:pt x="0" y="7620"/>
                      <a:pt x="0" y="3810"/>
                      <a:pt x="0" y="0"/>
                    </a:cubicBezTo>
                    <a:cubicBezTo>
                      <a:pt x="3810" y="0"/>
                      <a:pt x="7620" y="0"/>
                      <a:pt x="10478" y="0"/>
                    </a:cubicBezTo>
                    <a:cubicBezTo>
                      <a:pt x="10478" y="3810"/>
                      <a:pt x="10478" y="6668"/>
                      <a:pt x="10478" y="10478"/>
                    </a:cubicBezTo>
                    <a:cubicBezTo>
                      <a:pt x="6667" y="11430"/>
                      <a:pt x="2858" y="11430"/>
                      <a:pt x="0" y="11430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25F2ABA-8CA9-4BA9-AA70-87B52D059F22}"/>
                  </a:ext>
                </a:extLst>
              </p:cNvPr>
              <p:cNvSpPr/>
              <p:nvPr/>
            </p:nvSpPr>
            <p:spPr>
              <a:xfrm>
                <a:off x="5356859" y="3482918"/>
                <a:ext cx="10477" cy="10202"/>
              </a:xfrm>
              <a:custGeom>
                <a:avLst/>
                <a:gdLst>
                  <a:gd name="connsiteX0" fmla="*/ 0 w 10477"/>
                  <a:gd name="connsiteY0" fmla="*/ 374 h 10202"/>
                  <a:gd name="connsiteX1" fmla="*/ 10478 w 10477"/>
                  <a:gd name="connsiteY1" fmla="*/ 3231 h 10202"/>
                  <a:gd name="connsiteX2" fmla="*/ 1905 w 10477"/>
                  <a:gd name="connsiteY2" fmla="*/ 8946 h 10202"/>
                  <a:gd name="connsiteX3" fmla="*/ 0 w 10477"/>
                  <a:gd name="connsiteY3" fmla="*/ 374 h 1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" h="10202">
                    <a:moveTo>
                      <a:pt x="0" y="374"/>
                    </a:moveTo>
                    <a:cubicBezTo>
                      <a:pt x="2858" y="1326"/>
                      <a:pt x="10478" y="-2484"/>
                      <a:pt x="10478" y="3231"/>
                    </a:cubicBezTo>
                    <a:cubicBezTo>
                      <a:pt x="10478" y="7041"/>
                      <a:pt x="5715" y="12756"/>
                      <a:pt x="1905" y="8946"/>
                    </a:cubicBezTo>
                    <a:cubicBezTo>
                      <a:pt x="1905" y="6089"/>
                      <a:pt x="953" y="3231"/>
                      <a:pt x="0" y="374"/>
                    </a:cubicBezTo>
                    <a:close/>
                  </a:path>
                </a:pathLst>
              </a:custGeom>
              <a:solidFill>
                <a:srgbClr val="3C3C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B727A8B-EBE4-408C-BF1F-5FBF4A8D2941}"/>
                  </a:ext>
                </a:extLst>
              </p:cNvPr>
              <p:cNvSpPr/>
              <p:nvPr/>
            </p:nvSpPr>
            <p:spPr>
              <a:xfrm>
                <a:off x="5160880" y="3087629"/>
                <a:ext cx="1804629" cy="620452"/>
              </a:xfrm>
              <a:custGeom>
                <a:avLst/>
                <a:gdLst>
                  <a:gd name="connsiteX0" fmla="*/ 461726 w 1804629"/>
                  <a:gd name="connsiteY0" fmla="*/ 16568 h 620452"/>
                  <a:gd name="connsiteX1" fmla="*/ 661751 w 1804629"/>
                  <a:gd name="connsiteY1" fmla="*/ 1328 h 620452"/>
                  <a:gd name="connsiteX2" fmla="*/ 826534 w 1804629"/>
                  <a:gd name="connsiteY2" fmla="*/ 2280 h 620452"/>
                  <a:gd name="connsiteX3" fmla="*/ 1148479 w 1804629"/>
                  <a:gd name="connsiteY3" fmla="*/ 27998 h 620452"/>
                  <a:gd name="connsiteX4" fmla="*/ 1432324 w 1804629"/>
                  <a:gd name="connsiteY4" fmla="*/ 80385 h 620452"/>
                  <a:gd name="connsiteX5" fmla="*/ 1683784 w 1804629"/>
                  <a:gd name="connsiteY5" fmla="*/ 169920 h 620452"/>
                  <a:gd name="connsiteX6" fmla="*/ 1772366 w 1804629"/>
                  <a:gd name="connsiteY6" fmla="*/ 228975 h 620452"/>
                  <a:gd name="connsiteX7" fmla="*/ 1802846 w 1804629"/>
                  <a:gd name="connsiteY7" fmla="*/ 283268 h 620452"/>
                  <a:gd name="connsiteX8" fmla="*/ 1793321 w 1804629"/>
                  <a:gd name="connsiteY8" fmla="*/ 359468 h 620452"/>
                  <a:gd name="connsiteX9" fmla="*/ 1675211 w 1804629"/>
                  <a:gd name="connsiteY9" fmla="*/ 477578 h 620452"/>
                  <a:gd name="connsiteX10" fmla="*/ 1588534 w 1804629"/>
                  <a:gd name="connsiteY10" fmla="*/ 506153 h 620452"/>
                  <a:gd name="connsiteX11" fmla="*/ 1587581 w 1804629"/>
                  <a:gd name="connsiteY11" fmla="*/ 483293 h 620452"/>
                  <a:gd name="connsiteX12" fmla="*/ 1577104 w 1804629"/>
                  <a:gd name="connsiteY12" fmla="*/ 479483 h 620452"/>
                  <a:gd name="connsiteX13" fmla="*/ 1599964 w 1804629"/>
                  <a:gd name="connsiteY13" fmla="*/ 574733 h 620452"/>
                  <a:gd name="connsiteX14" fmla="*/ 1641874 w 1804629"/>
                  <a:gd name="connsiteY14" fmla="*/ 620453 h 620452"/>
                  <a:gd name="connsiteX15" fmla="*/ 1540909 w 1804629"/>
                  <a:gd name="connsiteY15" fmla="*/ 568065 h 620452"/>
                  <a:gd name="connsiteX16" fmla="*/ 1478996 w 1804629"/>
                  <a:gd name="connsiteY16" fmla="*/ 500438 h 620452"/>
                  <a:gd name="connsiteX17" fmla="*/ 1467566 w 1804629"/>
                  <a:gd name="connsiteY17" fmla="*/ 500438 h 620452"/>
                  <a:gd name="connsiteX18" fmla="*/ 1485664 w 1804629"/>
                  <a:gd name="connsiteY18" fmla="*/ 533775 h 620452"/>
                  <a:gd name="connsiteX19" fmla="*/ 1338979 w 1804629"/>
                  <a:gd name="connsiteY19" fmla="*/ 554730 h 620452"/>
                  <a:gd name="connsiteX20" fmla="*/ 1161814 w 1804629"/>
                  <a:gd name="connsiteY20" fmla="*/ 568065 h 620452"/>
                  <a:gd name="connsiteX21" fmla="*/ 1106569 w 1804629"/>
                  <a:gd name="connsiteY21" fmla="*/ 569970 h 620452"/>
                  <a:gd name="connsiteX22" fmla="*/ 1025606 w 1804629"/>
                  <a:gd name="connsiteY22" fmla="*/ 570923 h 620452"/>
                  <a:gd name="connsiteX23" fmla="*/ 938929 w 1804629"/>
                  <a:gd name="connsiteY23" fmla="*/ 569018 h 620452"/>
                  <a:gd name="connsiteX24" fmla="*/ 900829 w 1804629"/>
                  <a:gd name="connsiteY24" fmla="*/ 568065 h 620452"/>
                  <a:gd name="connsiteX25" fmla="*/ 852251 w 1804629"/>
                  <a:gd name="connsiteY25" fmla="*/ 566160 h 620452"/>
                  <a:gd name="connsiteX26" fmla="*/ 807484 w 1804629"/>
                  <a:gd name="connsiteY26" fmla="*/ 564255 h 620452"/>
                  <a:gd name="connsiteX27" fmla="*/ 551261 w 1804629"/>
                  <a:gd name="connsiteY27" fmla="*/ 548063 h 620452"/>
                  <a:gd name="connsiteX28" fmla="*/ 271226 w 1804629"/>
                  <a:gd name="connsiteY28" fmla="*/ 504248 h 620452"/>
                  <a:gd name="connsiteX29" fmla="*/ 131209 w 1804629"/>
                  <a:gd name="connsiteY29" fmla="*/ 454718 h 620452"/>
                  <a:gd name="connsiteX30" fmla="*/ 48341 w 1804629"/>
                  <a:gd name="connsiteY30" fmla="*/ 388995 h 620452"/>
                  <a:gd name="connsiteX31" fmla="*/ 1669 w 1804629"/>
                  <a:gd name="connsiteY31" fmla="*/ 294698 h 620452"/>
                  <a:gd name="connsiteX32" fmla="*/ 21671 w 1804629"/>
                  <a:gd name="connsiteY32" fmla="*/ 204210 h 620452"/>
                  <a:gd name="connsiteX33" fmla="*/ 96919 w 1804629"/>
                  <a:gd name="connsiteY33" fmla="*/ 123248 h 620452"/>
                  <a:gd name="connsiteX34" fmla="*/ 207409 w 1804629"/>
                  <a:gd name="connsiteY34" fmla="*/ 70860 h 620452"/>
                  <a:gd name="connsiteX35" fmla="*/ 461726 w 1804629"/>
                  <a:gd name="connsiteY35" fmla="*/ 16568 h 620452"/>
                  <a:gd name="connsiteX36" fmla="*/ 148354 w 1804629"/>
                  <a:gd name="connsiteY36" fmla="*/ 166110 h 620452"/>
                  <a:gd name="connsiteX37" fmla="*/ 158831 w 1804629"/>
                  <a:gd name="connsiteY37" fmla="*/ 166110 h 620452"/>
                  <a:gd name="connsiteX38" fmla="*/ 158831 w 1804629"/>
                  <a:gd name="connsiteY38" fmla="*/ 155633 h 620452"/>
                  <a:gd name="connsiteX39" fmla="*/ 148354 w 1804629"/>
                  <a:gd name="connsiteY39" fmla="*/ 155633 h 620452"/>
                  <a:gd name="connsiteX40" fmla="*/ 148354 w 1804629"/>
                  <a:gd name="connsiteY40" fmla="*/ 166110 h 620452"/>
                  <a:gd name="connsiteX41" fmla="*/ 255986 w 1804629"/>
                  <a:gd name="connsiteY41" fmla="*/ 197543 h 620452"/>
                  <a:gd name="connsiteX42" fmla="*/ 255986 w 1804629"/>
                  <a:gd name="connsiteY42" fmla="*/ 212783 h 620452"/>
                  <a:gd name="connsiteX43" fmla="*/ 267416 w 1804629"/>
                  <a:gd name="connsiteY43" fmla="*/ 212783 h 620452"/>
                  <a:gd name="connsiteX44" fmla="*/ 267416 w 1804629"/>
                  <a:gd name="connsiteY44" fmla="*/ 198495 h 620452"/>
                  <a:gd name="connsiteX45" fmla="*/ 255986 w 1804629"/>
                  <a:gd name="connsiteY45" fmla="*/ 197543 h 620452"/>
                  <a:gd name="connsiteX46" fmla="*/ 115016 w 1804629"/>
                  <a:gd name="connsiteY46" fmla="*/ 223260 h 620452"/>
                  <a:gd name="connsiteX47" fmla="*/ 115969 w 1804629"/>
                  <a:gd name="connsiteY47" fmla="*/ 227070 h 620452"/>
                  <a:gd name="connsiteX48" fmla="*/ 112159 w 1804629"/>
                  <a:gd name="connsiteY48" fmla="*/ 228023 h 620452"/>
                  <a:gd name="connsiteX49" fmla="*/ 115969 w 1804629"/>
                  <a:gd name="connsiteY49" fmla="*/ 228023 h 620452"/>
                  <a:gd name="connsiteX50" fmla="*/ 115969 w 1804629"/>
                  <a:gd name="connsiteY50" fmla="*/ 233738 h 620452"/>
                  <a:gd name="connsiteX51" fmla="*/ 117874 w 1804629"/>
                  <a:gd name="connsiteY51" fmla="*/ 224213 h 620452"/>
                  <a:gd name="connsiteX52" fmla="*/ 116921 w 1804629"/>
                  <a:gd name="connsiteY52" fmla="*/ 233738 h 620452"/>
                  <a:gd name="connsiteX53" fmla="*/ 126446 w 1804629"/>
                  <a:gd name="connsiteY53" fmla="*/ 233738 h 620452"/>
                  <a:gd name="connsiteX54" fmla="*/ 127399 w 1804629"/>
                  <a:gd name="connsiteY54" fmla="*/ 223260 h 620452"/>
                  <a:gd name="connsiteX55" fmla="*/ 115016 w 1804629"/>
                  <a:gd name="connsiteY55" fmla="*/ 223260 h 620452"/>
                  <a:gd name="connsiteX56" fmla="*/ 178834 w 1804629"/>
                  <a:gd name="connsiteY56" fmla="*/ 241358 h 620452"/>
                  <a:gd name="connsiteX57" fmla="*/ 179786 w 1804629"/>
                  <a:gd name="connsiteY57" fmla="*/ 255645 h 620452"/>
                  <a:gd name="connsiteX58" fmla="*/ 182644 w 1804629"/>
                  <a:gd name="connsiteY58" fmla="*/ 254693 h 620452"/>
                  <a:gd name="connsiteX59" fmla="*/ 182644 w 1804629"/>
                  <a:gd name="connsiteY59" fmla="*/ 257550 h 620452"/>
                  <a:gd name="connsiteX60" fmla="*/ 195979 w 1804629"/>
                  <a:gd name="connsiteY60" fmla="*/ 257550 h 620452"/>
                  <a:gd name="connsiteX61" fmla="*/ 195026 w 1804629"/>
                  <a:gd name="connsiteY61" fmla="*/ 254693 h 620452"/>
                  <a:gd name="connsiteX62" fmla="*/ 197884 w 1804629"/>
                  <a:gd name="connsiteY62" fmla="*/ 255645 h 620452"/>
                  <a:gd name="connsiteX63" fmla="*/ 196931 w 1804629"/>
                  <a:gd name="connsiteY63" fmla="*/ 252788 h 620452"/>
                  <a:gd name="connsiteX64" fmla="*/ 199789 w 1804629"/>
                  <a:gd name="connsiteY64" fmla="*/ 253740 h 620452"/>
                  <a:gd name="connsiteX65" fmla="*/ 199789 w 1804629"/>
                  <a:gd name="connsiteY65" fmla="*/ 242310 h 620452"/>
                  <a:gd name="connsiteX66" fmla="*/ 196931 w 1804629"/>
                  <a:gd name="connsiteY66" fmla="*/ 242310 h 620452"/>
                  <a:gd name="connsiteX67" fmla="*/ 197884 w 1804629"/>
                  <a:gd name="connsiteY67" fmla="*/ 238500 h 620452"/>
                  <a:gd name="connsiteX68" fmla="*/ 178834 w 1804629"/>
                  <a:gd name="connsiteY68" fmla="*/ 241358 h 620452"/>
                  <a:gd name="connsiteX69" fmla="*/ 305516 w 1804629"/>
                  <a:gd name="connsiteY69" fmla="*/ 248978 h 620452"/>
                  <a:gd name="connsiteX70" fmla="*/ 311231 w 1804629"/>
                  <a:gd name="connsiteY70" fmla="*/ 272790 h 620452"/>
                  <a:gd name="connsiteX71" fmla="*/ 321709 w 1804629"/>
                  <a:gd name="connsiteY71" fmla="*/ 252788 h 620452"/>
                  <a:gd name="connsiteX72" fmla="*/ 305516 w 1804629"/>
                  <a:gd name="connsiteY72" fmla="*/ 248978 h 620452"/>
                  <a:gd name="connsiteX73" fmla="*/ 269321 w 1804629"/>
                  <a:gd name="connsiteY73" fmla="*/ 308033 h 620452"/>
                  <a:gd name="connsiteX74" fmla="*/ 268369 w 1804629"/>
                  <a:gd name="connsiteY74" fmla="*/ 317558 h 620452"/>
                  <a:gd name="connsiteX75" fmla="*/ 278846 w 1804629"/>
                  <a:gd name="connsiteY75" fmla="*/ 319463 h 620452"/>
                  <a:gd name="connsiteX76" fmla="*/ 278846 w 1804629"/>
                  <a:gd name="connsiteY76" fmla="*/ 308033 h 620452"/>
                  <a:gd name="connsiteX77" fmla="*/ 269321 w 1804629"/>
                  <a:gd name="connsiteY77" fmla="*/ 308033 h 620452"/>
                  <a:gd name="connsiteX78" fmla="*/ 97871 w 1804629"/>
                  <a:gd name="connsiteY78" fmla="*/ 312795 h 620452"/>
                  <a:gd name="connsiteX79" fmla="*/ 97871 w 1804629"/>
                  <a:gd name="connsiteY79" fmla="*/ 322320 h 620452"/>
                  <a:gd name="connsiteX80" fmla="*/ 115016 w 1804629"/>
                  <a:gd name="connsiteY80" fmla="*/ 327083 h 620452"/>
                  <a:gd name="connsiteX81" fmla="*/ 114064 w 1804629"/>
                  <a:gd name="connsiteY81" fmla="*/ 324225 h 620452"/>
                  <a:gd name="connsiteX82" fmla="*/ 116921 w 1804629"/>
                  <a:gd name="connsiteY82" fmla="*/ 325178 h 620452"/>
                  <a:gd name="connsiteX83" fmla="*/ 115969 w 1804629"/>
                  <a:gd name="connsiteY83" fmla="*/ 322320 h 620452"/>
                  <a:gd name="connsiteX84" fmla="*/ 118826 w 1804629"/>
                  <a:gd name="connsiteY84" fmla="*/ 323273 h 620452"/>
                  <a:gd name="connsiteX85" fmla="*/ 118826 w 1804629"/>
                  <a:gd name="connsiteY85" fmla="*/ 311843 h 620452"/>
                  <a:gd name="connsiteX86" fmla="*/ 117874 w 1804629"/>
                  <a:gd name="connsiteY86" fmla="*/ 311843 h 620452"/>
                  <a:gd name="connsiteX87" fmla="*/ 102634 w 1804629"/>
                  <a:gd name="connsiteY87" fmla="*/ 307080 h 620452"/>
                  <a:gd name="connsiteX88" fmla="*/ 97871 w 1804629"/>
                  <a:gd name="connsiteY88" fmla="*/ 312795 h 620452"/>
                  <a:gd name="connsiteX89" fmla="*/ 188359 w 1804629"/>
                  <a:gd name="connsiteY89" fmla="*/ 310890 h 620452"/>
                  <a:gd name="connsiteX90" fmla="*/ 181691 w 1804629"/>
                  <a:gd name="connsiteY90" fmla="*/ 332798 h 620452"/>
                  <a:gd name="connsiteX91" fmla="*/ 208361 w 1804629"/>
                  <a:gd name="connsiteY91" fmla="*/ 335655 h 620452"/>
                  <a:gd name="connsiteX92" fmla="*/ 211219 w 1804629"/>
                  <a:gd name="connsiteY92" fmla="*/ 321368 h 620452"/>
                  <a:gd name="connsiteX93" fmla="*/ 188359 w 1804629"/>
                  <a:gd name="connsiteY93" fmla="*/ 310890 h 620452"/>
                  <a:gd name="connsiteX94" fmla="*/ 345521 w 1804629"/>
                  <a:gd name="connsiteY94" fmla="*/ 327083 h 620452"/>
                  <a:gd name="connsiteX95" fmla="*/ 349331 w 1804629"/>
                  <a:gd name="connsiteY95" fmla="*/ 339465 h 620452"/>
                  <a:gd name="connsiteX96" fmla="*/ 354094 w 1804629"/>
                  <a:gd name="connsiteY96" fmla="*/ 339465 h 620452"/>
                  <a:gd name="connsiteX97" fmla="*/ 356951 w 1804629"/>
                  <a:gd name="connsiteY97" fmla="*/ 333750 h 620452"/>
                  <a:gd name="connsiteX98" fmla="*/ 360761 w 1804629"/>
                  <a:gd name="connsiteY98" fmla="*/ 332798 h 620452"/>
                  <a:gd name="connsiteX99" fmla="*/ 355999 w 1804629"/>
                  <a:gd name="connsiteY99" fmla="*/ 331845 h 620452"/>
                  <a:gd name="connsiteX100" fmla="*/ 356951 w 1804629"/>
                  <a:gd name="connsiteY100" fmla="*/ 327083 h 620452"/>
                  <a:gd name="connsiteX101" fmla="*/ 345521 w 1804629"/>
                  <a:gd name="connsiteY101" fmla="*/ 327083 h 620452"/>
                  <a:gd name="connsiteX102" fmla="*/ 125494 w 1804629"/>
                  <a:gd name="connsiteY102" fmla="*/ 369945 h 620452"/>
                  <a:gd name="connsiteX103" fmla="*/ 135971 w 1804629"/>
                  <a:gd name="connsiteY103" fmla="*/ 369945 h 620452"/>
                  <a:gd name="connsiteX104" fmla="*/ 135971 w 1804629"/>
                  <a:gd name="connsiteY104" fmla="*/ 359468 h 620452"/>
                  <a:gd name="connsiteX105" fmla="*/ 125494 w 1804629"/>
                  <a:gd name="connsiteY105" fmla="*/ 359468 h 620452"/>
                  <a:gd name="connsiteX106" fmla="*/ 125494 w 1804629"/>
                  <a:gd name="connsiteY106" fmla="*/ 369945 h 620452"/>
                  <a:gd name="connsiteX107" fmla="*/ 407434 w 1804629"/>
                  <a:gd name="connsiteY107" fmla="*/ 380423 h 620452"/>
                  <a:gd name="connsiteX108" fmla="*/ 404576 w 1804629"/>
                  <a:gd name="connsiteY108" fmla="*/ 380423 h 620452"/>
                  <a:gd name="connsiteX109" fmla="*/ 404576 w 1804629"/>
                  <a:gd name="connsiteY109" fmla="*/ 388043 h 620452"/>
                  <a:gd name="connsiteX110" fmla="*/ 416959 w 1804629"/>
                  <a:gd name="connsiteY110" fmla="*/ 388043 h 620452"/>
                  <a:gd name="connsiteX111" fmla="*/ 416959 w 1804629"/>
                  <a:gd name="connsiteY111" fmla="*/ 380423 h 620452"/>
                  <a:gd name="connsiteX112" fmla="*/ 414101 w 1804629"/>
                  <a:gd name="connsiteY112" fmla="*/ 380423 h 620452"/>
                  <a:gd name="connsiteX113" fmla="*/ 414101 w 1804629"/>
                  <a:gd name="connsiteY113" fmla="*/ 377565 h 620452"/>
                  <a:gd name="connsiteX114" fmla="*/ 406481 w 1804629"/>
                  <a:gd name="connsiteY114" fmla="*/ 377565 h 620452"/>
                  <a:gd name="connsiteX115" fmla="*/ 407434 w 1804629"/>
                  <a:gd name="connsiteY115" fmla="*/ 380423 h 620452"/>
                  <a:gd name="connsiteX116" fmla="*/ 193121 w 1804629"/>
                  <a:gd name="connsiteY116" fmla="*/ 396615 h 620452"/>
                  <a:gd name="connsiteX117" fmla="*/ 194074 w 1804629"/>
                  <a:gd name="connsiteY117" fmla="*/ 406140 h 620452"/>
                  <a:gd name="connsiteX118" fmla="*/ 208361 w 1804629"/>
                  <a:gd name="connsiteY118" fmla="*/ 406140 h 620452"/>
                  <a:gd name="connsiteX119" fmla="*/ 209314 w 1804629"/>
                  <a:gd name="connsiteY119" fmla="*/ 394710 h 620452"/>
                  <a:gd name="connsiteX120" fmla="*/ 193121 w 1804629"/>
                  <a:gd name="connsiteY120" fmla="*/ 396615 h 620452"/>
                  <a:gd name="connsiteX121" fmla="*/ 298849 w 1804629"/>
                  <a:gd name="connsiteY121" fmla="*/ 404235 h 620452"/>
                  <a:gd name="connsiteX122" fmla="*/ 298849 w 1804629"/>
                  <a:gd name="connsiteY122" fmla="*/ 414713 h 620452"/>
                  <a:gd name="connsiteX123" fmla="*/ 299801 w 1804629"/>
                  <a:gd name="connsiteY123" fmla="*/ 415665 h 620452"/>
                  <a:gd name="connsiteX124" fmla="*/ 307421 w 1804629"/>
                  <a:gd name="connsiteY124" fmla="*/ 420428 h 620452"/>
                  <a:gd name="connsiteX125" fmla="*/ 307421 w 1804629"/>
                  <a:gd name="connsiteY125" fmla="*/ 422333 h 620452"/>
                  <a:gd name="connsiteX126" fmla="*/ 313136 w 1804629"/>
                  <a:gd name="connsiteY126" fmla="*/ 419475 h 620452"/>
                  <a:gd name="connsiteX127" fmla="*/ 315994 w 1804629"/>
                  <a:gd name="connsiteY127" fmla="*/ 420428 h 620452"/>
                  <a:gd name="connsiteX128" fmla="*/ 315041 w 1804629"/>
                  <a:gd name="connsiteY128" fmla="*/ 417570 h 620452"/>
                  <a:gd name="connsiteX129" fmla="*/ 316946 w 1804629"/>
                  <a:gd name="connsiteY129" fmla="*/ 417570 h 620452"/>
                  <a:gd name="connsiteX130" fmla="*/ 319804 w 1804629"/>
                  <a:gd name="connsiteY130" fmla="*/ 412808 h 620452"/>
                  <a:gd name="connsiteX131" fmla="*/ 319804 w 1804629"/>
                  <a:gd name="connsiteY131" fmla="*/ 406140 h 620452"/>
                  <a:gd name="connsiteX132" fmla="*/ 315041 w 1804629"/>
                  <a:gd name="connsiteY132" fmla="*/ 400425 h 620452"/>
                  <a:gd name="connsiteX133" fmla="*/ 303611 w 1804629"/>
                  <a:gd name="connsiteY133" fmla="*/ 400425 h 620452"/>
                  <a:gd name="connsiteX134" fmla="*/ 298849 w 1804629"/>
                  <a:gd name="connsiteY134" fmla="*/ 404235 h 62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804629" h="620452">
                    <a:moveTo>
                      <a:pt x="461726" y="16568"/>
                    </a:moveTo>
                    <a:cubicBezTo>
                      <a:pt x="528401" y="8948"/>
                      <a:pt x="595076" y="4185"/>
                      <a:pt x="661751" y="1328"/>
                    </a:cubicBezTo>
                    <a:cubicBezTo>
                      <a:pt x="716996" y="-577"/>
                      <a:pt x="772241" y="-577"/>
                      <a:pt x="826534" y="2280"/>
                    </a:cubicBezTo>
                    <a:cubicBezTo>
                      <a:pt x="934166" y="7043"/>
                      <a:pt x="1041799" y="13710"/>
                      <a:pt x="1148479" y="27998"/>
                    </a:cubicBezTo>
                    <a:cubicBezTo>
                      <a:pt x="1243729" y="40380"/>
                      <a:pt x="1339931" y="55620"/>
                      <a:pt x="1432324" y="80385"/>
                    </a:cubicBezTo>
                    <a:cubicBezTo>
                      <a:pt x="1518049" y="104198"/>
                      <a:pt x="1603774" y="130868"/>
                      <a:pt x="1683784" y="169920"/>
                    </a:cubicBezTo>
                    <a:cubicBezTo>
                      <a:pt x="1715216" y="186113"/>
                      <a:pt x="1746649" y="204210"/>
                      <a:pt x="1772366" y="228975"/>
                    </a:cubicBezTo>
                    <a:cubicBezTo>
                      <a:pt x="1787606" y="243263"/>
                      <a:pt x="1799036" y="262313"/>
                      <a:pt x="1802846" y="283268"/>
                    </a:cubicBezTo>
                    <a:cubicBezTo>
                      <a:pt x="1806656" y="308985"/>
                      <a:pt x="1804751" y="335655"/>
                      <a:pt x="1793321" y="359468"/>
                    </a:cubicBezTo>
                    <a:cubicBezTo>
                      <a:pt x="1767604" y="409950"/>
                      <a:pt x="1726646" y="452813"/>
                      <a:pt x="1675211" y="477578"/>
                    </a:cubicBezTo>
                    <a:cubicBezTo>
                      <a:pt x="1647589" y="490913"/>
                      <a:pt x="1619014" y="502343"/>
                      <a:pt x="1588534" y="506153"/>
                    </a:cubicBezTo>
                    <a:cubicBezTo>
                      <a:pt x="1588534" y="498533"/>
                      <a:pt x="1589486" y="490913"/>
                      <a:pt x="1587581" y="483293"/>
                    </a:cubicBezTo>
                    <a:cubicBezTo>
                      <a:pt x="1585676" y="479483"/>
                      <a:pt x="1580914" y="479483"/>
                      <a:pt x="1577104" y="479483"/>
                    </a:cubicBezTo>
                    <a:cubicBezTo>
                      <a:pt x="1570436" y="512820"/>
                      <a:pt x="1579961" y="548063"/>
                      <a:pt x="1599964" y="574733"/>
                    </a:cubicBezTo>
                    <a:cubicBezTo>
                      <a:pt x="1612346" y="590925"/>
                      <a:pt x="1626634" y="606165"/>
                      <a:pt x="1641874" y="620453"/>
                    </a:cubicBezTo>
                    <a:cubicBezTo>
                      <a:pt x="1605679" y="608070"/>
                      <a:pt x="1571389" y="591878"/>
                      <a:pt x="1540909" y="568065"/>
                    </a:cubicBezTo>
                    <a:cubicBezTo>
                      <a:pt x="1517096" y="549015"/>
                      <a:pt x="1498046" y="524250"/>
                      <a:pt x="1478996" y="500438"/>
                    </a:cubicBezTo>
                    <a:cubicBezTo>
                      <a:pt x="1476139" y="496628"/>
                      <a:pt x="1471376" y="500438"/>
                      <a:pt x="1467566" y="500438"/>
                    </a:cubicBezTo>
                    <a:cubicBezTo>
                      <a:pt x="1465661" y="514725"/>
                      <a:pt x="1478996" y="523298"/>
                      <a:pt x="1485664" y="533775"/>
                    </a:cubicBezTo>
                    <a:cubicBezTo>
                      <a:pt x="1437086" y="544253"/>
                      <a:pt x="1388509" y="549968"/>
                      <a:pt x="1338979" y="554730"/>
                    </a:cubicBezTo>
                    <a:cubicBezTo>
                      <a:pt x="1279924" y="560445"/>
                      <a:pt x="1220869" y="566160"/>
                      <a:pt x="1161814" y="568065"/>
                    </a:cubicBezTo>
                    <a:cubicBezTo>
                      <a:pt x="1143716" y="569970"/>
                      <a:pt x="1124666" y="569970"/>
                      <a:pt x="1106569" y="569970"/>
                    </a:cubicBezTo>
                    <a:cubicBezTo>
                      <a:pt x="1079899" y="570923"/>
                      <a:pt x="1053229" y="570923"/>
                      <a:pt x="1025606" y="570923"/>
                    </a:cubicBezTo>
                    <a:cubicBezTo>
                      <a:pt x="997031" y="569018"/>
                      <a:pt x="967504" y="570923"/>
                      <a:pt x="938929" y="569018"/>
                    </a:cubicBezTo>
                    <a:cubicBezTo>
                      <a:pt x="926546" y="569018"/>
                      <a:pt x="913211" y="567113"/>
                      <a:pt x="900829" y="568065"/>
                    </a:cubicBezTo>
                    <a:cubicBezTo>
                      <a:pt x="884636" y="568065"/>
                      <a:pt x="868444" y="566160"/>
                      <a:pt x="852251" y="566160"/>
                    </a:cubicBezTo>
                    <a:cubicBezTo>
                      <a:pt x="837011" y="566160"/>
                      <a:pt x="822724" y="563303"/>
                      <a:pt x="807484" y="564255"/>
                    </a:cubicBezTo>
                    <a:cubicBezTo>
                      <a:pt x="721759" y="559493"/>
                      <a:pt x="636034" y="555683"/>
                      <a:pt x="551261" y="548063"/>
                    </a:cubicBezTo>
                    <a:cubicBezTo>
                      <a:pt x="456964" y="539490"/>
                      <a:pt x="363619" y="526155"/>
                      <a:pt x="271226" y="504248"/>
                    </a:cubicBezTo>
                    <a:cubicBezTo>
                      <a:pt x="222649" y="492818"/>
                      <a:pt x="175024" y="478530"/>
                      <a:pt x="131209" y="454718"/>
                    </a:cubicBezTo>
                    <a:cubicBezTo>
                      <a:pt x="99776" y="438525"/>
                      <a:pt x="72154" y="415665"/>
                      <a:pt x="48341" y="388995"/>
                    </a:cubicBezTo>
                    <a:cubicBezTo>
                      <a:pt x="24529" y="362325"/>
                      <a:pt x="7384" y="329940"/>
                      <a:pt x="1669" y="294698"/>
                    </a:cubicBezTo>
                    <a:cubicBezTo>
                      <a:pt x="-4046" y="263265"/>
                      <a:pt x="5479" y="230880"/>
                      <a:pt x="21671" y="204210"/>
                    </a:cubicBezTo>
                    <a:cubicBezTo>
                      <a:pt x="40721" y="171825"/>
                      <a:pt x="66439" y="144203"/>
                      <a:pt x="96919" y="123248"/>
                    </a:cubicBezTo>
                    <a:cubicBezTo>
                      <a:pt x="131209" y="100388"/>
                      <a:pt x="168356" y="84195"/>
                      <a:pt x="207409" y="70860"/>
                    </a:cubicBezTo>
                    <a:cubicBezTo>
                      <a:pt x="290276" y="41333"/>
                      <a:pt x="376954" y="27998"/>
                      <a:pt x="461726" y="16568"/>
                    </a:cubicBezTo>
                    <a:close/>
                    <a:moveTo>
                      <a:pt x="148354" y="166110"/>
                    </a:moveTo>
                    <a:cubicBezTo>
                      <a:pt x="152164" y="166110"/>
                      <a:pt x="155021" y="166110"/>
                      <a:pt x="158831" y="166110"/>
                    </a:cubicBezTo>
                    <a:cubicBezTo>
                      <a:pt x="158831" y="162300"/>
                      <a:pt x="158831" y="159443"/>
                      <a:pt x="158831" y="155633"/>
                    </a:cubicBezTo>
                    <a:cubicBezTo>
                      <a:pt x="155021" y="155633"/>
                      <a:pt x="151211" y="155633"/>
                      <a:pt x="148354" y="155633"/>
                    </a:cubicBezTo>
                    <a:cubicBezTo>
                      <a:pt x="148354" y="159443"/>
                      <a:pt x="148354" y="163253"/>
                      <a:pt x="148354" y="166110"/>
                    </a:cubicBezTo>
                    <a:close/>
                    <a:moveTo>
                      <a:pt x="255986" y="197543"/>
                    </a:moveTo>
                    <a:cubicBezTo>
                      <a:pt x="255986" y="202305"/>
                      <a:pt x="255034" y="208020"/>
                      <a:pt x="255986" y="212783"/>
                    </a:cubicBezTo>
                    <a:cubicBezTo>
                      <a:pt x="259796" y="212783"/>
                      <a:pt x="263606" y="212783"/>
                      <a:pt x="267416" y="212783"/>
                    </a:cubicBezTo>
                    <a:cubicBezTo>
                      <a:pt x="267416" y="208020"/>
                      <a:pt x="267416" y="203258"/>
                      <a:pt x="267416" y="198495"/>
                    </a:cubicBezTo>
                    <a:cubicBezTo>
                      <a:pt x="263606" y="197543"/>
                      <a:pt x="259796" y="197543"/>
                      <a:pt x="255986" y="197543"/>
                    </a:cubicBezTo>
                    <a:close/>
                    <a:moveTo>
                      <a:pt x="115016" y="223260"/>
                    </a:moveTo>
                    <a:cubicBezTo>
                      <a:pt x="115016" y="224213"/>
                      <a:pt x="115016" y="226118"/>
                      <a:pt x="115969" y="227070"/>
                    </a:cubicBezTo>
                    <a:cubicBezTo>
                      <a:pt x="115016" y="227070"/>
                      <a:pt x="113111" y="227070"/>
                      <a:pt x="112159" y="228023"/>
                    </a:cubicBezTo>
                    <a:lnTo>
                      <a:pt x="115969" y="228023"/>
                    </a:lnTo>
                    <a:cubicBezTo>
                      <a:pt x="115969" y="228975"/>
                      <a:pt x="115969" y="231833"/>
                      <a:pt x="115969" y="233738"/>
                    </a:cubicBezTo>
                    <a:cubicBezTo>
                      <a:pt x="116921" y="230880"/>
                      <a:pt x="116921" y="227070"/>
                      <a:pt x="117874" y="224213"/>
                    </a:cubicBezTo>
                    <a:cubicBezTo>
                      <a:pt x="117874" y="227070"/>
                      <a:pt x="116921" y="230880"/>
                      <a:pt x="116921" y="233738"/>
                    </a:cubicBezTo>
                    <a:cubicBezTo>
                      <a:pt x="118826" y="233738"/>
                      <a:pt x="123589" y="233738"/>
                      <a:pt x="126446" y="233738"/>
                    </a:cubicBezTo>
                    <a:cubicBezTo>
                      <a:pt x="126446" y="229928"/>
                      <a:pt x="126446" y="227070"/>
                      <a:pt x="127399" y="223260"/>
                    </a:cubicBezTo>
                    <a:cubicBezTo>
                      <a:pt x="121684" y="223260"/>
                      <a:pt x="118826" y="223260"/>
                      <a:pt x="115016" y="223260"/>
                    </a:cubicBezTo>
                    <a:close/>
                    <a:moveTo>
                      <a:pt x="178834" y="241358"/>
                    </a:moveTo>
                    <a:cubicBezTo>
                      <a:pt x="177881" y="246120"/>
                      <a:pt x="178834" y="250883"/>
                      <a:pt x="179786" y="255645"/>
                    </a:cubicBezTo>
                    <a:lnTo>
                      <a:pt x="182644" y="254693"/>
                    </a:lnTo>
                    <a:lnTo>
                      <a:pt x="182644" y="257550"/>
                    </a:lnTo>
                    <a:cubicBezTo>
                      <a:pt x="187406" y="257550"/>
                      <a:pt x="191216" y="257550"/>
                      <a:pt x="195979" y="257550"/>
                    </a:cubicBezTo>
                    <a:lnTo>
                      <a:pt x="195026" y="254693"/>
                    </a:lnTo>
                    <a:lnTo>
                      <a:pt x="197884" y="255645"/>
                    </a:lnTo>
                    <a:lnTo>
                      <a:pt x="196931" y="252788"/>
                    </a:lnTo>
                    <a:lnTo>
                      <a:pt x="199789" y="253740"/>
                    </a:lnTo>
                    <a:cubicBezTo>
                      <a:pt x="199789" y="249930"/>
                      <a:pt x="199789" y="246120"/>
                      <a:pt x="199789" y="242310"/>
                    </a:cubicBezTo>
                    <a:lnTo>
                      <a:pt x="196931" y="242310"/>
                    </a:lnTo>
                    <a:cubicBezTo>
                      <a:pt x="196931" y="241358"/>
                      <a:pt x="197884" y="239453"/>
                      <a:pt x="197884" y="238500"/>
                    </a:cubicBezTo>
                    <a:cubicBezTo>
                      <a:pt x="191216" y="237548"/>
                      <a:pt x="183596" y="236595"/>
                      <a:pt x="178834" y="241358"/>
                    </a:cubicBezTo>
                    <a:close/>
                    <a:moveTo>
                      <a:pt x="305516" y="248978"/>
                    </a:moveTo>
                    <a:cubicBezTo>
                      <a:pt x="294086" y="253740"/>
                      <a:pt x="297896" y="273743"/>
                      <a:pt x="311231" y="272790"/>
                    </a:cubicBezTo>
                    <a:cubicBezTo>
                      <a:pt x="321709" y="273743"/>
                      <a:pt x="327424" y="260408"/>
                      <a:pt x="321709" y="252788"/>
                    </a:cubicBezTo>
                    <a:cubicBezTo>
                      <a:pt x="316946" y="248025"/>
                      <a:pt x="310279" y="248025"/>
                      <a:pt x="305516" y="248978"/>
                    </a:cubicBezTo>
                    <a:close/>
                    <a:moveTo>
                      <a:pt x="269321" y="308033"/>
                    </a:moveTo>
                    <a:cubicBezTo>
                      <a:pt x="269321" y="309938"/>
                      <a:pt x="269321" y="314700"/>
                      <a:pt x="268369" y="317558"/>
                    </a:cubicBezTo>
                    <a:cubicBezTo>
                      <a:pt x="272179" y="318510"/>
                      <a:pt x="275036" y="318510"/>
                      <a:pt x="278846" y="319463"/>
                    </a:cubicBezTo>
                    <a:cubicBezTo>
                      <a:pt x="279799" y="315653"/>
                      <a:pt x="279799" y="311843"/>
                      <a:pt x="278846" y="308033"/>
                    </a:cubicBezTo>
                    <a:cubicBezTo>
                      <a:pt x="276941" y="308033"/>
                      <a:pt x="273131" y="308033"/>
                      <a:pt x="269321" y="308033"/>
                    </a:cubicBezTo>
                    <a:close/>
                    <a:moveTo>
                      <a:pt x="97871" y="312795"/>
                    </a:moveTo>
                    <a:cubicBezTo>
                      <a:pt x="97871" y="315653"/>
                      <a:pt x="97871" y="319463"/>
                      <a:pt x="97871" y="322320"/>
                    </a:cubicBezTo>
                    <a:cubicBezTo>
                      <a:pt x="101681" y="328035"/>
                      <a:pt x="109301" y="327083"/>
                      <a:pt x="115016" y="327083"/>
                    </a:cubicBezTo>
                    <a:lnTo>
                      <a:pt x="114064" y="324225"/>
                    </a:lnTo>
                    <a:lnTo>
                      <a:pt x="116921" y="325178"/>
                    </a:lnTo>
                    <a:lnTo>
                      <a:pt x="115969" y="322320"/>
                    </a:lnTo>
                    <a:lnTo>
                      <a:pt x="118826" y="323273"/>
                    </a:lnTo>
                    <a:cubicBezTo>
                      <a:pt x="118826" y="319463"/>
                      <a:pt x="118826" y="315653"/>
                      <a:pt x="118826" y="311843"/>
                    </a:cubicBezTo>
                    <a:lnTo>
                      <a:pt x="117874" y="311843"/>
                    </a:lnTo>
                    <a:cubicBezTo>
                      <a:pt x="116921" y="305175"/>
                      <a:pt x="108349" y="308033"/>
                      <a:pt x="102634" y="307080"/>
                    </a:cubicBezTo>
                    <a:cubicBezTo>
                      <a:pt x="100729" y="308985"/>
                      <a:pt x="99776" y="310890"/>
                      <a:pt x="97871" y="312795"/>
                    </a:cubicBezTo>
                    <a:close/>
                    <a:moveTo>
                      <a:pt x="188359" y="310890"/>
                    </a:moveTo>
                    <a:cubicBezTo>
                      <a:pt x="180739" y="314700"/>
                      <a:pt x="177881" y="325178"/>
                      <a:pt x="181691" y="332798"/>
                    </a:cubicBezTo>
                    <a:cubicBezTo>
                      <a:pt x="186454" y="342323"/>
                      <a:pt x="201694" y="344228"/>
                      <a:pt x="208361" y="335655"/>
                    </a:cubicBezTo>
                    <a:cubicBezTo>
                      <a:pt x="212171" y="331845"/>
                      <a:pt x="212171" y="326130"/>
                      <a:pt x="211219" y="321368"/>
                    </a:cubicBezTo>
                    <a:cubicBezTo>
                      <a:pt x="209314" y="310890"/>
                      <a:pt x="196931" y="305175"/>
                      <a:pt x="188359" y="310890"/>
                    </a:cubicBezTo>
                    <a:close/>
                    <a:moveTo>
                      <a:pt x="345521" y="327083"/>
                    </a:moveTo>
                    <a:cubicBezTo>
                      <a:pt x="344569" y="331845"/>
                      <a:pt x="345521" y="336608"/>
                      <a:pt x="349331" y="339465"/>
                    </a:cubicBezTo>
                    <a:cubicBezTo>
                      <a:pt x="350284" y="339465"/>
                      <a:pt x="353141" y="339465"/>
                      <a:pt x="354094" y="339465"/>
                    </a:cubicBezTo>
                    <a:cubicBezTo>
                      <a:pt x="355046" y="337560"/>
                      <a:pt x="355999" y="335655"/>
                      <a:pt x="356951" y="333750"/>
                    </a:cubicBezTo>
                    <a:cubicBezTo>
                      <a:pt x="357904" y="333750"/>
                      <a:pt x="359809" y="333750"/>
                      <a:pt x="360761" y="332798"/>
                    </a:cubicBezTo>
                    <a:cubicBezTo>
                      <a:pt x="359809" y="332798"/>
                      <a:pt x="357904" y="331845"/>
                      <a:pt x="355999" y="331845"/>
                    </a:cubicBezTo>
                    <a:cubicBezTo>
                      <a:pt x="355999" y="330893"/>
                      <a:pt x="356951" y="328988"/>
                      <a:pt x="356951" y="327083"/>
                    </a:cubicBezTo>
                    <a:cubicBezTo>
                      <a:pt x="352189" y="327083"/>
                      <a:pt x="348379" y="327083"/>
                      <a:pt x="345521" y="327083"/>
                    </a:cubicBezTo>
                    <a:close/>
                    <a:moveTo>
                      <a:pt x="125494" y="369945"/>
                    </a:moveTo>
                    <a:cubicBezTo>
                      <a:pt x="129304" y="369945"/>
                      <a:pt x="132161" y="369945"/>
                      <a:pt x="135971" y="369945"/>
                    </a:cubicBezTo>
                    <a:cubicBezTo>
                      <a:pt x="135971" y="366135"/>
                      <a:pt x="135971" y="363278"/>
                      <a:pt x="135971" y="359468"/>
                    </a:cubicBezTo>
                    <a:cubicBezTo>
                      <a:pt x="132161" y="359468"/>
                      <a:pt x="128351" y="359468"/>
                      <a:pt x="125494" y="359468"/>
                    </a:cubicBezTo>
                    <a:cubicBezTo>
                      <a:pt x="125494" y="362325"/>
                      <a:pt x="125494" y="366135"/>
                      <a:pt x="125494" y="369945"/>
                    </a:cubicBezTo>
                    <a:close/>
                    <a:moveTo>
                      <a:pt x="407434" y="380423"/>
                    </a:moveTo>
                    <a:cubicBezTo>
                      <a:pt x="406481" y="380423"/>
                      <a:pt x="405529" y="380423"/>
                      <a:pt x="404576" y="380423"/>
                    </a:cubicBezTo>
                    <a:cubicBezTo>
                      <a:pt x="404576" y="383280"/>
                      <a:pt x="404576" y="386138"/>
                      <a:pt x="404576" y="388043"/>
                    </a:cubicBezTo>
                    <a:cubicBezTo>
                      <a:pt x="408386" y="388043"/>
                      <a:pt x="413149" y="388043"/>
                      <a:pt x="416959" y="388043"/>
                    </a:cubicBezTo>
                    <a:cubicBezTo>
                      <a:pt x="416959" y="385185"/>
                      <a:pt x="416959" y="382328"/>
                      <a:pt x="416959" y="380423"/>
                    </a:cubicBezTo>
                    <a:cubicBezTo>
                      <a:pt x="416006" y="380423"/>
                      <a:pt x="415054" y="380423"/>
                      <a:pt x="414101" y="380423"/>
                    </a:cubicBezTo>
                    <a:cubicBezTo>
                      <a:pt x="414101" y="379470"/>
                      <a:pt x="414101" y="378518"/>
                      <a:pt x="414101" y="377565"/>
                    </a:cubicBezTo>
                    <a:cubicBezTo>
                      <a:pt x="412196" y="377565"/>
                      <a:pt x="408386" y="377565"/>
                      <a:pt x="406481" y="377565"/>
                    </a:cubicBezTo>
                    <a:cubicBezTo>
                      <a:pt x="407434" y="378518"/>
                      <a:pt x="407434" y="380423"/>
                      <a:pt x="407434" y="380423"/>
                    </a:cubicBezTo>
                    <a:close/>
                    <a:moveTo>
                      <a:pt x="193121" y="396615"/>
                    </a:moveTo>
                    <a:cubicBezTo>
                      <a:pt x="193121" y="399473"/>
                      <a:pt x="194074" y="402330"/>
                      <a:pt x="194074" y="406140"/>
                    </a:cubicBezTo>
                    <a:cubicBezTo>
                      <a:pt x="198836" y="407093"/>
                      <a:pt x="203599" y="406140"/>
                      <a:pt x="208361" y="406140"/>
                    </a:cubicBezTo>
                    <a:cubicBezTo>
                      <a:pt x="208361" y="402330"/>
                      <a:pt x="209314" y="398520"/>
                      <a:pt x="209314" y="394710"/>
                    </a:cubicBezTo>
                    <a:cubicBezTo>
                      <a:pt x="203599" y="392805"/>
                      <a:pt x="196931" y="391853"/>
                      <a:pt x="193121" y="396615"/>
                    </a:cubicBezTo>
                    <a:close/>
                    <a:moveTo>
                      <a:pt x="298849" y="404235"/>
                    </a:moveTo>
                    <a:cubicBezTo>
                      <a:pt x="298849" y="408045"/>
                      <a:pt x="298849" y="410903"/>
                      <a:pt x="298849" y="414713"/>
                    </a:cubicBezTo>
                    <a:lnTo>
                      <a:pt x="299801" y="415665"/>
                    </a:lnTo>
                    <a:cubicBezTo>
                      <a:pt x="301706" y="418523"/>
                      <a:pt x="304564" y="419475"/>
                      <a:pt x="307421" y="420428"/>
                    </a:cubicBezTo>
                    <a:lnTo>
                      <a:pt x="307421" y="422333"/>
                    </a:lnTo>
                    <a:cubicBezTo>
                      <a:pt x="308374" y="421380"/>
                      <a:pt x="311231" y="420428"/>
                      <a:pt x="313136" y="419475"/>
                    </a:cubicBezTo>
                    <a:cubicBezTo>
                      <a:pt x="314089" y="419475"/>
                      <a:pt x="315041" y="420428"/>
                      <a:pt x="315994" y="420428"/>
                    </a:cubicBezTo>
                    <a:lnTo>
                      <a:pt x="315041" y="417570"/>
                    </a:lnTo>
                    <a:lnTo>
                      <a:pt x="316946" y="417570"/>
                    </a:lnTo>
                    <a:cubicBezTo>
                      <a:pt x="317899" y="416618"/>
                      <a:pt x="318851" y="413760"/>
                      <a:pt x="319804" y="412808"/>
                    </a:cubicBezTo>
                    <a:cubicBezTo>
                      <a:pt x="319804" y="410903"/>
                      <a:pt x="319804" y="408045"/>
                      <a:pt x="319804" y="406140"/>
                    </a:cubicBezTo>
                    <a:cubicBezTo>
                      <a:pt x="317899" y="404235"/>
                      <a:pt x="316946" y="402330"/>
                      <a:pt x="315041" y="400425"/>
                    </a:cubicBezTo>
                    <a:cubicBezTo>
                      <a:pt x="311231" y="400425"/>
                      <a:pt x="307421" y="400425"/>
                      <a:pt x="303611" y="400425"/>
                    </a:cubicBezTo>
                    <a:cubicBezTo>
                      <a:pt x="301706" y="400425"/>
                      <a:pt x="300754" y="402330"/>
                      <a:pt x="298849" y="4042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37173E6-C353-4271-8A8C-DAFE9E48E3AB}"/>
                  </a:ext>
                </a:extLst>
              </p:cNvPr>
              <p:cNvSpPr/>
              <p:nvPr/>
            </p:nvSpPr>
            <p:spPr>
              <a:xfrm>
                <a:off x="5459563" y="3335829"/>
                <a:ext cx="24494" cy="23810"/>
              </a:xfrm>
              <a:custGeom>
                <a:avLst/>
                <a:gdLst>
                  <a:gd name="connsiteX0" fmla="*/ 6833 w 24494"/>
                  <a:gd name="connsiteY0" fmla="*/ 778 h 23810"/>
                  <a:gd name="connsiteX1" fmla="*/ 22073 w 24494"/>
                  <a:gd name="connsiteY1" fmla="*/ 3635 h 23810"/>
                  <a:gd name="connsiteX2" fmla="*/ 11596 w 24494"/>
                  <a:gd name="connsiteY2" fmla="*/ 23638 h 23810"/>
                  <a:gd name="connsiteX3" fmla="*/ 6833 w 24494"/>
                  <a:gd name="connsiteY3" fmla="*/ 778 h 23810"/>
                  <a:gd name="connsiteX4" fmla="*/ 3976 w 24494"/>
                  <a:gd name="connsiteY4" fmla="*/ 5540 h 23810"/>
                  <a:gd name="connsiteX5" fmla="*/ 3976 w 24494"/>
                  <a:gd name="connsiteY5" fmla="*/ 19828 h 23810"/>
                  <a:gd name="connsiteX6" fmla="*/ 18263 w 24494"/>
                  <a:gd name="connsiteY6" fmla="*/ 19828 h 23810"/>
                  <a:gd name="connsiteX7" fmla="*/ 18263 w 24494"/>
                  <a:gd name="connsiteY7" fmla="*/ 4588 h 23810"/>
                  <a:gd name="connsiteX8" fmla="*/ 3976 w 24494"/>
                  <a:gd name="connsiteY8" fmla="*/ 5540 h 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94" h="23810">
                    <a:moveTo>
                      <a:pt x="6833" y="778"/>
                    </a:moveTo>
                    <a:cubicBezTo>
                      <a:pt x="11596" y="-175"/>
                      <a:pt x="19216" y="-1127"/>
                      <a:pt x="22073" y="3635"/>
                    </a:cubicBezTo>
                    <a:cubicBezTo>
                      <a:pt x="27788" y="11255"/>
                      <a:pt x="23026" y="25543"/>
                      <a:pt x="11596" y="23638"/>
                    </a:cubicBezTo>
                    <a:cubicBezTo>
                      <a:pt x="-787" y="25543"/>
                      <a:pt x="-4597" y="5540"/>
                      <a:pt x="6833" y="778"/>
                    </a:cubicBezTo>
                    <a:close/>
                    <a:moveTo>
                      <a:pt x="3976" y="5540"/>
                    </a:moveTo>
                    <a:cubicBezTo>
                      <a:pt x="3976" y="10303"/>
                      <a:pt x="3976" y="15065"/>
                      <a:pt x="3976" y="19828"/>
                    </a:cubicBezTo>
                    <a:cubicBezTo>
                      <a:pt x="8738" y="19828"/>
                      <a:pt x="13501" y="19828"/>
                      <a:pt x="18263" y="19828"/>
                    </a:cubicBezTo>
                    <a:cubicBezTo>
                      <a:pt x="19216" y="15065"/>
                      <a:pt x="23026" y="8398"/>
                      <a:pt x="18263" y="4588"/>
                    </a:cubicBezTo>
                    <a:cubicBezTo>
                      <a:pt x="14453" y="778"/>
                      <a:pt x="8738" y="3635"/>
                      <a:pt x="3976" y="55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BFDD8D-170E-4CA2-9233-C851FD27DB45}"/>
                  </a:ext>
                </a:extLst>
              </p:cNvPr>
              <p:cNvSpPr/>
              <p:nvPr/>
            </p:nvSpPr>
            <p:spPr>
              <a:xfrm>
                <a:off x="6904671" y="3363277"/>
                <a:ext cx="96202" cy="260032"/>
              </a:xfrm>
              <a:custGeom>
                <a:avLst/>
                <a:gdLst>
                  <a:gd name="connsiteX0" fmla="*/ 74295 w 96202"/>
                  <a:gd name="connsiteY0" fmla="*/ 0 h 260032"/>
                  <a:gd name="connsiteX1" fmla="*/ 96203 w 96202"/>
                  <a:gd name="connsiteY1" fmla="*/ 20955 h 260032"/>
                  <a:gd name="connsiteX2" fmla="*/ 67628 w 96202"/>
                  <a:gd name="connsiteY2" fmla="*/ 133350 h 260032"/>
                  <a:gd name="connsiteX3" fmla="*/ 50483 w 96202"/>
                  <a:gd name="connsiteY3" fmla="*/ 199073 h 260032"/>
                  <a:gd name="connsiteX4" fmla="*/ 44768 w 96202"/>
                  <a:gd name="connsiteY4" fmla="*/ 229553 h 260032"/>
                  <a:gd name="connsiteX5" fmla="*/ 0 w 96202"/>
                  <a:gd name="connsiteY5" fmla="*/ 260033 h 260032"/>
                  <a:gd name="connsiteX6" fmla="*/ 9525 w 96202"/>
                  <a:gd name="connsiteY6" fmla="*/ 228600 h 260032"/>
                  <a:gd name="connsiteX7" fmla="*/ 40005 w 96202"/>
                  <a:gd name="connsiteY7" fmla="*/ 134303 h 260032"/>
                  <a:gd name="connsiteX8" fmla="*/ 60960 w 96202"/>
                  <a:gd name="connsiteY8" fmla="*/ 96203 h 260032"/>
                  <a:gd name="connsiteX9" fmla="*/ 74295 w 96202"/>
                  <a:gd name="connsiteY9" fmla="*/ 0 h 26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202" h="260032">
                    <a:moveTo>
                      <a:pt x="74295" y="0"/>
                    </a:moveTo>
                    <a:cubicBezTo>
                      <a:pt x="81915" y="6667"/>
                      <a:pt x="89535" y="13335"/>
                      <a:pt x="96203" y="20955"/>
                    </a:cubicBezTo>
                    <a:cubicBezTo>
                      <a:pt x="85725" y="58103"/>
                      <a:pt x="78105" y="96203"/>
                      <a:pt x="67628" y="133350"/>
                    </a:cubicBezTo>
                    <a:cubicBezTo>
                      <a:pt x="61913" y="155258"/>
                      <a:pt x="57150" y="177165"/>
                      <a:pt x="50483" y="199073"/>
                    </a:cubicBezTo>
                    <a:cubicBezTo>
                      <a:pt x="47625" y="209550"/>
                      <a:pt x="43815" y="219075"/>
                      <a:pt x="44768" y="229553"/>
                    </a:cubicBezTo>
                    <a:cubicBezTo>
                      <a:pt x="31433" y="241935"/>
                      <a:pt x="15240" y="251460"/>
                      <a:pt x="0" y="260033"/>
                    </a:cubicBezTo>
                    <a:cubicBezTo>
                      <a:pt x="4763" y="250508"/>
                      <a:pt x="5715" y="239078"/>
                      <a:pt x="9525" y="228600"/>
                    </a:cubicBezTo>
                    <a:cubicBezTo>
                      <a:pt x="19050" y="197167"/>
                      <a:pt x="29528" y="165735"/>
                      <a:pt x="40005" y="134303"/>
                    </a:cubicBezTo>
                    <a:cubicBezTo>
                      <a:pt x="44768" y="120015"/>
                      <a:pt x="55245" y="109537"/>
                      <a:pt x="60960" y="96203"/>
                    </a:cubicBezTo>
                    <a:cubicBezTo>
                      <a:pt x="77153" y="66675"/>
                      <a:pt x="80963" y="32385"/>
                      <a:pt x="74295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A90AEF5-F91A-4517-A9D3-5940D7ED5122}"/>
                  </a:ext>
                </a:extLst>
              </p:cNvPr>
              <p:cNvSpPr/>
              <p:nvPr/>
            </p:nvSpPr>
            <p:spPr>
              <a:xfrm>
                <a:off x="5340891" y="3396388"/>
                <a:ext cx="31736" cy="31729"/>
              </a:xfrm>
              <a:custGeom>
                <a:avLst/>
                <a:gdLst>
                  <a:gd name="connsiteX0" fmla="*/ 8348 w 31736"/>
                  <a:gd name="connsiteY0" fmla="*/ 2131 h 31729"/>
                  <a:gd name="connsiteX1" fmla="*/ 31208 w 31736"/>
                  <a:gd name="connsiteY1" fmla="*/ 11656 h 31729"/>
                  <a:gd name="connsiteX2" fmla="*/ 28350 w 31736"/>
                  <a:gd name="connsiteY2" fmla="*/ 25943 h 31729"/>
                  <a:gd name="connsiteX3" fmla="*/ 1680 w 31736"/>
                  <a:gd name="connsiteY3" fmla="*/ 23086 h 31729"/>
                  <a:gd name="connsiteX4" fmla="*/ 8348 w 31736"/>
                  <a:gd name="connsiteY4" fmla="*/ 2131 h 31729"/>
                  <a:gd name="connsiteX5" fmla="*/ 4538 w 31736"/>
                  <a:gd name="connsiteY5" fmla="*/ 21181 h 31729"/>
                  <a:gd name="connsiteX6" fmla="*/ 24540 w 31736"/>
                  <a:gd name="connsiteY6" fmla="*/ 26896 h 31729"/>
                  <a:gd name="connsiteX7" fmla="*/ 28350 w 31736"/>
                  <a:gd name="connsiteY7" fmla="*/ 9751 h 31729"/>
                  <a:gd name="connsiteX8" fmla="*/ 21683 w 31736"/>
                  <a:gd name="connsiteY8" fmla="*/ 4036 h 31729"/>
                  <a:gd name="connsiteX9" fmla="*/ 4538 w 31736"/>
                  <a:gd name="connsiteY9" fmla="*/ 21181 h 3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736" h="31729">
                    <a:moveTo>
                      <a:pt x="8348" y="2131"/>
                    </a:moveTo>
                    <a:cubicBezTo>
                      <a:pt x="16920" y="-3584"/>
                      <a:pt x="28350" y="3083"/>
                      <a:pt x="31208" y="11656"/>
                    </a:cubicBezTo>
                    <a:cubicBezTo>
                      <a:pt x="32160" y="16418"/>
                      <a:pt x="32160" y="22133"/>
                      <a:pt x="28350" y="25943"/>
                    </a:cubicBezTo>
                    <a:cubicBezTo>
                      <a:pt x="21683" y="34516"/>
                      <a:pt x="6443" y="33563"/>
                      <a:pt x="1680" y="23086"/>
                    </a:cubicBezTo>
                    <a:cubicBezTo>
                      <a:pt x="-2130" y="15466"/>
                      <a:pt x="728" y="5941"/>
                      <a:pt x="8348" y="2131"/>
                    </a:cubicBezTo>
                    <a:close/>
                    <a:moveTo>
                      <a:pt x="4538" y="21181"/>
                    </a:moveTo>
                    <a:cubicBezTo>
                      <a:pt x="7395" y="29753"/>
                      <a:pt x="17873" y="28801"/>
                      <a:pt x="24540" y="26896"/>
                    </a:cubicBezTo>
                    <a:cubicBezTo>
                      <a:pt x="30255" y="23086"/>
                      <a:pt x="27398" y="15466"/>
                      <a:pt x="28350" y="9751"/>
                    </a:cubicBezTo>
                    <a:cubicBezTo>
                      <a:pt x="25493" y="7846"/>
                      <a:pt x="23588" y="5941"/>
                      <a:pt x="21683" y="4036"/>
                    </a:cubicBezTo>
                    <a:cubicBezTo>
                      <a:pt x="11205" y="226"/>
                      <a:pt x="-225" y="10703"/>
                      <a:pt x="4538" y="211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5E8102C-2102-498D-BFDA-870055F17C63}"/>
                  </a:ext>
                </a:extLst>
              </p:cNvPr>
              <p:cNvSpPr/>
              <p:nvPr/>
            </p:nvSpPr>
            <p:spPr>
              <a:xfrm>
                <a:off x="6968489" y="3396614"/>
                <a:ext cx="60483" cy="180022"/>
              </a:xfrm>
              <a:custGeom>
                <a:avLst/>
                <a:gdLst>
                  <a:gd name="connsiteX0" fmla="*/ 33338 w 60483"/>
                  <a:gd name="connsiteY0" fmla="*/ 42863 h 180022"/>
                  <a:gd name="connsiteX1" fmla="*/ 43815 w 60483"/>
                  <a:gd name="connsiteY1" fmla="*/ 0 h 180022"/>
                  <a:gd name="connsiteX2" fmla="*/ 50482 w 60483"/>
                  <a:gd name="connsiteY2" fmla="*/ 108585 h 180022"/>
                  <a:gd name="connsiteX3" fmla="*/ 0 w 60483"/>
                  <a:gd name="connsiteY3" fmla="*/ 180023 h 180022"/>
                  <a:gd name="connsiteX4" fmla="*/ 33338 w 60483"/>
                  <a:gd name="connsiteY4" fmla="*/ 42863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483" h="180022">
                    <a:moveTo>
                      <a:pt x="33338" y="42863"/>
                    </a:moveTo>
                    <a:cubicBezTo>
                      <a:pt x="37147" y="28575"/>
                      <a:pt x="39052" y="14288"/>
                      <a:pt x="43815" y="0"/>
                    </a:cubicBezTo>
                    <a:cubicBezTo>
                      <a:pt x="64770" y="31433"/>
                      <a:pt x="64770" y="74295"/>
                      <a:pt x="50482" y="108585"/>
                    </a:cubicBezTo>
                    <a:cubicBezTo>
                      <a:pt x="38100" y="135255"/>
                      <a:pt x="20002" y="159068"/>
                      <a:pt x="0" y="180023"/>
                    </a:cubicBezTo>
                    <a:cubicBezTo>
                      <a:pt x="10477" y="134303"/>
                      <a:pt x="22860" y="88583"/>
                      <a:pt x="33338" y="42863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E3005B8-9333-478D-885C-1124EC3ECFBE}"/>
                  </a:ext>
                </a:extLst>
              </p:cNvPr>
              <p:cNvSpPr/>
              <p:nvPr/>
            </p:nvSpPr>
            <p:spPr>
              <a:xfrm>
                <a:off x="5354002" y="3480609"/>
                <a:ext cx="16192" cy="12631"/>
              </a:xfrm>
              <a:custGeom>
                <a:avLst/>
                <a:gdLst>
                  <a:gd name="connsiteX0" fmla="*/ 0 w 16192"/>
                  <a:gd name="connsiteY0" fmla="*/ 3635 h 12631"/>
                  <a:gd name="connsiteX1" fmla="*/ 16192 w 16192"/>
                  <a:gd name="connsiteY1" fmla="*/ 778 h 12631"/>
                  <a:gd name="connsiteX2" fmla="*/ 15240 w 16192"/>
                  <a:gd name="connsiteY2" fmla="*/ 12208 h 12631"/>
                  <a:gd name="connsiteX3" fmla="*/ 953 w 16192"/>
                  <a:gd name="connsiteY3" fmla="*/ 12208 h 12631"/>
                  <a:gd name="connsiteX4" fmla="*/ 0 w 16192"/>
                  <a:gd name="connsiteY4" fmla="*/ 3635 h 12631"/>
                  <a:gd name="connsiteX5" fmla="*/ 2857 w 16192"/>
                  <a:gd name="connsiteY5" fmla="*/ 2683 h 12631"/>
                  <a:gd name="connsiteX6" fmla="*/ 4763 w 16192"/>
                  <a:gd name="connsiteY6" fmla="*/ 11255 h 12631"/>
                  <a:gd name="connsiteX7" fmla="*/ 13335 w 16192"/>
                  <a:gd name="connsiteY7" fmla="*/ 5540 h 12631"/>
                  <a:gd name="connsiteX8" fmla="*/ 2857 w 16192"/>
                  <a:gd name="connsiteY8" fmla="*/ 2683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" h="12631">
                    <a:moveTo>
                      <a:pt x="0" y="3635"/>
                    </a:moveTo>
                    <a:cubicBezTo>
                      <a:pt x="4763" y="-1127"/>
                      <a:pt x="10478" y="-175"/>
                      <a:pt x="16192" y="778"/>
                    </a:cubicBezTo>
                    <a:cubicBezTo>
                      <a:pt x="16192" y="4588"/>
                      <a:pt x="15240" y="8398"/>
                      <a:pt x="15240" y="12208"/>
                    </a:cubicBezTo>
                    <a:cubicBezTo>
                      <a:pt x="10478" y="12208"/>
                      <a:pt x="5715" y="13160"/>
                      <a:pt x="953" y="12208"/>
                    </a:cubicBezTo>
                    <a:cubicBezTo>
                      <a:pt x="0" y="10303"/>
                      <a:pt x="0" y="6493"/>
                      <a:pt x="0" y="3635"/>
                    </a:cubicBezTo>
                    <a:close/>
                    <a:moveTo>
                      <a:pt x="2857" y="2683"/>
                    </a:moveTo>
                    <a:cubicBezTo>
                      <a:pt x="2857" y="5540"/>
                      <a:pt x="3810" y="8398"/>
                      <a:pt x="4763" y="11255"/>
                    </a:cubicBezTo>
                    <a:cubicBezTo>
                      <a:pt x="8572" y="15065"/>
                      <a:pt x="13335" y="9350"/>
                      <a:pt x="13335" y="5540"/>
                    </a:cubicBezTo>
                    <a:cubicBezTo>
                      <a:pt x="13335" y="-175"/>
                      <a:pt x="6667" y="3635"/>
                      <a:pt x="2857" y="26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13AE1DF-7207-487F-895C-B69CB194B9C3}"/>
                  </a:ext>
                </a:extLst>
              </p:cNvPr>
              <p:cNvSpPr/>
              <p:nvPr/>
            </p:nvSpPr>
            <p:spPr>
              <a:xfrm>
                <a:off x="6841807" y="3518534"/>
                <a:ext cx="82867" cy="131444"/>
              </a:xfrm>
              <a:custGeom>
                <a:avLst/>
                <a:gdLst>
                  <a:gd name="connsiteX0" fmla="*/ 34290 w 82867"/>
                  <a:gd name="connsiteY0" fmla="*/ 41910 h 131444"/>
                  <a:gd name="connsiteX1" fmla="*/ 82867 w 82867"/>
                  <a:gd name="connsiteY1" fmla="*/ 0 h 131444"/>
                  <a:gd name="connsiteX2" fmla="*/ 52388 w 82867"/>
                  <a:gd name="connsiteY2" fmla="*/ 91440 h 131444"/>
                  <a:gd name="connsiteX3" fmla="*/ 39052 w 82867"/>
                  <a:gd name="connsiteY3" fmla="*/ 117157 h 131444"/>
                  <a:gd name="connsiteX4" fmla="*/ 0 w 82867"/>
                  <a:gd name="connsiteY4" fmla="*/ 131445 h 131444"/>
                  <a:gd name="connsiteX5" fmla="*/ 23813 w 82867"/>
                  <a:gd name="connsiteY5" fmla="*/ 60960 h 131444"/>
                  <a:gd name="connsiteX6" fmla="*/ 34290 w 82867"/>
                  <a:gd name="connsiteY6" fmla="*/ 41910 h 13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867" h="131444">
                    <a:moveTo>
                      <a:pt x="34290" y="41910"/>
                    </a:moveTo>
                    <a:cubicBezTo>
                      <a:pt x="52388" y="29527"/>
                      <a:pt x="68580" y="16192"/>
                      <a:pt x="82867" y="0"/>
                    </a:cubicBezTo>
                    <a:cubicBezTo>
                      <a:pt x="71438" y="30480"/>
                      <a:pt x="62865" y="60960"/>
                      <a:pt x="52388" y="91440"/>
                    </a:cubicBezTo>
                    <a:cubicBezTo>
                      <a:pt x="49530" y="100013"/>
                      <a:pt x="48577" y="112395"/>
                      <a:pt x="39052" y="117157"/>
                    </a:cubicBezTo>
                    <a:cubicBezTo>
                      <a:pt x="26670" y="122872"/>
                      <a:pt x="13335" y="127635"/>
                      <a:pt x="0" y="131445"/>
                    </a:cubicBezTo>
                    <a:cubicBezTo>
                      <a:pt x="6667" y="107632"/>
                      <a:pt x="15240" y="84772"/>
                      <a:pt x="23813" y="60960"/>
                    </a:cubicBezTo>
                    <a:cubicBezTo>
                      <a:pt x="25717" y="53340"/>
                      <a:pt x="27622" y="45720"/>
                      <a:pt x="34290" y="4191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073951D-0624-48F4-99C2-2C9A59534E24}"/>
                  </a:ext>
                </a:extLst>
              </p:cNvPr>
              <p:cNvSpPr/>
              <p:nvPr/>
            </p:nvSpPr>
            <p:spPr>
              <a:xfrm>
                <a:off x="5293994" y="3559492"/>
                <a:ext cx="31432" cy="24764"/>
              </a:xfrm>
              <a:custGeom>
                <a:avLst/>
                <a:gdLst>
                  <a:gd name="connsiteX0" fmla="*/ 0 w 31432"/>
                  <a:gd name="connsiteY0" fmla="*/ 0 h 24764"/>
                  <a:gd name="connsiteX1" fmla="*/ 31433 w 31432"/>
                  <a:gd name="connsiteY1" fmla="*/ 14288 h 24764"/>
                  <a:gd name="connsiteX2" fmla="*/ 30480 w 31432"/>
                  <a:gd name="connsiteY2" fmla="*/ 24765 h 24764"/>
                  <a:gd name="connsiteX3" fmla="*/ 0 w 31432"/>
                  <a:gd name="connsiteY3" fmla="*/ 0 h 2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432" h="24764">
                    <a:moveTo>
                      <a:pt x="0" y="0"/>
                    </a:moveTo>
                    <a:cubicBezTo>
                      <a:pt x="10477" y="4763"/>
                      <a:pt x="20955" y="9525"/>
                      <a:pt x="31433" y="14288"/>
                    </a:cubicBezTo>
                    <a:cubicBezTo>
                      <a:pt x="31433" y="18097"/>
                      <a:pt x="30480" y="20955"/>
                      <a:pt x="30480" y="24765"/>
                    </a:cubicBezTo>
                    <a:cubicBezTo>
                      <a:pt x="20002" y="16193"/>
                      <a:pt x="9525" y="8572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EBF76B1-1322-49EC-8508-9F9A49563606}"/>
                  </a:ext>
                </a:extLst>
              </p:cNvPr>
              <p:cNvSpPr/>
              <p:nvPr/>
            </p:nvSpPr>
            <p:spPr>
              <a:xfrm>
                <a:off x="6807516" y="3574731"/>
                <a:ext cx="43815" cy="80010"/>
              </a:xfrm>
              <a:custGeom>
                <a:avLst/>
                <a:gdLst>
                  <a:gd name="connsiteX0" fmla="*/ 13335 w 43815"/>
                  <a:gd name="connsiteY0" fmla="*/ 15240 h 80010"/>
                  <a:gd name="connsiteX1" fmla="*/ 43815 w 43815"/>
                  <a:gd name="connsiteY1" fmla="*/ 0 h 80010"/>
                  <a:gd name="connsiteX2" fmla="*/ 22860 w 43815"/>
                  <a:gd name="connsiteY2" fmla="*/ 60960 h 80010"/>
                  <a:gd name="connsiteX3" fmla="*/ 20955 w 43815"/>
                  <a:gd name="connsiteY3" fmla="*/ 77153 h 80010"/>
                  <a:gd name="connsiteX4" fmla="*/ 4763 w 43815"/>
                  <a:gd name="connsiteY4" fmla="*/ 80010 h 80010"/>
                  <a:gd name="connsiteX5" fmla="*/ 0 w 43815"/>
                  <a:gd name="connsiteY5" fmla="*/ 52388 h 80010"/>
                  <a:gd name="connsiteX6" fmla="*/ 13335 w 43815"/>
                  <a:gd name="connsiteY6" fmla="*/ 15240 h 80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15" h="80010">
                    <a:moveTo>
                      <a:pt x="13335" y="15240"/>
                    </a:moveTo>
                    <a:cubicBezTo>
                      <a:pt x="22860" y="9525"/>
                      <a:pt x="34290" y="5715"/>
                      <a:pt x="43815" y="0"/>
                    </a:cubicBezTo>
                    <a:cubicBezTo>
                      <a:pt x="36195" y="20003"/>
                      <a:pt x="28575" y="40957"/>
                      <a:pt x="22860" y="60960"/>
                    </a:cubicBezTo>
                    <a:cubicBezTo>
                      <a:pt x="20955" y="66675"/>
                      <a:pt x="20955" y="71438"/>
                      <a:pt x="20955" y="77153"/>
                    </a:cubicBezTo>
                    <a:cubicBezTo>
                      <a:pt x="15240" y="78105"/>
                      <a:pt x="9525" y="79057"/>
                      <a:pt x="4763" y="80010"/>
                    </a:cubicBezTo>
                    <a:cubicBezTo>
                      <a:pt x="3810" y="70485"/>
                      <a:pt x="7620" y="60007"/>
                      <a:pt x="0" y="52388"/>
                    </a:cubicBezTo>
                    <a:cubicBezTo>
                      <a:pt x="3810" y="40005"/>
                      <a:pt x="6667" y="26670"/>
                      <a:pt x="13335" y="1524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F21C6B0-311F-490A-9BF3-A8D05BA8A5F4}"/>
                  </a:ext>
                </a:extLst>
              </p:cNvPr>
              <p:cNvSpPr/>
              <p:nvPr/>
            </p:nvSpPr>
            <p:spPr>
              <a:xfrm>
                <a:off x="5337800" y="3578542"/>
                <a:ext cx="33346" cy="32384"/>
              </a:xfrm>
              <a:custGeom>
                <a:avLst/>
                <a:gdLst>
                  <a:gd name="connsiteX0" fmla="*/ 961 w 33346"/>
                  <a:gd name="connsiteY0" fmla="*/ 0 h 32384"/>
                  <a:gd name="connsiteX1" fmla="*/ 33346 w 33346"/>
                  <a:gd name="connsiteY1" fmla="*/ 11430 h 32384"/>
                  <a:gd name="connsiteX2" fmla="*/ 33346 w 33346"/>
                  <a:gd name="connsiteY2" fmla="*/ 32385 h 32384"/>
                  <a:gd name="connsiteX3" fmla="*/ 2866 w 33346"/>
                  <a:gd name="connsiteY3" fmla="*/ 16193 h 32384"/>
                  <a:gd name="connsiteX4" fmla="*/ 961 w 33346"/>
                  <a:gd name="connsiteY4" fmla="*/ 0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46" h="32384">
                    <a:moveTo>
                      <a:pt x="961" y="0"/>
                    </a:moveTo>
                    <a:cubicBezTo>
                      <a:pt x="11439" y="3810"/>
                      <a:pt x="22869" y="7620"/>
                      <a:pt x="33346" y="11430"/>
                    </a:cubicBezTo>
                    <a:cubicBezTo>
                      <a:pt x="33346" y="18097"/>
                      <a:pt x="33346" y="25718"/>
                      <a:pt x="33346" y="32385"/>
                    </a:cubicBezTo>
                    <a:cubicBezTo>
                      <a:pt x="22869" y="27622"/>
                      <a:pt x="13344" y="21907"/>
                      <a:pt x="2866" y="16193"/>
                    </a:cubicBezTo>
                    <a:cubicBezTo>
                      <a:pt x="-2849" y="13335"/>
                      <a:pt x="1914" y="4763"/>
                      <a:pt x="961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D639DF3-810B-41B8-B678-FAC569AA8A4B}"/>
                  </a:ext>
                </a:extLst>
              </p:cNvPr>
              <p:cNvSpPr/>
              <p:nvPr/>
            </p:nvSpPr>
            <p:spPr>
              <a:xfrm>
                <a:off x="5385434" y="3593781"/>
                <a:ext cx="42862" cy="40005"/>
              </a:xfrm>
              <a:custGeom>
                <a:avLst/>
                <a:gdLst>
                  <a:gd name="connsiteX0" fmla="*/ 0 w 42862"/>
                  <a:gd name="connsiteY0" fmla="*/ 0 h 40005"/>
                  <a:gd name="connsiteX1" fmla="*/ 42863 w 42862"/>
                  <a:gd name="connsiteY1" fmla="*/ 11430 h 40005"/>
                  <a:gd name="connsiteX2" fmla="*/ 42863 w 42862"/>
                  <a:gd name="connsiteY2" fmla="*/ 40005 h 40005"/>
                  <a:gd name="connsiteX3" fmla="*/ 0 w 42862"/>
                  <a:gd name="connsiteY3" fmla="*/ 23813 h 40005"/>
                  <a:gd name="connsiteX4" fmla="*/ 0 w 42862"/>
                  <a:gd name="connsiteY4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62" h="40005">
                    <a:moveTo>
                      <a:pt x="0" y="0"/>
                    </a:moveTo>
                    <a:cubicBezTo>
                      <a:pt x="14288" y="3810"/>
                      <a:pt x="28575" y="7620"/>
                      <a:pt x="42863" y="11430"/>
                    </a:cubicBezTo>
                    <a:cubicBezTo>
                      <a:pt x="42863" y="20955"/>
                      <a:pt x="42863" y="30480"/>
                      <a:pt x="42863" y="40005"/>
                    </a:cubicBezTo>
                    <a:cubicBezTo>
                      <a:pt x="28575" y="35243"/>
                      <a:pt x="13335" y="30480"/>
                      <a:pt x="0" y="23813"/>
                    </a:cubicBezTo>
                    <a:cubicBezTo>
                      <a:pt x="0" y="15240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325AD6D-9F72-4858-B9DF-BE820729E2F9}"/>
                  </a:ext>
                </a:extLst>
              </p:cNvPr>
              <p:cNvSpPr/>
              <p:nvPr/>
            </p:nvSpPr>
            <p:spPr>
              <a:xfrm>
                <a:off x="6764654" y="3595687"/>
                <a:ext cx="39052" cy="68580"/>
              </a:xfrm>
              <a:custGeom>
                <a:avLst/>
                <a:gdLst>
                  <a:gd name="connsiteX0" fmla="*/ 18098 w 39052"/>
                  <a:gd name="connsiteY0" fmla="*/ 6668 h 68580"/>
                  <a:gd name="connsiteX1" fmla="*/ 39053 w 39052"/>
                  <a:gd name="connsiteY1" fmla="*/ 0 h 68580"/>
                  <a:gd name="connsiteX2" fmla="*/ 17145 w 39052"/>
                  <a:gd name="connsiteY2" fmla="*/ 68580 h 68580"/>
                  <a:gd name="connsiteX3" fmla="*/ 0 w 39052"/>
                  <a:gd name="connsiteY3" fmla="*/ 44768 h 68580"/>
                  <a:gd name="connsiteX4" fmla="*/ 9525 w 39052"/>
                  <a:gd name="connsiteY4" fmla="*/ 11430 h 68580"/>
                  <a:gd name="connsiteX5" fmla="*/ 18098 w 39052"/>
                  <a:gd name="connsiteY5" fmla="*/ 6668 h 68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" h="68580">
                    <a:moveTo>
                      <a:pt x="18098" y="6668"/>
                    </a:moveTo>
                    <a:cubicBezTo>
                      <a:pt x="24765" y="4763"/>
                      <a:pt x="32385" y="2857"/>
                      <a:pt x="39053" y="0"/>
                    </a:cubicBezTo>
                    <a:cubicBezTo>
                      <a:pt x="31433" y="22860"/>
                      <a:pt x="23813" y="45720"/>
                      <a:pt x="17145" y="68580"/>
                    </a:cubicBezTo>
                    <a:cubicBezTo>
                      <a:pt x="11430" y="60960"/>
                      <a:pt x="4763" y="53340"/>
                      <a:pt x="0" y="44768"/>
                    </a:cubicBezTo>
                    <a:cubicBezTo>
                      <a:pt x="1905" y="33338"/>
                      <a:pt x="5715" y="21907"/>
                      <a:pt x="9525" y="11430"/>
                    </a:cubicBezTo>
                    <a:cubicBezTo>
                      <a:pt x="10478" y="7620"/>
                      <a:pt x="15240" y="7620"/>
                      <a:pt x="18098" y="6668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5F6C4ED-817D-4822-8156-144CFC90AD36}"/>
                  </a:ext>
                </a:extLst>
              </p:cNvPr>
              <p:cNvSpPr/>
              <p:nvPr/>
            </p:nvSpPr>
            <p:spPr>
              <a:xfrm>
                <a:off x="6753224" y="3607117"/>
                <a:ext cx="7620" cy="14287"/>
              </a:xfrm>
              <a:custGeom>
                <a:avLst/>
                <a:gdLst>
                  <a:gd name="connsiteX0" fmla="*/ 0 w 7620"/>
                  <a:gd name="connsiteY0" fmla="*/ 952 h 14287"/>
                  <a:gd name="connsiteX1" fmla="*/ 7620 w 7620"/>
                  <a:gd name="connsiteY1" fmla="*/ 0 h 14287"/>
                  <a:gd name="connsiteX2" fmla="*/ 2858 w 7620"/>
                  <a:gd name="connsiteY2" fmla="*/ 14288 h 14287"/>
                  <a:gd name="connsiteX3" fmla="*/ 0 w 7620"/>
                  <a:gd name="connsiteY3" fmla="*/ 952 h 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" h="14287">
                    <a:moveTo>
                      <a:pt x="0" y="952"/>
                    </a:moveTo>
                    <a:cubicBezTo>
                      <a:pt x="1905" y="952"/>
                      <a:pt x="4763" y="0"/>
                      <a:pt x="7620" y="0"/>
                    </a:cubicBezTo>
                    <a:cubicBezTo>
                      <a:pt x="5715" y="4763"/>
                      <a:pt x="4763" y="9525"/>
                      <a:pt x="2858" y="14288"/>
                    </a:cubicBezTo>
                    <a:cubicBezTo>
                      <a:pt x="1905" y="9525"/>
                      <a:pt x="953" y="4763"/>
                      <a:pt x="0" y="952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B346356-89EC-4C45-9061-586AF9822956}"/>
                  </a:ext>
                </a:extLst>
              </p:cNvPr>
              <p:cNvSpPr/>
              <p:nvPr/>
            </p:nvSpPr>
            <p:spPr>
              <a:xfrm>
                <a:off x="5441631" y="3608069"/>
                <a:ext cx="35242" cy="38100"/>
              </a:xfrm>
              <a:custGeom>
                <a:avLst/>
                <a:gdLst>
                  <a:gd name="connsiteX0" fmla="*/ 0 w 35242"/>
                  <a:gd name="connsiteY0" fmla="*/ 0 h 38100"/>
                  <a:gd name="connsiteX1" fmla="*/ 35243 w 35242"/>
                  <a:gd name="connsiteY1" fmla="*/ 7620 h 38100"/>
                  <a:gd name="connsiteX2" fmla="*/ 30480 w 35242"/>
                  <a:gd name="connsiteY2" fmla="*/ 38100 h 38100"/>
                  <a:gd name="connsiteX3" fmla="*/ 0 w 35242"/>
                  <a:gd name="connsiteY3" fmla="*/ 29528 h 38100"/>
                  <a:gd name="connsiteX4" fmla="*/ 0 w 35242"/>
                  <a:gd name="connsiteY4" fmla="*/ 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38100">
                    <a:moveTo>
                      <a:pt x="0" y="0"/>
                    </a:moveTo>
                    <a:cubicBezTo>
                      <a:pt x="11430" y="2857"/>
                      <a:pt x="23813" y="5715"/>
                      <a:pt x="35243" y="7620"/>
                    </a:cubicBezTo>
                    <a:cubicBezTo>
                      <a:pt x="33338" y="18098"/>
                      <a:pt x="31432" y="27623"/>
                      <a:pt x="30480" y="38100"/>
                    </a:cubicBezTo>
                    <a:cubicBezTo>
                      <a:pt x="20003" y="35243"/>
                      <a:pt x="9525" y="32385"/>
                      <a:pt x="0" y="29528"/>
                    </a:cubicBezTo>
                    <a:cubicBezTo>
                      <a:pt x="0" y="20003"/>
                      <a:pt x="0" y="9525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B11C629-6501-419D-90E8-C4BA19F5F407}"/>
                  </a:ext>
                </a:extLst>
              </p:cNvPr>
              <p:cNvSpPr/>
              <p:nvPr/>
            </p:nvSpPr>
            <p:spPr>
              <a:xfrm>
                <a:off x="5485447" y="3618547"/>
                <a:ext cx="44767" cy="41909"/>
              </a:xfrm>
              <a:custGeom>
                <a:avLst/>
                <a:gdLst>
                  <a:gd name="connsiteX0" fmla="*/ 0 w 44767"/>
                  <a:gd name="connsiteY0" fmla="*/ 31432 h 41909"/>
                  <a:gd name="connsiteX1" fmla="*/ 4763 w 44767"/>
                  <a:gd name="connsiteY1" fmla="*/ 0 h 41909"/>
                  <a:gd name="connsiteX2" fmla="*/ 44767 w 44767"/>
                  <a:gd name="connsiteY2" fmla="*/ 7620 h 41909"/>
                  <a:gd name="connsiteX3" fmla="*/ 44767 w 44767"/>
                  <a:gd name="connsiteY3" fmla="*/ 41910 h 41909"/>
                  <a:gd name="connsiteX4" fmla="*/ 0 w 44767"/>
                  <a:gd name="connsiteY4" fmla="*/ 31432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7" h="41909">
                    <a:moveTo>
                      <a:pt x="0" y="31432"/>
                    </a:moveTo>
                    <a:cubicBezTo>
                      <a:pt x="1905" y="20955"/>
                      <a:pt x="2857" y="10477"/>
                      <a:pt x="4763" y="0"/>
                    </a:cubicBezTo>
                    <a:cubicBezTo>
                      <a:pt x="18097" y="2857"/>
                      <a:pt x="31432" y="4763"/>
                      <a:pt x="44767" y="7620"/>
                    </a:cubicBezTo>
                    <a:cubicBezTo>
                      <a:pt x="44767" y="19050"/>
                      <a:pt x="44767" y="30480"/>
                      <a:pt x="44767" y="41910"/>
                    </a:cubicBezTo>
                    <a:cubicBezTo>
                      <a:pt x="29527" y="38100"/>
                      <a:pt x="15240" y="35242"/>
                      <a:pt x="0" y="31432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0A9A4E2-FE3A-44FF-A4B6-91E613586006}"/>
                  </a:ext>
                </a:extLst>
              </p:cNvPr>
              <p:cNvSpPr/>
              <p:nvPr/>
            </p:nvSpPr>
            <p:spPr>
              <a:xfrm>
                <a:off x="5543549" y="3629024"/>
                <a:ext cx="36194" cy="41910"/>
              </a:xfrm>
              <a:custGeom>
                <a:avLst/>
                <a:gdLst>
                  <a:gd name="connsiteX0" fmla="*/ 0 w 36194"/>
                  <a:gd name="connsiteY0" fmla="*/ 34290 h 41910"/>
                  <a:gd name="connsiteX1" fmla="*/ 952 w 36194"/>
                  <a:gd name="connsiteY1" fmla="*/ 0 h 41910"/>
                  <a:gd name="connsiteX2" fmla="*/ 36195 w 36194"/>
                  <a:gd name="connsiteY2" fmla="*/ 5715 h 41910"/>
                  <a:gd name="connsiteX3" fmla="*/ 36195 w 36194"/>
                  <a:gd name="connsiteY3" fmla="*/ 41910 h 41910"/>
                  <a:gd name="connsiteX4" fmla="*/ 0 w 36194"/>
                  <a:gd name="connsiteY4" fmla="*/ 34290 h 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4" h="41910">
                    <a:moveTo>
                      <a:pt x="0" y="34290"/>
                    </a:moveTo>
                    <a:cubicBezTo>
                      <a:pt x="0" y="22860"/>
                      <a:pt x="0" y="11430"/>
                      <a:pt x="952" y="0"/>
                    </a:cubicBezTo>
                    <a:cubicBezTo>
                      <a:pt x="12382" y="1905"/>
                      <a:pt x="23813" y="3810"/>
                      <a:pt x="36195" y="5715"/>
                    </a:cubicBezTo>
                    <a:cubicBezTo>
                      <a:pt x="36195" y="18098"/>
                      <a:pt x="36195" y="29527"/>
                      <a:pt x="36195" y="41910"/>
                    </a:cubicBezTo>
                    <a:cubicBezTo>
                      <a:pt x="23813" y="38100"/>
                      <a:pt x="11430" y="36195"/>
                      <a:pt x="0" y="3429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93D7791-C465-4BA9-BB30-FE62EEBF9CEB}"/>
                  </a:ext>
                </a:extLst>
              </p:cNvPr>
              <p:cNvSpPr/>
              <p:nvPr/>
            </p:nvSpPr>
            <p:spPr>
              <a:xfrm>
                <a:off x="5593079" y="3635692"/>
                <a:ext cx="37147" cy="41909"/>
              </a:xfrm>
              <a:custGeom>
                <a:avLst/>
                <a:gdLst>
                  <a:gd name="connsiteX0" fmla="*/ 0 w 37147"/>
                  <a:gd name="connsiteY0" fmla="*/ 0 h 41909"/>
                  <a:gd name="connsiteX1" fmla="*/ 37147 w 37147"/>
                  <a:gd name="connsiteY1" fmla="*/ 4763 h 41909"/>
                  <a:gd name="connsiteX2" fmla="*/ 37147 w 37147"/>
                  <a:gd name="connsiteY2" fmla="*/ 41910 h 41909"/>
                  <a:gd name="connsiteX3" fmla="*/ 0 w 37147"/>
                  <a:gd name="connsiteY3" fmla="*/ 36195 h 41909"/>
                  <a:gd name="connsiteX4" fmla="*/ 0 w 37147"/>
                  <a:gd name="connsiteY4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47" h="41909">
                    <a:moveTo>
                      <a:pt x="0" y="0"/>
                    </a:moveTo>
                    <a:cubicBezTo>
                      <a:pt x="12382" y="1905"/>
                      <a:pt x="24765" y="3810"/>
                      <a:pt x="37147" y="4763"/>
                    </a:cubicBezTo>
                    <a:cubicBezTo>
                      <a:pt x="37147" y="17145"/>
                      <a:pt x="37147" y="29527"/>
                      <a:pt x="37147" y="41910"/>
                    </a:cubicBezTo>
                    <a:cubicBezTo>
                      <a:pt x="24765" y="40005"/>
                      <a:pt x="12382" y="38100"/>
                      <a:pt x="0" y="36195"/>
                    </a:cubicBezTo>
                    <a:cubicBezTo>
                      <a:pt x="0" y="24765"/>
                      <a:pt x="0" y="12382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4DBD9D0-FE85-4DC8-B9BF-85FD218C081F}"/>
                  </a:ext>
                </a:extLst>
              </p:cNvPr>
              <p:cNvSpPr/>
              <p:nvPr/>
            </p:nvSpPr>
            <p:spPr>
              <a:xfrm>
                <a:off x="6613207" y="3634739"/>
                <a:ext cx="54292" cy="63817"/>
              </a:xfrm>
              <a:custGeom>
                <a:avLst/>
                <a:gdLst>
                  <a:gd name="connsiteX0" fmla="*/ 13335 w 54292"/>
                  <a:gd name="connsiteY0" fmla="*/ 6668 h 63817"/>
                  <a:gd name="connsiteX1" fmla="*/ 46672 w 54292"/>
                  <a:gd name="connsiteY1" fmla="*/ 0 h 63817"/>
                  <a:gd name="connsiteX2" fmla="*/ 54292 w 54292"/>
                  <a:gd name="connsiteY2" fmla="*/ 8573 h 63817"/>
                  <a:gd name="connsiteX3" fmla="*/ 42863 w 54292"/>
                  <a:gd name="connsiteY3" fmla="*/ 58102 h 63817"/>
                  <a:gd name="connsiteX4" fmla="*/ 0 w 54292"/>
                  <a:gd name="connsiteY4" fmla="*/ 63818 h 63817"/>
                  <a:gd name="connsiteX5" fmla="*/ 13335 w 54292"/>
                  <a:gd name="connsiteY5" fmla="*/ 6668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292" h="63817">
                    <a:moveTo>
                      <a:pt x="13335" y="6668"/>
                    </a:moveTo>
                    <a:cubicBezTo>
                      <a:pt x="24765" y="3810"/>
                      <a:pt x="36195" y="1905"/>
                      <a:pt x="46672" y="0"/>
                    </a:cubicBezTo>
                    <a:cubicBezTo>
                      <a:pt x="49530" y="2858"/>
                      <a:pt x="51435" y="5715"/>
                      <a:pt x="54292" y="8573"/>
                    </a:cubicBezTo>
                    <a:cubicBezTo>
                      <a:pt x="49530" y="24765"/>
                      <a:pt x="46672" y="40958"/>
                      <a:pt x="42863" y="58102"/>
                    </a:cubicBezTo>
                    <a:cubicBezTo>
                      <a:pt x="28575" y="60960"/>
                      <a:pt x="14288" y="61913"/>
                      <a:pt x="0" y="63818"/>
                    </a:cubicBezTo>
                    <a:cubicBezTo>
                      <a:pt x="4763" y="44768"/>
                      <a:pt x="7620" y="25718"/>
                      <a:pt x="13335" y="6668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1D3D362-E130-4F1C-A5A6-DC7AA5A40D15}"/>
                  </a:ext>
                </a:extLst>
              </p:cNvPr>
              <p:cNvSpPr/>
              <p:nvPr/>
            </p:nvSpPr>
            <p:spPr>
              <a:xfrm>
                <a:off x="5642609" y="3642359"/>
                <a:ext cx="48577" cy="44767"/>
              </a:xfrm>
              <a:custGeom>
                <a:avLst/>
                <a:gdLst>
                  <a:gd name="connsiteX0" fmla="*/ 0 w 48577"/>
                  <a:gd name="connsiteY0" fmla="*/ 0 h 44767"/>
                  <a:gd name="connsiteX1" fmla="*/ 48577 w 48577"/>
                  <a:gd name="connsiteY1" fmla="*/ 5715 h 44767"/>
                  <a:gd name="connsiteX2" fmla="*/ 46672 w 48577"/>
                  <a:gd name="connsiteY2" fmla="*/ 44767 h 44767"/>
                  <a:gd name="connsiteX3" fmla="*/ 952 w 48577"/>
                  <a:gd name="connsiteY3" fmla="*/ 38100 h 44767"/>
                  <a:gd name="connsiteX4" fmla="*/ 0 w 48577"/>
                  <a:gd name="connsiteY4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44767">
                    <a:moveTo>
                      <a:pt x="0" y="0"/>
                    </a:moveTo>
                    <a:cubicBezTo>
                      <a:pt x="16192" y="1905"/>
                      <a:pt x="32385" y="3810"/>
                      <a:pt x="48577" y="5715"/>
                    </a:cubicBezTo>
                    <a:cubicBezTo>
                      <a:pt x="48577" y="19050"/>
                      <a:pt x="47625" y="31432"/>
                      <a:pt x="46672" y="44767"/>
                    </a:cubicBezTo>
                    <a:cubicBezTo>
                      <a:pt x="31432" y="42863"/>
                      <a:pt x="16192" y="40957"/>
                      <a:pt x="952" y="38100"/>
                    </a:cubicBezTo>
                    <a:cubicBezTo>
                      <a:pt x="0" y="25717"/>
                      <a:pt x="0" y="12382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930D643-60A9-4A31-846E-47F82007E4AA}"/>
                  </a:ext>
                </a:extLst>
              </p:cNvPr>
              <p:cNvSpPr/>
              <p:nvPr/>
            </p:nvSpPr>
            <p:spPr>
              <a:xfrm>
                <a:off x="6547484" y="3644264"/>
                <a:ext cx="63817" cy="60960"/>
              </a:xfrm>
              <a:custGeom>
                <a:avLst/>
                <a:gdLst>
                  <a:gd name="connsiteX0" fmla="*/ 4763 w 63817"/>
                  <a:gd name="connsiteY0" fmla="*/ 8573 h 60960"/>
                  <a:gd name="connsiteX1" fmla="*/ 63818 w 63817"/>
                  <a:gd name="connsiteY1" fmla="*/ 0 h 60960"/>
                  <a:gd name="connsiteX2" fmla="*/ 51435 w 63817"/>
                  <a:gd name="connsiteY2" fmla="*/ 56198 h 60960"/>
                  <a:gd name="connsiteX3" fmla="*/ 0 w 63817"/>
                  <a:gd name="connsiteY3" fmla="*/ 60960 h 60960"/>
                  <a:gd name="connsiteX4" fmla="*/ 4763 w 63817"/>
                  <a:gd name="connsiteY4" fmla="*/ 8573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" h="60960">
                    <a:moveTo>
                      <a:pt x="4763" y="8573"/>
                    </a:moveTo>
                    <a:cubicBezTo>
                      <a:pt x="24765" y="6668"/>
                      <a:pt x="44768" y="3810"/>
                      <a:pt x="63818" y="0"/>
                    </a:cubicBezTo>
                    <a:cubicBezTo>
                      <a:pt x="59055" y="19050"/>
                      <a:pt x="55245" y="37148"/>
                      <a:pt x="51435" y="56198"/>
                    </a:cubicBezTo>
                    <a:cubicBezTo>
                      <a:pt x="34290" y="58102"/>
                      <a:pt x="17145" y="59055"/>
                      <a:pt x="0" y="60960"/>
                    </a:cubicBezTo>
                    <a:cubicBezTo>
                      <a:pt x="953" y="43815"/>
                      <a:pt x="2858" y="25718"/>
                      <a:pt x="4763" y="8573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B7ED45C-8E04-43EB-9A5D-641950956520}"/>
                  </a:ext>
                </a:extLst>
              </p:cNvPr>
              <p:cNvSpPr/>
              <p:nvPr/>
            </p:nvSpPr>
            <p:spPr>
              <a:xfrm>
                <a:off x="5703569" y="3649026"/>
                <a:ext cx="48577" cy="44767"/>
              </a:xfrm>
              <a:custGeom>
                <a:avLst/>
                <a:gdLst>
                  <a:gd name="connsiteX0" fmla="*/ 1905 w 48577"/>
                  <a:gd name="connsiteY0" fmla="*/ 0 h 44767"/>
                  <a:gd name="connsiteX1" fmla="*/ 48578 w 48577"/>
                  <a:gd name="connsiteY1" fmla="*/ 3810 h 44767"/>
                  <a:gd name="connsiteX2" fmla="*/ 47625 w 48577"/>
                  <a:gd name="connsiteY2" fmla="*/ 44768 h 44767"/>
                  <a:gd name="connsiteX3" fmla="*/ 0 w 48577"/>
                  <a:gd name="connsiteY3" fmla="*/ 40005 h 44767"/>
                  <a:gd name="connsiteX4" fmla="*/ 1905 w 48577"/>
                  <a:gd name="connsiteY4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44767">
                    <a:moveTo>
                      <a:pt x="1905" y="0"/>
                    </a:moveTo>
                    <a:cubicBezTo>
                      <a:pt x="17145" y="953"/>
                      <a:pt x="33338" y="2858"/>
                      <a:pt x="48578" y="3810"/>
                    </a:cubicBezTo>
                    <a:cubicBezTo>
                      <a:pt x="48578" y="17145"/>
                      <a:pt x="48578" y="31433"/>
                      <a:pt x="47625" y="44768"/>
                    </a:cubicBezTo>
                    <a:cubicBezTo>
                      <a:pt x="31432" y="43815"/>
                      <a:pt x="15240" y="41910"/>
                      <a:pt x="0" y="40005"/>
                    </a:cubicBezTo>
                    <a:cubicBezTo>
                      <a:pt x="0" y="25718"/>
                      <a:pt x="953" y="13335"/>
                      <a:pt x="1905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D8402BE-0FC4-48D3-8FD0-E04D7B4A6E48}"/>
                  </a:ext>
                </a:extLst>
              </p:cNvPr>
              <p:cNvSpPr/>
              <p:nvPr/>
            </p:nvSpPr>
            <p:spPr>
              <a:xfrm>
                <a:off x="5763576" y="3653789"/>
                <a:ext cx="50482" cy="45720"/>
              </a:xfrm>
              <a:custGeom>
                <a:avLst/>
                <a:gdLst>
                  <a:gd name="connsiteX0" fmla="*/ 1905 w 50482"/>
                  <a:gd name="connsiteY0" fmla="*/ 0 h 45720"/>
                  <a:gd name="connsiteX1" fmla="*/ 50483 w 50482"/>
                  <a:gd name="connsiteY1" fmla="*/ 2858 h 45720"/>
                  <a:gd name="connsiteX2" fmla="*/ 48577 w 50482"/>
                  <a:gd name="connsiteY2" fmla="*/ 45720 h 45720"/>
                  <a:gd name="connsiteX3" fmla="*/ 0 w 50482"/>
                  <a:gd name="connsiteY3" fmla="*/ 40958 h 45720"/>
                  <a:gd name="connsiteX4" fmla="*/ 1905 w 50482"/>
                  <a:gd name="connsiteY4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5720">
                    <a:moveTo>
                      <a:pt x="1905" y="0"/>
                    </a:moveTo>
                    <a:cubicBezTo>
                      <a:pt x="18098" y="0"/>
                      <a:pt x="34290" y="1905"/>
                      <a:pt x="50483" y="2858"/>
                    </a:cubicBezTo>
                    <a:cubicBezTo>
                      <a:pt x="50483" y="17145"/>
                      <a:pt x="48577" y="31433"/>
                      <a:pt x="48577" y="45720"/>
                    </a:cubicBezTo>
                    <a:cubicBezTo>
                      <a:pt x="32385" y="43815"/>
                      <a:pt x="16193" y="43815"/>
                      <a:pt x="0" y="40958"/>
                    </a:cubicBezTo>
                    <a:cubicBezTo>
                      <a:pt x="952" y="27623"/>
                      <a:pt x="1905" y="13335"/>
                      <a:pt x="1905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21F3047-974D-43FC-8789-64EE91B29B18}"/>
                  </a:ext>
                </a:extLst>
              </p:cNvPr>
              <p:cNvSpPr/>
              <p:nvPr/>
            </p:nvSpPr>
            <p:spPr>
              <a:xfrm>
                <a:off x="6490334" y="3653789"/>
                <a:ext cx="48577" cy="56197"/>
              </a:xfrm>
              <a:custGeom>
                <a:avLst/>
                <a:gdLst>
                  <a:gd name="connsiteX0" fmla="*/ 4763 w 48577"/>
                  <a:gd name="connsiteY0" fmla="*/ 4763 h 56197"/>
                  <a:gd name="connsiteX1" fmla="*/ 48578 w 48577"/>
                  <a:gd name="connsiteY1" fmla="*/ 0 h 56197"/>
                  <a:gd name="connsiteX2" fmla="*/ 42863 w 48577"/>
                  <a:gd name="connsiteY2" fmla="*/ 52388 h 56197"/>
                  <a:gd name="connsiteX3" fmla="*/ 0 w 48577"/>
                  <a:gd name="connsiteY3" fmla="*/ 56198 h 56197"/>
                  <a:gd name="connsiteX4" fmla="*/ 4763 w 48577"/>
                  <a:gd name="connsiteY4" fmla="*/ 4763 h 56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56197">
                    <a:moveTo>
                      <a:pt x="4763" y="4763"/>
                    </a:moveTo>
                    <a:cubicBezTo>
                      <a:pt x="19050" y="2858"/>
                      <a:pt x="34290" y="1905"/>
                      <a:pt x="48578" y="0"/>
                    </a:cubicBezTo>
                    <a:cubicBezTo>
                      <a:pt x="46673" y="17145"/>
                      <a:pt x="45720" y="35243"/>
                      <a:pt x="42863" y="52388"/>
                    </a:cubicBezTo>
                    <a:cubicBezTo>
                      <a:pt x="28575" y="54293"/>
                      <a:pt x="14288" y="55245"/>
                      <a:pt x="0" y="56198"/>
                    </a:cubicBezTo>
                    <a:cubicBezTo>
                      <a:pt x="2858" y="39052"/>
                      <a:pt x="2858" y="21908"/>
                      <a:pt x="4763" y="4763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01A556B-B02E-4559-BCD5-D5CF00F7013C}"/>
                  </a:ext>
                </a:extLst>
              </p:cNvPr>
              <p:cNvSpPr/>
              <p:nvPr/>
            </p:nvSpPr>
            <p:spPr>
              <a:xfrm>
                <a:off x="6669404" y="3654742"/>
                <a:ext cx="40957" cy="36194"/>
              </a:xfrm>
              <a:custGeom>
                <a:avLst/>
                <a:gdLst>
                  <a:gd name="connsiteX0" fmla="*/ 8573 w 40957"/>
                  <a:gd name="connsiteY0" fmla="*/ 0 h 36194"/>
                  <a:gd name="connsiteX1" fmla="*/ 40958 w 40957"/>
                  <a:gd name="connsiteY1" fmla="*/ 28575 h 36194"/>
                  <a:gd name="connsiteX2" fmla="*/ 0 w 40957"/>
                  <a:gd name="connsiteY2" fmla="*/ 36195 h 36194"/>
                  <a:gd name="connsiteX3" fmla="*/ 8573 w 40957"/>
                  <a:gd name="connsiteY3" fmla="*/ 0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" h="36194">
                    <a:moveTo>
                      <a:pt x="8573" y="0"/>
                    </a:moveTo>
                    <a:cubicBezTo>
                      <a:pt x="19050" y="9525"/>
                      <a:pt x="31433" y="17145"/>
                      <a:pt x="40958" y="28575"/>
                    </a:cubicBezTo>
                    <a:cubicBezTo>
                      <a:pt x="27623" y="31432"/>
                      <a:pt x="14288" y="33337"/>
                      <a:pt x="0" y="36195"/>
                    </a:cubicBezTo>
                    <a:cubicBezTo>
                      <a:pt x="3810" y="23813"/>
                      <a:pt x="5715" y="12382"/>
                      <a:pt x="8573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CC7C25AC-5DED-4BA9-AC86-0B4B72510E53}"/>
                  </a:ext>
                </a:extLst>
              </p:cNvPr>
              <p:cNvSpPr/>
              <p:nvPr/>
            </p:nvSpPr>
            <p:spPr>
              <a:xfrm>
                <a:off x="6792277" y="3654742"/>
                <a:ext cx="12382" cy="33337"/>
              </a:xfrm>
              <a:custGeom>
                <a:avLst/>
                <a:gdLst>
                  <a:gd name="connsiteX0" fmla="*/ 0 w 12382"/>
                  <a:gd name="connsiteY0" fmla="*/ 20002 h 33337"/>
                  <a:gd name="connsiteX1" fmla="*/ 6667 w 12382"/>
                  <a:gd name="connsiteY1" fmla="*/ 0 h 33337"/>
                  <a:gd name="connsiteX2" fmla="*/ 12382 w 12382"/>
                  <a:gd name="connsiteY2" fmla="*/ 33337 h 33337"/>
                  <a:gd name="connsiteX3" fmla="*/ 0 w 12382"/>
                  <a:gd name="connsiteY3" fmla="*/ 20002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82" h="33337">
                    <a:moveTo>
                      <a:pt x="0" y="20002"/>
                    </a:moveTo>
                    <a:cubicBezTo>
                      <a:pt x="3810" y="14288"/>
                      <a:pt x="5715" y="6668"/>
                      <a:pt x="6667" y="0"/>
                    </a:cubicBezTo>
                    <a:cubicBezTo>
                      <a:pt x="7620" y="11430"/>
                      <a:pt x="9525" y="21907"/>
                      <a:pt x="12382" y="33337"/>
                    </a:cubicBezTo>
                    <a:cubicBezTo>
                      <a:pt x="7620" y="28575"/>
                      <a:pt x="3810" y="24765"/>
                      <a:pt x="0" y="20002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78D884F-F924-4163-A88F-D6021CFA8F80}"/>
                  </a:ext>
                </a:extLst>
              </p:cNvPr>
              <p:cNvSpPr/>
              <p:nvPr/>
            </p:nvSpPr>
            <p:spPr>
              <a:xfrm>
                <a:off x="5826441" y="3657599"/>
                <a:ext cx="35242" cy="44767"/>
              </a:xfrm>
              <a:custGeom>
                <a:avLst/>
                <a:gdLst>
                  <a:gd name="connsiteX0" fmla="*/ 953 w 35242"/>
                  <a:gd name="connsiteY0" fmla="*/ 0 h 44767"/>
                  <a:gd name="connsiteX1" fmla="*/ 35243 w 35242"/>
                  <a:gd name="connsiteY1" fmla="*/ 1905 h 44767"/>
                  <a:gd name="connsiteX2" fmla="*/ 34290 w 35242"/>
                  <a:gd name="connsiteY2" fmla="*/ 44767 h 44767"/>
                  <a:gd name="connsiteX3" fmla="*/ 0 w 35242"/>
                  <a:gd name="connsiteY3" fmla="*/ 42863 h 44767"/>
                  <a:gd name="connsiteX4" fmla="*/ 953 w 35242"/>
                  <a:gd name="connsiteY4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" h="44767">
                    <a:moveTo>
                      <a:pt x="953" y="0"/>
                    </a:moveTo>
                    <a:cubicBezTo>
                      <a:pt x="12383" y="0"/>
                      <a:pt x="23813" y="952"/>
                      <a:pt x="35243" y="1905"/>
                    </a:cubicBezTo>
                    <a:cubicBezTo>
                      <a:pt x="34290" y="16193"/>
                      <a:pt x="34290" y="30480"/>
                      <a:pt x="34290" y="44767"/>
                    </a:cubicBezTo>
                    <a:cubicBezTo>
                      <a:pt x="22860" y="43815"/>
                      <a:pt x="11430" y="43815"/>
                      <a:pt x="0" y="42863"/>
                    </a:cubicBezTo>
                    <a:cubicBezTo>
                      <a:pt x="0" y="28575"/>
                      <a:pt x="0" y="14288"/>
                      <a:pt x="953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0D6FDBE2-B961-4C47-8A2D-3406C2D30D80}"/>
                  </a:ext>
                </a:extLst>
              </p:cNvPr>
              <p:cNvSpPr/>
              <p:nvPr/>
            </p:nvSpPr>
            <p:spPr>
              <a:xfrm>
                <a:off x="6444420" y="3658551"/>
                <a:ext cx="37341" cy="55245"/>
              </a:xfrm>
              <a:custGeom>
                <a:avLst/>
                <a:gdLst>
                  <a:gd name="connsiteX0" fmla="*/ 2099 w 37341"/>
                  <a:gd name="connsiteY0" fmla="*/ 3810 h 55245"/>
                  <a:gd name="connsiteX1" fmla="*/ 37342 w 37341"/>
                  <a:gd name="connsiteY1" fmla="*/ 0 h 55245"/>
                  <a:gd name="connsiteX2" fmla="*/ 32579 w 37341"/>
                  <a:gd name="connsiteY2" fmla="*/ 52388 h 55245"/>
                  <a:gd name="connsiteX3" fmla="*/ 194 w 37341"/>
                  <a:gd name="connsiteY3" fmla="*/ 55245 h 55245"/>
                  <a:gd name="connsiteX4" fmla="*/ 2099 w 37341"/>
                  <a:gd name="connsiteY4" fmla="*/ 3810 h 5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41" h="55245">
                    <a:moveTo>
                      <a:pt x="2099" y="3810"/>
                    </a:moveTo>
                    <a:cubicBezTo>
                      <a:pt x="13529" y="2858"/>
                      <a:pt x="25912" y="1905"/>
                      <a:pt x="37342" y="0"/>
                    </a:cubicBezTo>
                    <a:cubicBezTo>
                      <a:pt x="35437" y="17145"/>
                      <a:pt x="34484" y="35243"/>
                      <a:pt x="32579" y="52388"/>
                    </a:cubicBezTo>
                    <a:cubicBezTo>
                      <a:pt x="22102" y="52388"/>
                      <a:pt x="10672" y="53340"/>
                      <a:pt x="194" y="55245"/>
                    </a:cubicBezTo>
                    <a:cubicBezTo>
                      <a:pt x="-758" y="38100"/>
                      <a:pt x="2099" y="20955"/>
                      <a:pt x="2099" y="381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D7EA0B-F32E-443A-9839-CA788CDE0564}"/>
                  </a:ext>
                </a:extLst>
              </p:cNvPr>
              <p:cNvSpPr/>
              <p:nvPr/>
            </p:nvSpPr>
            <p:spPr>
              <a:xfrm>
                <a:off x="5874066" y="3660456"/>
                <a:ext cx="38100" cy="45719"/>
              </a:xfrm>
              <a:custGeom>
                <a:avLst/>
                <a:gdLst>
                  <a:gd name="connsiteX0" fmla="*/ 0 w 38100"/>
                  <a:gd name="connsiteY0" fmla="*/ 42863 h 45719"/>
                  <a:gd name="connsiteX1" fmla="*/ 0 w 38100"/>
                  <a:gd name="connsiteY1" fmla="*/ 0 h 45719"/>
                  <a:gd name="connsiteX2" fmla="*/ 38100 w 38100"/>
                  <a:gd name="connsiteY2" fmla="*/ 2857 h 45719"/>
                  <a:gd name="connsiteX3" fmla="*/ 37148 w 38100"/>
                  <a:gd name="connsiteY3" fmla="*/ 45720 h 45719"/>
                  <a:gd name="connsiteX4" fmla="*/ 0 w 38100"/>
                  <a:gd name="connsiteY4" fmla="*/ 42863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45719">
                    <a:moveTo>
                      <a:pt x="0" y="42863"/>
                    </a:moveTo>
                    <a:cubicBezTo>
                      <a:pt x="0" y="28575"/>
                      <a:pt x="0" y="14288"/>
                      <a:pt x="0" y="0"/>
                    </a:cubicBezTo>
                    <a:cubicBezTo>
                      <a:pt x="12383" y="953"/>
                      <a:pt x="25718" y="953"/>
                      <a:pt x="38100" y="2857"/>
                    </a:cubicBezTo>
                    <a:cubicBezTo>
                      <a:pt x="36195" y="17145"/>
                      <a:pt x="37148" y="31432"/>
                      <a:pt x="37148" y="45720"/>
                    </a:cubicBezTo>
                    <a:cubicBezTo>
                      <a:pt x="24765" y="43815"/>
                      <a:pt x="12383" y="42863"/>
                      <a:pt x="0" y="42863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1B2B569-F1D4-46BE-B202-CEEBB31BE6C8}"/>
                  </a:ext>
                </a:extLst>
              </p:cNvPr>
              <p:cNvSpPr/>
              <p:nvPr/>
            </p:nvSpPr>
            <p:spPr>
              <a:xfrm>
                <a:off x="5924549" y="3663314"/>
                <a:ext cx="36195" cy="44767"/>
              </a:xfrm>
              <a:custGeom>
                <a:avLst/>
                <a:gdLst>
                  <a:gd name="connsiteX0" fmla="*/ 0 w 36195"/>
                  <a:gd name="connsiteY0" fmla="*/ 42863 h 44767"/>
                  <a:gd name="connsiteX1" fmla="*/ 952 w 36195"/>
                  <a:gd name="connsiteY1" fmla="*/ 0 h 44767"/>
                  <a:gd name="connsiteX2" fmla="*/ 36195 w 36195"/>
                  <a:gd name="connsiteY2" fmla="*/ 1905 h 44767"/>
                  <a:gd name="connsiteX3" fmla="*/ 33338 w 36195"/>
                  <a:gd name="connsiteY3" fmla="*/ 44768 h 44767"/>
                  <a:gd name="connsiteX4" fmla="*/ 0 w 36195"/>
                  <a:gd name="connsiteY4" fmla="*/ 42863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" h="44767">
                    <a:moveTo>
                      <a:pt x="0" y="42863"/>
                    </a:moveTo>
                    <a:cubicBezTo>
                      <a:pt x="952" y="28575"/>
                      <a:pt x="0" y="14288"/>
                      <a:pt x="952" y="0"/>
                    </a:cubicBezTo>
                    <a:cubicBezTo>
                      <a:pt x="12383" y="953"/>
                      <a:pt x="23813" y="1905"/>
                      <a:pt x="36195" y="1905"/>
                    </a:cubicBezTo>
                    <a:cubicBezTo>
                      <a:pt x="35242" y="16193"/>
                      <a:pt x="33338" y="30480"/>
                      <a:pt x="33338" y="44768"/>
                    </a:cubicBezTo>
                    <a:cubicBezTo>
                      <a:pt x="21908" y="44768"/>
                      <a:pt x="11430" y="43815"/>
                      <a:pt x="0" y="42863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9B257B7-6CBD-46CF-BB5B-3C52EE9F999C}"/>
                  </a:ext>
                </a:extLst>
              </p:cNvPr>
              <p:cNvSpPr/>
              <p:nvPr/>
            </p:nvSpPr>
            <p:spPr>
              <a:xfrm>
                <a:off x="6403657" y="3664267"/>
                <a:ext cx="29527" cy="52387"/>
              </a:xfrm>
              <a:custGeom>
                <a:avLst/>
                <a:gdLst>
                  <a:gd name="connsiteX0" fmla="*/ 2858 w 29527"/>
                  <a:gd name="connsiteY0" fmla="*/ 1905 h 52387"/>
                  <a:gd name="connsiteX1" fmla="*/ 29527 w 29527"/>
                  <a:gd name="connsiteY1" fmla="*/ 0 h 52387"/>
                  <a:gd name="connsiteX2" fmla="*/ 26670 w 29527"/>
                  <a:gd name="connsiteY2" fmla="*/ 50482 h 52387"/>
                  <a:gd name="connsiteX3" fmla="*/ 0 w 29527"/>
                  <a:gd name="connsiteY3" fmla="*/ 52387 h 52387"/>
                  <a:gd name="connsiteX4" fmla="*/ 2858 w 29527"/>
                  <a:gd name="connsiteY4" fmla="*/ 1905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27" h="52387">
                    <a:moveTo>
                      <a:pt x="2858" y="1905"/>
                    </a:moveTo>
                    <a:cubicBezTo>
                      <a:pt x="11430" y="952"/>
                      <a:pt x="20955" y="952"/>
                      <a:pt x="29527" y="0"/>
                    </a:cubicBezTo>
                    <a:cubicBezTo>
                      <a:pt x="29527" y="17145"/>
                      <a:pt x="27622" y="33337"/>
                      <a:pt x="26670" y="50482"/>
                    </a:cubicBezTo>
                    <a:cubicBezTo>
                      <a:pt x="18097" y="51435"/>
                      <a:pt x="8572" y="52387"/>
                      <a:pt x="0" y="52387"/>
                    </a:cubicBezTo>
                    <a:cubicBezTo>
                      <a:pt x="0" y="35243"/>
                      <a:pt x="952" y="18097"/>
                      <a:pt x="2858" y="1905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197C5D1-FA41-432D-86B2-02EE111F0C11}"/>
                  </a:ext>
                </a:extLst>
              </p:cNvPr>
              <p:cNvSpPr/>
              <p:nvPr/>
            </p:nvSpPr>
            <p:spPr>
              <a:xfrm>
                <a:off x="5971222" y="3665219"/>
                <a:ext cx="49529" cy="45719"/>
              </a:xfrm>
              <a:custGeom>
                <a:avLst/>
                <a:gdLst>
                  <a:gd name="connsiteX0" fmla="*/ 2857 w 49529"/>
                  <a:gd name="connsiteY0" fmla="*/ 0 h 45719"/>
                  <a:gd name="connsiteX1" fmla="*/ 49530 w 49529"/>
                  <a:gd name="connsiteY1" fmla="*/ 2857 h 45719"/>
                  <a:gd name="connsiteX2" fmla="*/ 45720 w 49529"/>
                  <a:gd name="connsiteY2" fmla="*/ 45720 h 45719"/>
                  <a:gd name="connsiteX3" fmla="*/ 0 w 49529"/>
                  <a:gd name="connsiteY3" fmla="*/ 42863 h 45719"/>
                  <a:gd name="connsiteX4" fmla="*/ 2857 w 49529"/>
                  <a:gd name="connsiteY4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29" h="45719">
                    <a:moveTo>
                      <a:pt x="2857" y="0"/>
                    </a:moveTo>
                    <a:cubicBezTo>
                      <a:pt x="18098" y="953"/>
                      <a:pt x="34290" y="953"/>
                      <a:pt x="49530" y="2857"/>
                    </a:cubicBezTo>
                    <a:cubicBezTo>
                      <a:pt x="48577" y="17145"/>
                      <a:pt x="46673" y="31432"/>
                      <a:pt x="45720" y="45720"/>
                    </a:cubicBezTo>
                    <a:cubicBezTo>
                      <a:pt x="30480" y="43815"/>
                      <a:pt x="15240" y="44768"/>
                      <a:pt x="0" y="42863"/>
                    </a:cubicBezTo>
                    <a:cubicBezTo>
                      <a:pt x="952" y="28575"/>
                      <a:pt x="1905" y="14288"/>
                      <a:pt x="2857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55D8078-6B00-42D8-9A88-104FBCAD73A0}"/>
                  </a:ext>
                </a:extLst>
              </p:cNvPr>
              <p:cNvSpPr/>
              <p:nvPr/>
            </p:nvSpPr>
            <p:spPr>
              <a:xfrm>
                <a:off x="6343275" y="3667124"/>
                <a:ext cx="49903" cy="52387"/>
              </a:xfrm>
              <a:custGeom>
                <a:avLst/>
                <a:gdLst>
                  <a:gd name="connsiteX0" fmla="*/ 2279 w 49903"/>
                  <a:gd name="connsiteY0" fmla="*/ 2857 h 52387"/>
                  <a:gd name="connsiteX1" fmla="*/ 49904 w 49903"/>
                  <a:gd name="connsiteY1" fmla="*/ 0 h 52387"/>
                  <a:gd name="connsiteX2" fmla="*/ 47046 w 49903"/>
                  <a:gd name="connsiteY2" fmla="*/ 50483 h 52387"/>
                  <a:gd name="connsiteX3" fmla="*/ 374 w 49903"/>
                  <a:gd name="connsiteY3" fmla="*/ 52388 h 52387"/>
                  <a:gd name="connsiteX4" fmla="*/ 2279 w 49903"/>
                  <a:gd name="connsiteY4" fmla="*/ 2857 h 5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903" h="52387">
                    <a:moveTo>
                      <a:pt x="2279" y="2857"/>
                    </a:moveTo>
                    <a:cubicBezTo>
                      <a:pt x="17519" y="1905"/>
                      <a:pt x="33711" y="1905"/>
                      <a:pt x="49904" y="0"/>
                    </a:cubicBezTo>
                    <a:cubicBezTo>
                      <a:pt x="48951" y="17145"/>
                      <a:pt x="47046" y="33338"/>
                      <a:pt x="47046" y="50483"/>
                    </a:cubicBezTo>
                    <a:cubicBezTo>
                      <a:pt x="31806" y="51435"/>
                      <a:pt x="15614" y="52388"/>
                      <a:pt x="374" y="52388"/>
                    </a:cubicBezTo>
                    <a:cubicBezTo>
                      <a:pt x="-579" y="35242"/>
                      <a:pt x="374" y="19050"/>
                      <a:pt x="2279" y="2857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6FBCE08-A4D9-4269-969E-78C1E1C85B63}"/>
                  </a:ext>
                </a:extLst>
              </p:cNvPr>
              <p:cNvSpPr/>
              <p:nvPr/>
            </p:nvSpPr>
            <p:spPr>
              <a:xfrm>
                <a:off x="6030276" y="3669029"/>
                <a:ext cx="28575" cy="43815"/>
              </a:xfrm>
              <a:custGeom>
                <a:avLst/>
                <a:gdLst>
                  <a:gd name="connsiteX0" fmla="*/ 3810 w 28575"/>
                  <a:gd name="connsiteY0" fmla="*/ 0 h 43815"/>
                  <a:gd name="connsiteX1" fmla="*/ 28575 w 28575"/>
                  <a:gd name="connsiteY1" fmla="*/ 0 h 43815"/>
                  <a:gd name="connsiteX2" fmla="*/ 25718 w 28575"/>
                  <a:gd name="connsiteY2" fmla="*/ 43815 h 43815"/>
                  <a:gd name="connsiteX3" fmla="*/ 0 w 28575"/>
                  <a:gd name="connsiteY3" fmla="*/ 42862 h 43815"/>
                  <a:gd name="connsiteX4" fmla="*/ 3810 w 28575"/>
                  <a:gd name="connsiteY4" fmla="*/ 0 h 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43815">
                    <a:moveTo>
                      <a:pt x="3810" y="0"/>
                    </a:moveTo>
                    <a:cubicBezTo>
                      <a:pt x="12383" y="0"/>
                      <a:pt x="20002" y="0"/>
                      <a:pt x="28575" y="0"/>
                    </a:cubicBezTo>
                    <a:cubicBezTo>
                      <a:pt x="26670" y="14287"/>
                      <a:pt x="27623" y="28575"/>
                      <a:pt x="25718" y="43815"/>
                    </a:cubicBezTo>
                    <a:cubicBezTo>
                      <a:pt x="17145" y="42862"/>
                      <a:pt x="8573" y="42862"/>
                      <a:pt x="0" y="42862"/>
                    </a:cubicBezTo>
                    <a:cubicBezTo>
                      <a:pt x="952" y="28575"/>
                      <a:pt x="2858" y="14287"/>
                      <a:pt x="381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869FD982-1B71-4CF2-8260-E905F5F590DA}"/>
                  </a:ext>
                </a:extLst>
              </p:cNvPr>
              <p:cNvSpPr/>
              <p:nvPr/>
            </p:nvSpPr>
            <p:spPr>
              <a:xfrm>
                <a:off x="6070282" y="3669981"/>
                <a:ext cx="44767" cy="45719"/>
              </a:xfrm>
              <a:custGeom>
                <a:avLst/>
                <a:gdLst>
                  <a:gd name="connsiteX0" fmla="*/ 952 w 44767"/>
                  <a:gd name="connsiteY0" fmla="*/ 0 h 45719"/>
                  <a:gd name="connsiteX1" fmla="*/ 44767 w 44767"/>
                  <a:gd name="connsiteY1" fmla="*/ 953 h 45719"/>
                  <a:gd name="connsiteX2" fmla="*/ 42863 w 44767"/>
                  <a:gd name="connsiteY2" fmla="*/ 45720 h 45719"/>
                  <a:gd name="connsiteX3" fmla="*/ 0 w 44767"/>
                  <a:gd name="connsiteY3" fmla="*/ 43815 h 45719"/>
                  <a:gd name="connsiteX4" fmla="*/ 952 w 44767"/>
                  <a:gd name="connsiteY4" fmla="*/ 0 h 45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67" h="45719">
                    <a:moveTo>
                      <a:pt x="952" y="0"/>
                    </a:moveTo>
                    <a:cubicBezTo>
                      <a:pt x="15240" y="953"/>
                      <a:pt x="29527" y="953"/>
                      <a:pt x="44767" y="953"/>
                    </a:cubicBezTo>
                    <a:cubicBezTo>
                      <a:pt x="44767" y="16193"/>
                      <a:pt x="43815" y="30480"/>
                      <a:pt x="42863" y="45720"/>
                    </a:cubicBezTo>
                    <a:cubicBezTo>
                      <a:pt x="28575" y="44768"/>
                      <a:pt x="14288" y="43815"/>
                      <a:pt x="0" y="43815"/>
                    </a:cubicBezTo>
                    <a:cubicBezTo>
                      <a:pt x="952" y="29528"/>
                      <a:pt x="952" y="15240"/>
                      <a:pt x="952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2C5E67-13C9-45F5-B5FD-353AC8596509}"/>
                  </a:ext>
                </a:extLst>
              </p:cNvPr>
              <p:cNvSpPr/>
              <p:nvPr/>
            </p:nvSpPr>
            <p:spPr>
              <a:xfrm>
                <a:off x="6298882" y="3670934"/>
                <a:ext cx="33337" cy="48577"/>
              </a:xfrm>
              <a:custGeom>
                <a:avLst/>
                <a:gdLst>
                  <a:gd name="connsiteX0" fmla="*/ 2857 w 33337"/>
                  <a:gd name="connsiteY0" fmla="*/ 952 h 48577"/>
                  <a:gd name="connsiteX1" fmla="*/ 33338 w 33337"/>
                  <a:gd name="connsiteY1" fmla="*/ 0 h 48577"/>
                  <a:gd name="connsiteX2" fmla="*/ 30480 w 33337"/>
                  <a:gd name="connsiteY2" fmla="*/ 47625 h 48577"/>
                  <a:gd name="connsiteX3" fmla="*/ 0 w 33337"/>
                  <a:gd name="connsiteY3" fmla="*/ 48577 h 48577"/>
                  <a:gd name="connsiteX4" fmla="*/ 2857 w 33337"/>
                  <a:gd name="connsiteY4" fmla="*/ 952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" h="48577">
                    <a:moveTo>
                      <a:pt x="2857" y="952"/>
                    </a:moveTo>
                    <a:cubicBezTo>
                      <a:pt x="13335" y="0"/>
                      <a:pt x="22860" y="952"/>
                      <a:pt x="33338" y="0"/>
                    </a:cubicBezTo>
                    <a:cubicBezTo>
                      <a:pt x="33338" y="16192"/>
                      <a:pt x="30480" y="32385"/>
                      <a:pt x="30480" y="47625"/>
                    </a:cubicBezTo>
                    <a:cubicBezTo>
                      <a:pt x="20002" y="48577"/>
                      <a:pt x="9525" y="48577"/>
                      <a:pt x="0" y="48577"/>
                    </a:cubicBezTo>
                    <a:cubicBezTo>
                      <a:pt x="0" y="32385"/>
                      <a:pt x="952" y="16192"/>
                      <a:pt x="2857" y="952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C35A788B-9FDB-4287-AD0C-08C5B9BF130C}"/>
                  </a:ext>
                </a:extLst>
              </p:cNvPr>
              <p:cNvSpPr/>
              <p:nvPr/>
            </p:nvSpPr>
            <p:spPr>
              <a:xfrm>
                <a:off x="6126479" y="3671887"/>
                <a:ext cx="52387" cy="45720"/>
              </a:xfrm>
              <a:custGeom>
                <a:avLst/>
                <a:gdLst>
                  <a:gd name="connsiteX0" fmla="*/ 1905 w 52387"/>
                  <a:gd name="connsiteY0" fmla="*/ 0 h 45720"/>
                  <a:gd name="connsiteX1" fmla="*/ 52388 w 52387"/>
                  <a:gd name="connsiteY1" fmla="*/ 0 h 45720"/>
                  <a:gd name="connsiteX2" fmla="*/ 51435 w 52387"/>
                  <a:gd name="connsiteY2" fmla="*/ 45720 h 45720"/>
                  <a:gd name="connsiteX3" fmla="*/ 0 w 52387"/>
                  <a:gd name="connsiteY3" fmla="*/ 43815 h 45720"/>
                  <a:gd name="connsiteX4" fmla="*/ 1905 w 52387"/>
                  <a:gd name="connsiteY4" fmla="*/ 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387" h="45720">
                    <a:moveTo>
                      <a:pt x="1905" y="0"/>
                    </a:moveTo>
                    <a:cubicBezTo>
                      <a:pt x="19050" y="0"/>
                      <a:pt x="35243" y="0"/>
                      <a:pt x="52388" y="0"/>
                    </a:cubicBezTo>
                    <a:cubicBezTo>
                      <a:pt x="51435" y="15240"/>
                      <a:pt x="51435" y="30480"/>
                      <a:pt x="51435" y="45720"/>
                    </a:cubicBezTo>
                    <a:cubicBezTo>
                      <a:pt x="34290" y="44767"/>
                      <a:pt x="17145" y="43815"/>
                      <a:pt x="0" y="43815"/>
                    </a:cubicBezTo>
                    <a:cubicBezTo>
                      <a:pt x="1905" y="29527"/>
                      <a:pt x="2858" y="14288"/>
                      <a:pt x="1905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7C72EC0-2A9B-41D6-BFD9-E38FA72BDB5C}"/>
                  </a:ext>
                </a:extLst>
              </p:cNvPr>
              <p:cNvSpPr/>
              <p:nvPr/>
            </p:nvSpPr>
            <p:spPr>
              <a:xfrm>
                <a:off x="6192201" y="3672839"/>
                <a:ext cx="26670" cy="44767"/>
              </a:xfrm>
              <a:custGeom>
                <a:avLst/>
                <a:gdLst>
                  <a:gd name="connsiteX0" fmla="*/ 0 w 26670"/>
                  <a:gd name="connsiteY0" fmla="*/ 0 h 44767"/>
                  <a:gd name="connsiteX1" fmla="*/ 26670 w 26670"/>
                  <a:gd name="connsiteY1" fmla="*/ 0 h 44767"/>
                  <a:gd name="connsiteX2" fmla="*/ 25718 w 26670"/>
                  <a:gd name="connsiteY2" fmla="*/ 44768 h 44767"/>
                  <a:gd name="connsiteX3" fmla="*/ 0 w 26670"/>
                  <a:gd name="connsiteY3" fmla="*/ 44768 h 44767"/>
                  <a:gd name="connsiteX4" fmla="*/ 0 w 26670"/>
                  <a:gd name="connsiteY4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44767">
                    <a:moveTo>
                      <a:pt x="0" y="0"/>
                    </a:moveTo>
                    <a:cubicBezTo>
                      <a:pt x="8573" y="0"/>
                      <a:pt x="18098" y="0"/>
                      <a:pt x="26670" y="0"/>
                    </a:cubicBezTo>
                    <a:cubicBezTo>
                      <a:pt x="26670" y="15240"/>
                      <a:pt x="25718" y="30480"/>
                      <a:pt x="25718" y="44768"/>
                    </a:cubicBezTo>
                    <a:cubicBezTo>
                      <a:pt x="17145" y="44768"/>
                      <a:pt x="8573" y="44768"/>
                      <a:pt x="0" y="44768"/>
                    </a:cubicBezTo>
                    <a:cubicBezTo>
                      <a:pt x="0" y="30480"/>
                      <a:pt x="0" y="15240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93298D2-2510-4F35-A6C4-494854294C2B}"/>
                  </a:ext>
                </a:extLst>
              </p:cNvPr>
              <p:cNvSpPr/>
              <p:nvPr/>
            </p:nvSpPr>
            <p:spPr>
              <a:xfrm>
                <a:off x="6231492" y="3671620"/>
                <a:ext cx="56911" cy="46939"/>
              </a:xfrm>
              <a:custGeom>
                <a:avLst/>
                <a:gdLst>
                  <a:gd name="connsiteX0" fmla="*/ 714 w 56911"/>
                  <a:gd name="connsiteY0" fmla="*/ 1219 h 46939"/>
                  <a:gd name="connsiteX1" fmla="*/ 56912 w 56911"/>
                  <a:gd name="connsiteY1" fmla="*/ 267 h 46939"/>
                  <a:gd name="connsiteX2" fmla="*/ 53102 w 56911"/>
                  <a:gd name="connsiteY2" fmla="*/ 46939 h 46939"/>
                  <a:gd name="connsiteX3" fmla="*/ 714 w 56911"/>
                  <a:gd name="connsiteY3" fmla="*/ 45987 h 46939"/>
                  <a:gd name="connsiteX4" fmla="*/ 714 w 56911"/>
                  <a:gd name="connsiteY4" fmla="*/ 1219 h 4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911" h="46939">
                    <a:moveTo>
                      <a:pt x="714" y="1219"/>
                    </a:moveTo>
                    <a:cubicBezTo>
                      <a:pt x="19764" y="1219"/>
                      <a:pt x="37862" y="-686"/>
                      <a:pt x="56912" y="267"/>
                    </a:cubicBezTo>
                    <a:cubicBezTo>
                      <a:pt x="55007" y="15507"/>
                      <a:pt x="54054" y="31699"/>
                      <a:pt x="53102" y="46939"/>
                    </a:cubicBezTo>
                    <a:cubicBezTo>
                      <a:pt x="35957" y="46939"/>
                      <a:pt x="17859" y="46939"/>
                      <a:pt x="714" y="45987"/>
                    </a:cubicBezTo>
                    <a:cubicBezTo>
                      <a:pt x="-238" y="31699"/>
                      <a:pt x="-238" y="16459"/>
                      <a:pt x="714" y="1219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E549B33F-6EC4-46FE-A036-999718531258}"/>
                  </a:ext>
                </a:extLst>
              </p:cNvPr>
              <p:cNvSpPr/>
              <p:nvPr/>
            </p:nvSpPr>
            <p:spPr>
              <a:xfrm>
                <a:off x="6744652" y="3699509"/>
                <a:ext cx="14287" cy="10477"/>
              </a:xfrm>
              <a:custGeom>
                <a:avLst/>
                <a:gdLst>
                  <a:gd name="connsiteX0" fmla="*/ 0 w 14287"/>
                  <a:gd name="connsiteY0" fmla="*/ 0 h 10477"/>
                  <a:gd name="connsiteX1" fmla="*/ 14288 w 14287"/>
                  <a:gd name="connsiteY1" fmla="*/ 6667 h 10477"/>
                  <a:gd name="connsiteX2" fmla="*/ 11430 w 14287"/>
                  <a:gd name="connsiteY2" fmla="*/ 10477 h 10477"/>
                  <a:gd name="connsiteX3" fmla="*/ 0 w 14287"/>
                  <a:gd name="connsiteY3" fmla="*/ 0 h 1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87" h="10477">
                    <a:moveTo>
                      <a:pt x="0" y="0"/>
                    </a:moveTo>
                    <a:cubicBezTo>
                      <a:pt x="4763" y="1905"/>
                      <a:pt x="9525" y="4763"/>
                      <a:pt x="14288" y="6667"/>
                    </a:cubicBezTo>
                    <a:cubicBezTo>
                      <a:pt x="13335" y="7620"/>
                      <a:pt x="12382" y="9525"/>
                      <a:pt x="11430" y="10477"/>
                    </a:cubicBezTo>
                    <a:cubicBezTo>
                      <a:pt x="7620" y="7620"/>
                      <a:pt x="3810" y="3810"/>
                      <a:pt x="0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43C836F-7F7C-4386-A63D-E009B6F68729}"/>
                  </a:ext>
                </a:extLst>
              </p:cNvPr>
              <p:cNvSpPr/>
              <p:nvPr/>
            </p:nvSpPr>
            <p:spPr>
              <a:xfrm>
                <a:off x="6767512" y="3711891"/>
                <a:ext cx="19050" cy="18097"/>
              </a:xfrm>
              <a:custGeom>
                <a:avLst/>
                <a:gdLst>
                  <a:gd name="connsiteX0" fmla="*/ 2858 w 19050"/>
                  <a:gd name="connsiteY0" fmla="*/ 0 h 18097"/>
                  <a:gd name="connsiteX1" fmla="*/ 19050 w 19050"/>
                  <a:gd name="connsiteY1" fmla="*/ 5715 h 18097"/>
                  <a:gd name="connsiteX2" fmla="*/ 14288 w 19050"/>
                  <a:gd name="connsiteY2" fmla="*/ 18098 h 18097"/>
                  <a:gd name="connsiteX3" fmla="*/ 0 w 19050"/>
                  <a:gd name="connsiteY3" fmla="*/ 7620 h 18097"/>
                  <a:gd name="connsiteX4" fmla="*/ 2858 w 19050"/>
                  <a:gd name="connsiteY4" fmla="*/ 0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8097">
                    <a:moveTo>
                      <a:pt x="2858" y="0"/>
                    </a:moveTo>
                    <a:cubicBezTo>
                      <a:pt x="8572" y="1905"/>
                      <a:pt x="13335" y="3810"/>
                      <a:pt x="19050" y="5715"/>
                    </a:cubicBezTo>
                    <a:cubicBezTo>
                      <a:pt x="17145" y="9525"/>
                      <a:pt x="16192" y="14288"/>
                      <a:pt x="14288" y="18098"/>
                    </a:cubicBezTo>
                    <a:cubicBezTo>
                      <a:pt x="9525" y="14288"/>
                      <a:pt x="4763" y="11430"/>
                      <a:pt x="0" y="7620"/>
                    </a:cubicBezTo>
                    <a:cubicBezTo>
                      <a:pt x="953" y="5715"/>
                      <a:pt x="1905" y="2858"/>
                      <a:pt x="2858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9C102E8-30B2-480C-9EF5-7AD724D767B1}"/>
                  </a:ext>
                </a:extLst>
              </p:cNvPr>
              <p:cNvSpPr/>
              <p:nvPr/>
            </p:nvSpPr>
            <p:spPr>
              <a:xfrm>
                <a:off x="6794182" y="3722369"/>
                <a:ext cx="38100" cy="31432"/>
              </a:xfrm>
              <a:custGeom>
                <a:avLst/>
                <a:gdLst>
                  <a:gd name="connsiteX0" fmla="*/ 4763 w 38100"/>
                  <a:gd name="connsiteY0" fmla="*/ 0 h 31432"/>
                  <a:gd name="connsiteX1" fmla="*/ 32385 w 38100"/>
                  <a:gd name="connsiteY1" fmla="*/ 5715 h 31432"/>
                  <a:gd name="connsiteX2" fmla="*/ 38100 w 38100"/>
                  <a:gd name="connsiteY2" fmla="*/ 14288 h 31432"/>
                  <a:gd name="connsiteX3" fmla="*/ 30480 w 38100"/>
                  <a:gd name="connsiteY3" fmla="*/ 31432 h 31432"/>
                  <a:gd name="connsiteX4" fmla="*/ 0 w 38100"/>
                  <a:gd name="connsiteY4" fmla="*/ 15240 h 31432"/>
                  <a:gd name="connsiteX5" fmla="*/ 4763 w 38100"/>
                  <a:gd name="connsiteY5" fmla="*/ 0 h 31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31432">
                    <a:moveTo>
                      <a:pt x="4763" y="0"/>
                    </a:moveTo>
                    <a:cubicBezTo>
                      <a:pt x="14288" y="2857"/>
                      <a:pt x="22860" y="4763"/>
                      <a:pt x="32385" y="5715"/>
                    </a:cubicBezTo>
                    <a:cubicBezTo>
                      <a:pt x="34290" y="8572"/>
                      <a:pt x="37147" y="10477"/>
                      <a:pt x="38100" y="14288"/>
                    </a:cubicBezTo>
                    <a:cubicBezTo>
                      <a:pt x="37147" y="20955"/>
                      <a:pt x="33338" y="25717"/>
                      <a:pt x="30480" y="31432"/>
                    </a:cubicBezTo>
                    <a:cubicBezTo>
                      <a:pt x="20002" y="26670"/>
                      <a:pt x="9525" y="20955"/>
                      <a:pt x="0" y="15240"/>
                    </a:cubicBezTo>
                    <a:cubicBezTo>
                      <a:pt x="1905" y="10477"/>
                      <a:pt x="3810" y="5715"/>
                      <a:pt x="4763" y="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47BEE7D-A359-4DA8-AFEC-96F78EB84A0B}"/>
                  </a:ext>
                </a:extLst>
              </p:cNvPr>
              <p:cNvSpPr/>
              <p:nvPr/>
            </p:nvSpPr>
            <p:spPr>
              <a:xfrm>
                <a:off x="6837996" y="3748087"/>
                <a:ext cx="27622" cy="21907"/>
              </a:xfrm>
              <a:custGeom>
                <a:avLst/>
                <a:gdLst>
                  <a:gd name="connsiteX0" fmla="*/ 0 w 27622"/>
                  <a:gd name="connsiteY0" fmla="*/ 11430 h 21907"/>
                  <a:gd name="connsiteX1" fmla="*/ 5715 w 27622"/>
                  <a:gd name="connsiteY1" fmla="*/ 0 h 21907"/>
                  <a:gd name="connsiteX2" fmla="*/ 27623 w 27622"/>
                  <a:gd name="connsiteY2" fmla="*/ 21908 h 21907"/>
                  <a:gd name="connsiteX3" fmla="*/ 0 w 27622"/>
                  <a:gd name="connsiteY3" fmla="*/ 1143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21907">
                    <a:moveTo>
                      <a:pt x="0" y="11430"/>
                    </a:moveTo>
                    <a:cubicBezTo>
                      <a:pt x="1905" y="7620"/>
                      <a:pt x="3810" y="3810"/>
                      <a:pt x="5715" y="0"/>
                    </a:cubicBezTo>
                    <a:cubicBezTo>
                      <a:pt x="12383" y="7620"/>
                      <a:pt x="20003" y="15240"/>
                      <a:pt x="27623" y="21908"/>
                    </a:cubicBezTo>
                    <a:cubicBezTo>
                      <a:pt x="18098" y="18098"/>
                      <a:pt x="9525" y="14288"/>
                      <a:pt x="0" y="11430"/>
                    </a:cubicBezTo>
                    <a:close/>
                  </a:path>
                </a:pathLst>
              </a:custGeom>
              <a:solidFill>
                <a:srgbClr val="92B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AAF09A-EAE6-4E87-8B57-25D73B85E2A9}"/>
                </a:ext>
              </a:extLst>
            </p:cNvPr>
            <p:cNvSpPr txBox="1"/>
            <p:nvPr/>
          </p:nvSpPr>
          <p:spPr>
            <a:xfrm>
              <a:off x="6430432" y="1043960"/>
              <a:ext cx="371595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>
                  <a:solidFill>
                    <a:srgbClr val="EE485A"/>
                  </a:solidFill>
                </a:rPr>
                <a:t>Có tất cả bao nhiêu quả cà chua?</a:t>
              </a: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EE309CE-6F8D-4FF3-847C-B55BF4840ACE}"/>
              </a:ext>
            </a:extLst>
          </p:cNvPr>
          <p:cNvSpPr txBox="1"/>
          <p:nvPr/>
        </p:nvSpPr>
        <p:spPr>
          <a:xfrm>
            <a:off x="7708292" y="3810000"/>
            <a:ext cx="3715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3600">
                <a:solidFill>
                  <a:srgbClr val="EE485A"/>
                </a:solidFill>
              </a:rPr>
              <a:t> thêm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>
                <a:solidFill>
                  <a:srgbClr val="EE485A"/>
                </a:solidFill>
              </a:rPr>
              <a:t> là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612F784-C90C-4F4B-A53D-3C76F8734C32}"/>
              </a:ext>
            </a:extLst>
          </p:cNvPr>
          <p:cNvSpPr/>
          <p:nvPr/>
        </p:nvSpPr>
        <p:spPr>
          <a:xfrm>
            <a:off x="7550141" y="4646409"/>
            <a:ext cx="4032259" cy="1220991"/>
          </a:xfrm>
          <a:prstGeom prst="round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7092C5F-3845-4D60-8192-6D521873A8CD}"/>
              </a:ext>
            </a:extLst>
          </p:cNvPr>
          <p:cNvSpPr txBox="1"/>
          <p:nvPr/>
        </p:nvSpPr>
        <p:spPr>
          <a:xfrm>
            <a:off x="7708292" y="4693306"/>
            <a:ext cx="371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800" b="1">
                <a:solidFill>
                  <a:srgbClr val="EE485A"/>
                </a:solidFill>
              </a:rPr>
              <a:t> đọc là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trăm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588F4C3-043D-4CD6-AD46-7E9FFAED9600}"/>
              </a:ext>
            </a:extLst>
          </p:cNvPr>
          <p:cNvSpPr txBox="1"/>
          <p:nvPr/>
        </p:nvSpPr>
        <p:spPr>
          <a:xfrm>
            <a:off x="7708292" y="5267980"/>
            <a:ext cx="371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800" b="1">
                <a:solidFill>
                  <a:srgbClr val="EE485A"/>
                </a:solidFill>
              </a:rPr>
              <a:t> gồm </a:t>
            </a: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chục</a:t>
            </a:r>
          </a:p>
        </p:txBody>
      </p:sp>
    </p:spTree>
    <p:extLst>
      <p:ext uri="{BB962C8B-B14F-4D97-AF65-F5344CB8AC3E}">
        <p14:creationId xmlns:p14="http://schemas.microsoft.com/office/powerpoint/2010/main" val="3247528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00273 0.086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1" grpId="0" animBg="1"/>
      <p:bldP spid="102" grpId="0"/>
      <p:bldP spid="103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8">
      <a:majorFont>
        <a:latin typeface="Quicksand Medium"/>
        <a:ea typeface=""/>
        <a:cs typeface=""/>
      </a:majorFont>
      <a:minorFont>
        <a:latin typeface="Quicks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536</TotalTime>
  <Words>514</Words>
  <Application>Microsoft Office PowerPoint</Application>
  <PresentationFormat>Widescreen</PresentationFormat>
  <Paragraphs>360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#9Slide03 IcielUni Sans Heavy</vt:lpstr>
      <vt:lpstr>#9Slide07 Koni</vt:lpstr>
      <vt:lpstr>Arial</vt:lpstr>
      <vt:lpstr>Arial-Rounded</vt:lpstr>
      <vt:lpstr>Calibri</vt:lpstr>
      <vt:lpstr>Montserrat Alternates Black</vt:lpstr>
      <vt:lpstr>Quicksand</vt:lpstr>
      <vt:lpstr>Quicksand Medium</vt:lpstr>
      <vt:lpstr>UVN Minh Map</vt:lpstr>
      <vt:lpstr>字魂70号-灵悦黑体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ASUS</cp:lastModifiedBy>
  <cp:revision>343</cp:revision>
  <dcterms:created xsi:type="dcterms:W3CDTF">2021-11-10T08:25:33Z</dcterms:created>
  <dcterms:modified xsi:type="dcterms:W3CDTF">2023-02-12T14:56:26Z</dcterms:modified>
  <cp:category>9Slide.vn</cp:category>
</cp:coreProperties>
</file>