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477" r:id="rId3"/>
    <p:sldId id="256" r:id="rId4"/>
    <p:sldId id="470" r:id="rId5"/>
    <p:sldId id="475" r:id="rId6"/>
    <p:sldId id="474" r:id="rId7"/>
    <p:sldId id="476" r:id="rId8"/>
    <p:sldId id="284" r:id="rId9"/>
    <p:sldId id="259" r:id="rId10"/>
    <p:sldId id="260" r:id="rId11"/>
    <p:sldId id="294" r:id="rId12"/>
    <p:sldId id="262" r:id="rId13"/>
    <p:sldId id="261" r:id="rId14"/>
    <p:sldId id="296" r:id="rId15"/>
    <p:sldId id="297" r:id="rId16"/>
    <p:sldId id="272" r:id="rId17"/>
    <p:sldId id="298" r:id="rId18"/>
    <p:sldId id="303" r:id="rId19"/>
    <p:sldId id="299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273" r:id="rId29"/>
    <p:sldId id="312" r:id="rId30"/>
    <p:sldId id="263" r:id="rId31"/>
    <p:sldId id="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A8D96"/>
    <a:srgbClr val="C95A65"/>
    <a:srgbClr val="C6EAFA"/>
    <a:srgbClr val="49A19F"/>
    <a:srgbClr val="B92635"/>
    <a:srgbClr val="73BFBD"/>
    <a:srgbClr val="9BD1D0"/>
    <a:srgbClr val="FE2935"/>
    <a:srgbClr val="426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08" autoAdjust="0"/>
  </p:normalViewPr>
  <p:slideViewPr>
    <p:cSldViewPr showGuides="1">
      <p:cViewPr varScale="1">
        <p:scale>
          <a:sx n="63" d="100"/>
          <a:sy n="63" d="100"/>
        </p:scale>
        <p:origin x="1092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8">
            <a:extLst>
              <a:ext uri="{FF2B5EF4-FFF2-40B4-BE49-F238E27FC236}">
                <a16:creationId xmlns:a16="http://schemas.microsoft.com/office/drawing/2014/main" id="{5C9649BC-457B-431F-B49A-D4A7478FA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9221" y="-1447800"/>
            <a:ext cx="6096012" cy="6096012"/>
          </a:xfrm>
          <a:prstGeom prst="rect">
            <a:avLst/>
          </a:prstGeom>
        </p:spPr>
      </p:pic>
      <p:pic>
        <p:nvPicPr>
          <p:cNvPr id="51" name="6">
            <a:extLst>
              <a:ext uri="{FF2B5EF4-FFF2-40B4-BE49-F238E27FC236}">
                <a16:creationId xmlns:a16="http://schemas.microsoft.com/office/drawing/2014/main" id="{6122E474-14E3-4096-8335-10AC4FB75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" b="60489"/>
          <a:stretch/>
        </p:blipFill>
        <p:spPr>
          <a:xfrm flipH="1">
            <a:off x="7015993" y="0"/>
            <a:ext cx="5176007" cy="1825713"/>
          </a:xfrm>
          <a:prstGeom prst="rect">
            <a:avLst/>
          </a:prstGeom>
        </p:spPr>
      </p:pic>
      <p:pic>
        <p:nvPicPr>
          <p:cNvPr id="52" name="7">
            <a:extLst>
              <a:ext uri="{FF2B5EF4-FFF2-40B4-BE49-F238E27FC236}">
                <a16:creationId xmlns:a16="http://schemas.microsoft.com/office/drawing/2014/main" id="{048785BE-3DAB-4AC2-A5ED-D8590813E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2" r="1186"/>
          <a:stretch/>
        </p:blipFill>
        <p:spPr>
          <a:xfrm flipH="1">
            <a:off x="0" y="3764826"/>
            <a:ext cx="5589864" cy="3090865"/>
          </a:xfrm>
          <a:prstGeom prst="rect">
            <a:avLst/>
          </a:prstGeom>
        </p:spPr>
      </p:pic>
      <p:pic>
        <p:nvPicPr>
          <p:cNvPr id="57" name="14">
            <a:extLst>
              <a:ext uri="{FF2B5EF4-FFF2-40B4-BE49-F238E27FC236}">
                <a16:creationId xmlns:a16="http://schemas.microsoft.com/office/drawing/2014/main" id="{2A248E5C-35A7-47D2-B4DB-6F7AF298E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825713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">
            <a:extLst>
              <a:ext uri="{FF2B5EF4-FFF2-40B4-BE49-F238E27FC236}">
                <a16:creationId xmlns:a16="http://schemas.microsoft.com/office/drawing/2014/main" id="{5DDC6C49-4A54-4DF9-AFCB-93B03D5CF593}"/>
              </a:ext>
            </a:extLst>
          </p:cNvPr>
          <p:cNvSpPr txBox="1"/>
          <p:nvPr userDrawn="1"/>
        </p:nvSpPr>
        <p:spPr>
          <a:xfrm>
            <a:off x="2437740" y="2548123"/>
            <a:ext cx="7107962" cy="1274932"/>
          </a:xfrm>
          <a:prstGeom prst="rect">
            <a:avLst/>
          </a:prstGeom>
          <a:noFill/>
          <a:effectLst>
            <a:glow rad="101600">
              <a:srgbClr val="6BCACC">
                <a:alpha val="60000"/>
              </a:srgbClr>
            </a:glow>
            <a:outerShdw blurRad="50800" dist="50800" dir="5400000" algn="ctr" rotWithShape="0">
              <a:srgbClr val="ED5D60"/>
            </a:outerShdw>
          </a:effectLst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>
              <a:lnSpc>
                <a:spcPct val="128000"/>
              </a:lnSpc>
            </a:pPr>
            <a:r>
              <a:rPr lang="en-US" altLang="zh-CN" sz="6600" spc="480">
                <a:ln w="25400" cmpd="sng">
                  <a:solidFill>
                    <a:schemeClr val="bg1"/>
                  </a:solidFill>
                </a:ln>
                <a:solidFill>
                  <a:srgbClr val="FE2935"/>
                </a:solidFill>
                <a:effectLst/>
                <a:latin typeface="#9Slide07 Koni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XĂNG-TI-MÉT</a:t>
            </a:r>
            <a:endParaRPr lang="zh-CN" altLang="en-US" sz="6600" spc="480" dirty="0">
              <a:ln w="25400" cmpd="sng">
                <a:solidFill>
                  <a:schemeClr val="bg1"/>
                </a:solidFill>
              </a:ln>
              <a:solidFill>
                <a:srgbClr val="FE2935"/>
              </a:solidFill>
              <a:effectLst/>
              <a:latin typeface="#9Slide07 Koni" pitchFamily="2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1A595-0B24-AAC9-5CFB-278126AD9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19249-A830-CF5F-86E3-57653BE47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47B84-BF3A-AFE2-B720-E1D5B21D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83043-7209-2DEB-6206-7B9F642C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5490-4E05-09EF-9C90-FCBF289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7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E2FF-6A03-9A27-30DE-31FF2B01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0B871-1F2E-7076-055B-3EDF0F819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9BF26-38A3-351C-060A-9A04BD6E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672D0-EB56-D756-4BEE-DF7E4A72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77C7-2A28-A659-262E-0BA9C503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A8B3-5823-E734-5B0E-FF03BA20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E230-64BC-7688-289A-E7AC16866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31427-1623-45DB-73BF-D6DACA2D7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2CF2-3F34-1156-E840-0AAAE787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61128-C97A-821E-7C2A-AEF48C8F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0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90E1-72A8-D6F5-9C86-1C8AF783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97724-5438-3D6A-0D66-759A8ECCE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31C40-CDC9-F2E4-DE31-50E514911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4095A-6797-A4D7-B15A-EA8FE72F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18965-6593-BA0D-19B5-586012DA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2DB16-8539-1F98-876F-3C3296D6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EC8E-8D50-FB0F-4EFB-1F4D018D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F6662-2727-F13E-D0F8-54686578A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20048-B98A-9910-4337-DA4500253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0E552-E492-A671-FA3F-F296111B0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D889A-34D0-E158-E402-02C0D700A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A778E-479A-2C68-31A2-96BD4104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84A26A-D5F1-04E8-610F-F2B335C2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0C8D7-08FB-D3BB-938A-FD37C734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4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D49E-B6A9-C640-E95D-5A6B9DF5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E2693-F75F-776F-47C6-49EE5DCB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7A020-0F2A-6F0A-F2D7-198D8673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76448-89A1-4DA6-9954-FCC20400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4A428-654F-7F5A-B153-1A8DD535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729A4-2361-FBBA-B616-5D0D5358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8EC24-5C45-1421-4E60-DF5BFB79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99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9F1ACF-5E60-4DBE-ABC5-614CA407DB2D}"/>
              </a:ext>
            </a:extLst>
          </p:cNvPr>
          <p:cNvSpPr/>
          <p:nvPr userDrawn="1"/>
        </p:nvSpPr>
        <p:spPr>
          <a:xfrm>
            <a:off x="219075" y="223092"/>
            <a:ext cx="11753850" cy="6411817"/>
          </a:xfrm>
          <a:prstGeom prst="rect">
            <a:avLst/>
          </a:prstGeom>
          <a:solidFill>
            <a:schemeClr val="bg1"/>
          </a:solidFill>
          <a:ln w="107950" cap="rnd" cmpd="tri">
            <a:solidFill>
              <a:srgbClr val="9BD1D0"/>
            </a:solidFill>
            <a:prstDash val="sysDot"/>
            <a:beve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dbl">
                <a:solidFill>
                  <a:srgbClr val="9BD1D0"/>
                </a:solidFill>
              </a:ln>
              <a:solidFill>
                <a:schemeClr val="lt1"/>
              </a:solidFill>
            </a:endParaRPr>
          </a:p>
        </p:txBody>
      </p:sp>
      <p:pic>
        <p:nvPicPr>
          <p:cNvPr id="18" name="7">
            <a:extLst>
              <a:ext uri="{FF2B5EF4-FFF2-40B4-BE49-F238E27FC236}">
                <a16:creationId xmlns:a16="http://schemas.microsoft.com/office/drawing/2014/main" id="{09B61DE8-B901-4512-A372-1B1232D69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620"/>
            <a:ext cx="11703352" cy="5181172"/>
          </a:xfrm>
          <a:prstGeom prst="rect">
            <a:avLst/>
          </a:prstGeom>
        </p:spPr>
      </p:pic>
      <p:pic>
        <p:nvPicPr>
          <p:cNvPr id="23" name="6">
            <a:extLst>
              <a:ext uri="{FF2B5EF4-FFF2-40B4-BE49-F238E27FC236}">
                <a16:creationId xmlns:a16="http://schemas.microsoft.com/office/drawing/2014/main" id="{18EDCEE7-F39A-4791-9180-26AB488E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" b="60489"/>
          <a:stretch/>
        </p:blipFill>
        <p:spPr>
          <a:xfrm>
            <a:off x="-12880" y="1"/>
            <a:ext cx="5176007" cy="1825713"/>
          </a:xfrm>
          <a:prstGeom prst="rect">
            <a:avLst/>
          </a:prstGeom>
        </p:spPr>
      </p:pic>
      <p:pic>
        <p:nvPicPr>
          <p:cNvPr id="24" name="7">
            <a:extLst>
              <a:ext uri="{FF2B5EF4-FFF2-40B4-BE49-F238E27FC236}">
                <a16:creationId xmlns:a16="http://schemas.microsoft.com/office/drawing/2014/main" id="{788A7CBE-725B-43C5-A67F-02D1C39D1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2" r="1186"/>
          <a:stretch/>
        </p:blipFill>
        <p:spPr>
          <a:xfrm>
            <a:off x="6631709" y="3748662"/>
            <a:ext cx="5589864" cy="30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9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757AA-1FEC-AC2B-1228-52C2CC0B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65191-4B52-6BE4-7607-96503953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F8CCA-3C32-857D-A071-0BA4027FA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8C219-3B63-A8A9-F156-849F48C8A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60E62-E3DD-9DD7-1F8C-51F18B60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132FC-EE70-2062-9E10-2C643890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5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0DC9-764B-9AEC-A96E-A8AD4B75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DAEF9-039F-99D4-1AF4-0CF90A5D0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A454-2B56-1840-6C2A-CC4C7ADD3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86E4B-F296-EA38-2682-D4FCAA50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B6C4C-9526-CB71-DBBA-96A29983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93588-A586-F73E-A90C-BD5D997D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6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8699-D6A4-41C6-FD8D-4762721B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9705D-F8FA-C8F1-3FE2-0122B9FB6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4DF56-749D-AC07-DB6F-38F075C3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88766-CBF7-663E-03E6-B8D93E5C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4A32-E8AA-49B5-757F-18B124B7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9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51393-7649-615F-0B33-13D53DDFE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6DD9A-155E-1E0C-4B2E-E21DDFCB1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50668-7FE9-4E87-2C25-3F441053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8AAE-1452-B353-F54B-7384BAF2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BB4C0-8E7D-3F6E-B94F-07C91B51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2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52B8DB-791F-4185-AD12-994C59F54530}"/>
              </a:ext>
            </a:extLst>
          </p:cNvPr>
          <p:cNvSpPr/>
          <p:nvPr userDrawn="1"/>
        </p:nvSpPr>
        <p:spPr>
          <a:xfrm>
            <a:off x="219075" y="223092"/>
            <a:ext cx="11753850" cy="6411817"/>
          </a:xfrm>
          <a:prstGeom prst="rect">
            <a:avLst/>
          </a:prstGeom>
          <a:solidFill>
            <a:schemeClr val="bg1"/>
          </a:solidFill>
          <a:ln w="107950" cap="rnd" cmpd="tri">
            <a:solidFill>
              <a:srgbClr val="9BD1D0"/>
            </a:solidFill>
            <a:prstDash val="sysDot"/>
            <a:beve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dbl">
                <a:solidFill>
                  <a:srgbClr val="9BD1D0"/>
                </a:solidFill>
              </a:ln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9Slide.vn - 2019">
            <a:extLst>
              <a:ext uri="{FF2B5EF4-FFF2-40B4-BE49-F238E27FC236}">
                <a16:creationId xmlns:a16="http://schemas.microsoft.com/office/drawing/2014/main" id="{FC964D88-4061-4B7D-AD16-BAAB36268D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913BC-5145-45A0-AABA-4F28315F262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2700" y="-1588"/>
            <a:ext cx="1221740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17BAA-2D32-3D9A-951C-0C20A4E8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2B85A-0BE5-8B17-3AA1-FAE7EF42D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18F98-6C35-1631-2C94-E49980EBD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8258A-F277-40C3-A9DE-831FF1D55A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05764-7A66-4C3F-B036-A37754FBD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D206C-E7F7-8C88-5A35-8B56CC383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D408-93C2-4C5C-A25F-F8858ACBC4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C1163BE4-8DCB-9E92-BE70-DFA587D9D3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DFEA128E-B9DC-F629-0A8A-FB4D4DB0477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248CE-85A1-0D19-43C7-4936C1E0CB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342AF-8228-6248-13B5-364CDA9B95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7366D-1743-81E3-E494-ED75529DC6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68F0C-D49F-56F0-8DAE-E26547F30A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700" y="-1588"/>
            <a:ext cx="1221740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3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://pngimg.com/download/60476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slide" Target="slide4.xml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slide" Target="slide3.xml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slide" Target="slide5.xml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">
            <a:extLst>
              <a:ext uri="{FF2B5EF4-FFF2-40B4-BE49-F238E27FC236}">
                <a16:creationId xmlns:a16="http://schemas.microsoft.com/office/drawing/2014/main" id="{4594341C-2899-F635-2BE3-15B28136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-52452"/>
            <a:ext cx="10071100" cy="6786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ABF57-A611-74E7-F5DD-AD2DD4A9295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2555265"/>
            <a:ext cx="7315200" cy="3170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73DD94-741F-127E-AAC7-9E5943ECB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588" r="5412" b="-588"/>
          <a:stretch/>
        </p:blipFill>
        <p:spPr>
          <a:xfrm>
            <a:off x="8254481" y="3657398"/>
            <a:ext cx="4001278" cy="320215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FA1A8D-4934-B8CF-CAA0-51C31F4BCDEE}"/>
              </a:ext>
            </a:extLst>
          </p:cNvPr>
          <p:cNvSpPr txBox="1"/>
          <p:nvPr/>
        </p:nvSpPr>
        <p:spPr>
          <a:xfrm>
            <a:off x="3276600" y="1917412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573605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8AB096-B95B-4B9D-BB8C-12A75560B01F}"/>
              </a:ext>
            </a:extLst>
          </p:cNvPr>
          <p:cNvGrpSpPr/>
          <p:nvPr/>
        </p:nvGrpSpPr>
        <p:grpSpPr>
          <a:xfrm>
            <a:off x="450341" y="308858"/>
            <a:ext cx="5143856" cy="953817"/>
            <a:chOff x="509741" y="290659"/>
            <a:chExt cx="5143856" cy="9538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668D40-D1F0-45FF-8C15-02155623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41" y="290659"/>
              <a:ext cx="1907634" cy="9538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17AF23-D31D-4D4F-98EB-02961B4C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4774" y="526331"/>
              <a:ext cx="3158823" cy="675406"/>
            </a:xfrm>
            <a:prstGeom prst="rect">
              <a:avLst/>
            </a:prstGeom>
          </p:spPr>
        </p:pic>
      </p:grpSp>
      <p:pic>
        <p:nvPicPr>
          <p:cNvPr id="30" name="4">
            <a:extLst>
              <a:ext uri="{FF2B5EF4-FFF2-40B4-BE49-F238E27FC236}">
                <a16:creationId xmlns:a16="http://schemas.microsoft.com/office/drawing/2014/main" id="{9BBD0816-1C1C-451F-BAC7-C49894FC0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0392" y="735788"/>
            <a:ext cx="4920646" cy="22516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872109E-CEC0-4656-A96D-EF778CAED138}"/>
              </a:ext>
            </a:extLst>
          </p:cNvPr>
          <p:cNvGrpSpPr/>
          <p:nvPr/>
        </p:nvGrpSpPr>
        <p:grpSpPr>
          <a:xfrm>
            <a:off x="7299689" y="919890"/>
            <a:ext cx="3822052" cy="1428598"/>
            <a:chOff x="3260351" y="4558469"/>
            <a:chExt cx="3822052" cy="142859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35A9690-A354-43B5-A113-DBA483E27F95}"/>
                </a:ext>
              </a:extLst>
            </p:cNvPr>
            <p:cNvSpPr/>
            <p:nvPr/>
          </p:nvSpPr>
          <p:spPr>
            <a:xfrm>
              <a:off x="3260351" y="4558469"/>
              <a:ext cx="3724530" cy="1428598"/>
            </a:xfrm>
            <a:prstGeom prst="roundRect">
              <a:avLst>
                <a:gd name="adj" fmla="val 45238"/>
              </a:avLst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E4DFB48-E232-487F-8A3B-77940956500C}"/>
                </a:ext>
              </a:extLst>
            </p:cNvPr>
            <p:cNvSpPr txBox="1"/>
            <p:nvPr/>
          </p:nvSpPr>
          <p:spPr>
            <a:xfrm>
              <a:off x="3289651" y="4670624"/>
              <a:ext cx="379275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</a:rPr>
                <a:t>Em hãy nêu cách đo.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FBA9EEA-0E1A-42D5-8E30-9AD58D3B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2616541" y="1612160"/>
            <a:ext cx="3737009" cy="3737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18F5CD-0083-4413-AA1D-37865B53AEE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71600" y="3858776"/>
            <a:ext cx="9559004" cy="149167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1375B4E-CFE7-4BC1-8954-3F6867639AC3}"/>
              </a:ext>
            </a:extLst>
          </p:cNvPr>
          <p:cNvCxnSpPr>
            <a:cxnSpLocks/>
          </p:cNvCxnSpPr>
          <p:nvPr/>
        </p:nvCxnSpPr>
        <p:spPr>
          <a:xfrm>
            <a:off x="1909448" y="2971800"/>
            <a:ext cx="0" cy="1190833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CD79F3-5088-4317-9673-AB53B8D3D346}"/>
              </a:ext>
            </a:extLst>
          </p:cNvPr>
          <p:cNvCxnSpPr>
            <a:cxnSpLocks/>
          </p:cNvCxnSpPr>
          <p:nvPr/>
        </p:nvCxnSpPr>
        <p:spPr>
          <a:xfrm>
            <a:off x="7135802" y="2979420"/>
            <a:ext cx="0" cy="1183213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7DFE7E76-B08E-4974-8912-59C50DEDAB8A}"/>
              </a:ext>
            </a:extLst>
          </p:cNvPr>
          <p:cNvSpPr/>
          <p:nvPr/>
        </p:nvSpPr>
        <p:spPr>
          <a:xfrm>
            <a:off x="6857377" y="4307025"/>
            <a:ext cx="561975" cy="559159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F4DB9F0-FD73-43CE-8DDA-217491514E78}"/>
              </a:ext>
            </a:extLst>
          </p:cNvPr>
          <p:cNvSpPr/>
          <p:nvPr/>
        </p:nvSpPr>
        <p:spPr>
          <a:xfrm>
            <a:off x="1599577" y="4307025"/>
            <a:ext cx="561975" cy="559159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A0DE2B-036C-47E1-9DAC-266A65ED12C5}"/>
              </a:ext>
            </a:extLst>
          </p:cNvPr>
          <p:cNvSpPr txBox="1"/>
          <p:nvPr/>
        </p:nvSpPr>
        <p:spPr>
          <a:xfrm>
            <a:off x="3429000" y="5589622"/>
            <a:ext cx="5334000" cy="783193"/>
          </a:xfrm>
          <a:prstGeom prst="roundRect">
            <a:avLst/>
          </a:prstGeom>
          <a:solidFill>
            <a:srgbClr val="49A19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Bút chì dài 6 cm.</a:t>
            </a:r>
          </a:p>
        </p:txBody>
      </p:sp>
    </p:spTree>
    <p:extLst>
      <p:ext uri="{BB962C8B-B14F-4D97-AF65-F5344CB8AC3E}">
        <p14:creationId xmlns:p14="http://schemas.microsoft.com/office/powerpoint/2010/main" val="219713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9BE9A-F009-4B99-B8E5-620ABA386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81796"/>
            <a:ext cx="4343400" cy="217170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1FC0D9FD-3A65-4C36-A7C5-24E987DD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8" r="28616"/>
          <a:stretch/>
        </p:blipFill>
        <p:spPr>
          <a:xfrm>
            <a:off x="4572000" y="3581400"/>
            <a:ext cx="2744983" cy="5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6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F1DB406-6007-4569-A864-C839B13D245F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B9CD6D5-6C38-403A-85CB-8E0FC1F6B3F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38417BFA-6749-4C50-8BD8-EBC1FF95B5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716AF81-A540-4CAF-B8BC-A64D2340576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768D574-3DE9-4A51-83FA-82075C8F80A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A54E25E-5EAA-4FA4-9540-E413AB86C2EC}"/>
              </a:ext>
            </a:extLst>
          </p:cNvPr>
          <p:cNvSpPr txBox="1"/>
          <p:nvPr/>
        </p:nvSpPr>
        <p:spPr>
          <a:xfrm>
            <a:off x="1181127" y="355600"/>
            <a:ext cx="704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Bạn nào đặt thước đo đúng?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1DBE9-D4F4-4F51-B586-CA3C61265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" y="990600"/>
            <a:ext cx="11269135" cy="5069624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865" name="Picture 1864">
            <a:extLst>
              <a:ext uri="{FF2B5EF4-FFF2-40B4-BE49-F238E27FC236}">
                <a16:creationId xmlns:a16="http://schemas.microsoft.com/office/drawing/2014/main" id="{48600D63-DD61-4EF6-A5F3-977A946F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590592"/>
            <a:ext cx="985490" cy="890120"/>
          </a:xfrm>
          <a:prstGeom prst="rect">
            <a:avLst/>
          </a:prstGeom>
        </p:spPr>
      </p:pic>
      <p:sp>
        <p:nvSpPr>
          <p:cNvPr id="1867" name="Rectangle: Rounded Corners 1866">
            <a:extLst>
              <a:ext uri="{FF2B5EF4-FFF2-40B4-BE49-F238E27FC236}">
                <a16:creationId xmlns:a16="http://schemas.microsoft.com/office/drawing/2014/main" id="{CE5A1C7E-4073-4545-B10A-327768D7BA52}"/>
              </a:ext>
            </a:extLst>
          </p:cNvPr>
          <p:cNvSpPr/>
          <p:nvPr/>
        </p:nvSpPr>
        <p:spPr>
          <a:xfrm>
            <a:off x="4343400" y="1163966"/>
            <a:ext cx="7162800" cy="5338434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F1DB406-6007-4569-A864-C839B13D245F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B9CD6D5-6C38-403A-85CB-8E0FC1F6B3F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38417BFA-6749-4C50-8BD8-EBC1FF95B5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716AF81-A540-4CAF-B8BC-A64D2340576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768D574-3DE9-4A51-83FA-82075C8F80A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A54E25E-5EAA-4FA4-9540-E413AB86C2EC}"/>
              </a:ext>
            </a:extLst>
          </p:cNvPr>
          <p:cNvSpPr txBox="1"/>
          <p:nvPr/>
        </p:nvSpPr>
        <p:spPr>
          <a:xfrm>
            <a:off x="1181127" y="355600"/>
            <a:ext cx="704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Bạn nào đặt thước đo đúng?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1DBE9-D4F4-4F51-B586-CA3C61265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" y="990600"/>
            <a:ext cx="11269135" cy="5069624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865" name="Picture 1864">
            <a:extLst>
              <a:ext uri="{FF2B5EF4-FFF2-40B4-BE49-F238E27FC236}">
                <a16:creationId xmlns:a16="http://schemas.microsoft.com/office/drawing/2014/main" id="{48600D63-DD61-4EF6-A5F3-977A946F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590592"/>
            <a:ext cx="985490" cy="89012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AA6155-7A83-4311-BCC0-358AAF963D32}"/>
              </a:ext>
            </a:extLst>
          </p:cNvPr>
          <p:cNvSpPr/>
          <p:nvPr/>
        </p:nvSpPr>
        <p:spPr>
          <a:xfrm>
            <a:off x="457200" y="1163966"/>
            <a:ext cx="3962400" cy="5338434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32DD7-BE90-4FEC-88F2-4002C6F37EE9}"/>
              </a:ext>
            </a:extLst>
          </p:cNvPr>
          <p:cNvSpPr/>
          <p:nvPr/>
        </p:nvSpPr>
        <p:spPr>
          <a:xfrm>
            <a:off x="7768167" y="1163966"/>
            <a:ext cx="3962400" cy="5338434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935A04-44F2-4760-AFC5-F3E45985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5590592"/>
            <a:ext cx="985490" cy="8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F1DB406-6007-4569-A864-C839B13D245F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B9CD6D5-6C38-403A-85CB-8E0FC1F6B3F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38417BFA-6749-4C50-8BD8-EBC1FF95B5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716AF81-A540-4CAF-B8BC-A64D2340576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768D574-3DE9-4A51-83FA-82075C8F80A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A54E25E-5EAA-4FA4-9540-E413AB86C2EC}"/>
              </a:ext>
            </a:extLst>
          </p:cNvPr>
          <p:cNvSpPr txBox="1"/>
          <p:nvPr/>
        </p:nvSpPr>
        <p:spPr>
          <a:xfrm>
            <a:off x="1181127" y="355600"/>
            <a:ext cx="704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Bạn nào đặt thước đo đúng?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1DBE9-D4F4-4F51-B586-CA3C61265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" y="990600"/>
            <a:ext cx="11269135" cy="5069624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865" name="Picture 1864">
            <a:extLst>
              <a:ext uri="{FF2B5EF4-FFF2-40B4-BE49-F238E27FC236}">
                <a16:creationId xmlns:a16="http://schemas.microsoft.com/office/drawing/2014/main" id="{48600D63-DD61-4EF6-A5F3-977A946F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590592"/>
            <a:ext cx="985490" cy="890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935A04-44F2-4760-AFC5-F3E45985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5590592"/>
            <a:ext cx="985490" cy="89012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AA6155-7A83-4311-BCC0-358AAF963D32}"/>
              </a:ext>
            </a:extLst>
          </p:cNvPr>
          <p:cNvSpPr/>
          <p:nvPr/>
        </p:nvSpPr>
        <p:spPr>
          <a:xfrm>
            <a:off x="457200" y="1163966"/>
            <a:ext cx="7467600" cy="5338434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6DA-7CF2-4E68-A9D6-57B09FE2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739" y="5663080"/>
            <a:ext cx="990031" cy="8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3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E17F961-BB65-48DC-A31A-820768E2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90601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6E8E00-2476-475D-B420-D5FA6E59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90600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B8181C-8484-49A6-8A9B-AEFBB7CB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90600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49B359-0CC5-4452-99C9-104381F3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51472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81AE46-652F-47B1-8F15-A5228F11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51471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47A9E1-D051-4EC4-91FD-C1A7A811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51471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A997115-9DEA-4693-A754-F7368B8E9CED}"/>
              </a:ext>
            </a:extLst>
          </p:cNvPr>
          <p:cNvSpPr/>
          <p:nvPr/>
        </p:nvSpPr>
        <p:spPr>
          <a:xfrm>
            <a:off x="9617596" y="160092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AB18AC-81B8-4A55-9183-63F3345F8D13}"/>
              </a:ext>
            </a:extLst>
          </p:cNvPr>
          <p:cNvSpPr/>
          <p:nvPr/>
        </p:nvSpPr>
        <p:spPr>
          <a:xfrm>
            <a:off x="10363200" y="1661886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A945C0-0FB9-4BDC-842E-2D1A00931764}"/>
              </a:ext>
            </a:extLst>
          </p:cNvPr>
          <p:cNvSpPr/>
          <p:nvPr/>
        </p:nvSpPr>
        <p:spPr>
          <a:xfrm>
            <a:off x="9617596" y="3138714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9E7B88-E3F2-4443-A0DB-2BD26FDB21BF}"/>
              </a:ext>
            </a:extLst>
          </p:cNvPr>
          <p:cNvSpPr/>
          <p:nvPr/>
        </p:nvSpPr>
        <p:spPr>
          <a:xfrm>
            <a:off x="10363200" y="3199673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0BD7D99-2FFE-4F0E-B914-3897872220E1}"/>
              </a:ext>
            </a:extLst>
          </p:cNvPr>
          <p:cNvSpPr/>
          <p:nvPr/>
        </p:nvSpPr>
        <p:spPr>
          <a:xfrm>
            <a:off x="9617596" y="4718595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4BAB99-9C8B-49E3-B56D-0A48F8EF70E9}"/>
              </a:ext>
            </a:extLst>
          </p:cNvPr>
          <p:cNvSpPr/>
          <p:nvPr/>
        </p:nvSpPr>
        <p:spPr>
          <a:xfrm>
            <a:off x="10363200" y="4779554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3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55897-E314-4BB5-B8D1-A8C469B5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95600"/>
            <a:ext cx="10675021" cy="1127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02BBF-5569-406D-90ED-38BE8F6F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51472" y="18542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2E4750-D7D1-4F74-A3BC-FECC07664FB8}"/>
              </a:ext>
            </a:extLst>
          </p:cNvPr>
          <p:cNvCxnSpPr>
            <a:cxnSpLocks/>
          </p:cNvCxnSpPr>
          <p:nvPr/>
        </p:nvCxnSpPr>
        <p:spPr>
          <a:xfrm>
            <a:off x="1241791" y="1970315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03161E-397A-4A23-B474-89F79A584289}"/>
              </a:ext>
            </a:extLst>
          </p:cNvPr>
          <p:cNvCxnSpPr>
            <a:cxnSpLocks/>
          </p:cNvCxnSpPr>
          <p:nvPr/>
        </p:nvCxnSpPr>
        <p:spPr>
          <a:xfrm>
            <a:off x="7121288" y="1977935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2EFB987-F2A2-4525-977D-335637DDAB74}"/>
              </a:ext>
            </a:extLst>
          </p:cNvPr>
          <p:cNvSpPr/>
          <p:nvPr/>
        </p:nvSpPr>
        <p:spPr>
          <a:xfrm>
            <a:off x="6842863" y="3305540"/>
            <a:ext cx="561975" cy="559159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DDAC3C-DC80-4FBE-8AC2-E304D15B081F}"/>
              </a:ext>
            </a:extLst>
          </p:cNvPr>
          <p:cNvSpPr/>
          <p:nvPr/>
        </p:nvSpPr>
        <p:spPr>
          <a:xfrm>
            <a:off x="931920" y="3305540"/>
            <a:ext cx="561975" cy="559159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4A63EA-1A59-449D-A058-8EF0D1589BD3}"/>
              </a:ext>
            </a:extLst>
          </p:cNvPr>
          <p:cNvSpPr txBox="1"/>
          <p:nvPr/>
        </p:nvSpPr>
        <p:spPr>
          <a:xfrm>
            <a:off x="3429000" y="4619197"/>
            <a:ext cx="5334000" cy="783193"/>
          </a:xfrm>
          <a:prstGeom prst="roundRect">
            <a:avLst/>
          </a:prstGeom>
          <a:solidFill>
            <a:srgbClr val="49A19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Bút chì dài 6 cm.</a:t>
            </a:r>
          </a:p>
        </p:txBody>
      </p:sp>
    </p:spTree>
    <p:extLst>
      <p:ext uri="{BB962C8B-B14F-4D97-AF65-F5344CB8AC3E}">
        <p14:creationId xmlns:p14="http://schemas.microsoft.com/office/powerpoint/2010/main" val="1475821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E17F961-BB65-48DC-A31A-820768E2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90601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6E8E00-2476-475D-B420-D5FA6E59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90600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B8181C-8484-49A6-8A9B-AEFBB7CB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90600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49B359-0CC5-4452-99C9-104381F3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51472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81AE46-652F-47B1-8F15-A5228F11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51471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47A9E1-D051-4EC4-91FD-C1A7A811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51471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A997115-9DEA-4693-A754-F7368B8E9CED}"/>
              </a:ext>
            </a:extLst>
          </p:cNvPr>
          <p:cNvSpPr/>
          <p:nvPr/>
        </p:nvSpPr>
        <p:spPr>
          <a:xfrm>
            <a:off x="9617596" y="160092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AB18AC-81B8-4A55-9183-63F3345F8D13}"/>
              </a:ext>
            </a:extLst>
          </p:cNvPr>
          <p:cNvSpPr/>
          <p:nvPr/>
        </p:nvSpPr>
        <p:spPr>
          <a:xfrm>
            <a:off x="10363200" y="1661886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A945C0-0FB9-4BDC-842E-2D1A00931764}"/>
              </a:ext>
            </a:extLst>
          </p:cNvPr>
          <p:cNvSpPr/>
          <p:nvPr/>
        </p:nvSpPr>
        <p:spPr>
          <a:xfrm>
            <a:off x="9617596" y="3138714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9E7B88-E3F2-4443-A0DB-2BD26FDB21BF}"/>
              </a:ext>
            </a:extLst>
          </p:cNvPr>
          <p:cNvSpPr/>
          <p:nvPr/>
        </p:nvSpPr>
        <p:spPr>
          <a:xfrm>
            <a:off x="10363200" y="3199673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0BD7D99-2FFE-4F0E-B914-3897872220E1}"/>
              </a:ext>
            </a:extLst>
          </p:cNvPr>
          <p:cNvSpPr/>
          <p:nvPr/>
        </p:nvSpPr>
        <p:spPr>
          <a:xfrm>
            <a:off x="9617596" y="4718595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4BAB99-9C8B-49E3-B56D-0A48F8EF70E9}"/>
              </a:ext>
            </a:extLst>
          </p:cNvPr>
          <p:cNvSpPr/>
          <p:nvPr/>
        </p:nvSpPr>
        <p:spPr>
          <a:xfrm>
            <a:off x="10363200" y="4779554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6E58EF9-EB57-43C8-B69A-116C826C04C0}"/>
              </a:ext>
            </a:extLst>
          </p:cNvPr>
          <p:cNvSpPr/>
          <p:nvPr/>
        </p:nvSpPr>
        <p:spPr>
          <a:xfrm>
            <a:off x="9617596" y="160727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99880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E56446D-9AA2-4B0C-9118-A38157C5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12870" y="1447800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55897-E314-4BB5-B8D1-A8C469B5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89132"/>
            <a:ext cx="10675021" cy="11278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2E4750-D7D1-4F74-A3BC-FECC07664FB8}"/>
              </a:ext>
            </a:extLst>
          </p:cNvPr>
          <p:cNvCxnSpPr>
            <a:cxnSpLocks/>
          </p:cNvCxnSpPr>
          <p:nvPr/>
        </p:nvCxnSpPr>
        <p:spPr>
          <a:xfrm>
            <a:off x="1238616" y="2063847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03161E-397A-4A23-B474-89F79A584289}"/>
              </a:ext>
            </a:extLst>
          </p:cNvPr>
          <p:cNvCxnSpPr>
            <a:cxnSpLocks/>
          </p:cNvCxnSpPr>
          <p:nvPr/>
        </p:nvCxnSpPr>
        <p:spPr>
          <a:xfrm>
            <a:off x="9103338" y="2057179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2EFB987-F2A2-4525-977D-335637DDAB74}"/>
              </a:ext>
            </a:extLst>
          </p:cNvPr>
          <p:cNvSpPr/>
          <p:nvPr/>
        </p:nvSpPr>
        <p:spPr>
          <a:xfrm>
            <a:off x="8824913" y="3384784"/>
            <a:ext cx="561975" cy="559159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DDAC3C-DC80-4FBE-8AC2-E304D15B081F}"/>
              </a:ext>
            </a:extLst>
          </p:cNvPr>
          <p:cNvSpPr/>
          <p:nvPr/>
        </p:nvSpPr>
        <p:spPr>
          <a:xfrm>
            <a:off x="931920" y="3399072"/>
            <a:ext cx="561975" cy="559159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4A63EA-1A59-449D-A058-8EF0D1589BD3}"/>
              </a:ext>
            </a:extLst>
          </p:cNvPr>
          <p:cNvSpPr txBox="1"/>
          <p:nvPr/>
        </p:nvSpPr>
        <p:spPr>
          <a:xfrm>
            <a:off x="3429000" y="4712729"/>
            <a:ext cx="5334000" cy="783193"/>
          </a:xfrm>
          <a:prstGeom prst="roundRect">
            <a:avLst/>
          </a:prstGeom>
          <a:solidFill>
            <a:srgbClr val="49A19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Bút mực dài 8 cm.</a:t>
            </a:r>
          </a:p>
        </p:txBody>
      </p:sp>
    </p:spTree>
    <p:extLst>
      <p:ext uri="{BB962C8B-B14F-4D97-AF65-F5344CB8AC3E}">
        <p14:creationId xmlns:p14="http://schemas.microsoft.com/office/powerpoint/2010/main" val="32514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E17F961-BB65-48DC-A31A-820768E2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90601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6E8E00-2476-475D-B420-D5FA6E59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90600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B8181C-8484-49A6-8A9B-AEFBB7CB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90600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49B359-0CC5-4452-99C9-104381F3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51472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81AE46-652F-47B1-8F15-A5228F11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51471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47A9E1-D051-4EC4-91FD-C1A7A811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51471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A997115-9DEA-4693-A754-F7368B8E9CED}"/>
              </a:ext>
            </a:extLst>
          </p:cNvPr>
          <p:cNvSpPr/>
          <p:nvPr/>
        </p:nvSpPr>
        <p:spPr>
          <a:xfrm>
            <a:off x="9617596" y="160092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AB18AC-81B8-4A55-9183-63F3345F8D13}"/>
              </a:ext>
            </a:extLst>
          </p:cNvPr>
          <p:cNvSpPr/>
          <p:nvPr/>
        </p:nvSpPr>
        <p:spPr>
          <a:xfrm>
            <a:off x="10363200" y="1661886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A945C0-0FB9-4BDC-842E-2D1A00931764}"/>
              </a:ext>
            </a:extLst>
          </p:cNvPr>
          <p:cNvSpPr/>
          <p:nvPr/>
        </p:nvSpPr>
        <p:spPr>
          <a:xfrm>
            <a:off x="9617596" y="3138714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9E7B88-E3F2-4443-A0DB-2BD26FDB21BF}"/>
              </a:ext>
            </a:extLst>
          </p:cNvPr>
          <p:cNvSpPr/>
          <p:nvPr/>
        </p:nvSpPr>
        <p:spPr>
          <a:xfrm>
            <a:off x="10363200" y="3199673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0BD7D99-2FFE-4F0E-B914-3897872220E1}"/>
              </a:ext>
            </a:extLst>
          </p:cNvPr>
          <p:cNvSpPr/>
          <p:nvPr/>
        </p:nvSpPr>
        <p:spPr>
          <a:xfrm>
            <a:off x="9617596" y="4718595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4BAB99-9C8B-49E3-B56D-0A48F8EF70E9}"/>
              </a:ext>
            </a:extLst>
          </p:cNvPr>
          <p:cNvSpPr/>
          <p:nvPr/>
        </p:nvSpPr>
        <p:spPr>
          <a:xfrm>
            <a:off x="10363200" y="4779554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6E58EF9-EB57-43C8-B69A-116C826C04C0}"/>
              </a:ext>
            </a:extLst>
          </p:cNvPr>
          <p:cNvSpPr/>
          <p:nvPr/>
        </p:nvSpPr>
        <p:spPr>
          <a:xfrm>
            <a:off x="9617596" y="160727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D7D6E5-B5A5-4E2B-914F-8DFF5806A04A}"/>
              </a:ext>
            </a:extLst>
          </p:cNvPr>
          <p:cNvSpPr/>
          <p:nvPr/>
        </p:nvSpPr>
        <p:spPr>
          <a:xfrm>
            <a:off x="9617596" y="315032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3782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30166" y="5925151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3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8" y="4183309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8" y="615362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3" y="5444493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6" y="5008253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8" y="110887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0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19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0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6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3" y="5222700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5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3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4" y="4178962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24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49403" y="4574545"/>
            <a:ext cx="1335961" cy="1244012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752125" y="5386080"/>
            <a:ext cx="795097" cy="1254403"/>
          </a:xfrm>
          <a:prstGeom prst="rect">
            <a:avLst/>
          </a:prstGeom>
        </p:spPr>
      </p:pic>
      <p:pic>
        <p:nvPicPr>
          <p:cNvPr id="10" name="PHẠM DUYÊN 24 - 9Slide.vn">
            <a:hlinkClick r:id="rId26" action="ppaction://hlinksldjump"/>
            <a:extLst>
              <a:ext uri="{FF2B5EF4-FFF2-40B4-BE49-F238E27FC236}">
                <a16:creationId xmlns:a16="http://schemas.microsoft.com/office/drawing/2014/main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07573" y="5883287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8DD438-40C3-42FA-B49D-C7825DBCC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33215" y="1908969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55897-E314-4BB5-B8D1-A8C469B5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895600"/>
            <a:ext cx="10675021" cy="11278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2E4750-D7D1-4F74-A3BC-FECC07664FB8}"/>
              </a:ext>
            </a:extLst>
          </p:cNvPr>
          <p:cNvCxnSpPr>
            <a:cxnSpLocks/>
          </p:cNvCxnSpPr>
          <p:nvPr/>
        </p:nvCxnSpPr>
        <p:spPr>
          <a:xfrm>
            <a:off x="1241791" y="1970315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03161E-397A-4A23-B474-89F79A584289}"/>
              </a:ext>
            </a:extLst>
          </p:cNvPr>
          <p:cNvCxnSpPr>
            <a:cxnSpLocks/>
          </p:cNvCxnSpPr>
          <p:nvPr/>
        </p:nvCxnSpPr>
        <p:spPr>
          <a:xfrm>
            <a:off x="5164750" y="1992222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2EFB987-F2A2-4525-977D-335637DDAB74}"/>
              </a:ext>
            </a:extLst>
          </p:cNvPr>
          <p:cNvSpPr/>
          <p:nvPr/>
        </p:nvSpPr>
        <p:spPr>
          <a:xfrm>
            <a:off x="4886325" y="3319827"/>
            <a:ext cx="561975" cy="559159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DDAC3C-DC80-4FBE-8AC2-E304D15B081F}"/>
              </a:ext>
            </a:extLst>
          </p:cNvPr>
          <p:cNvSpPr/>
          <p:nvPr/>
        </p:nvSpPr>
        <p:spPr>
          <a:xfrm>
            <a:off x="931920" y="3305540"/>
            <a:ext cx="561975" cy="559159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4A63EA-1A59-449D-A058-8EF0D1589BD3}"/>
              </a:ext>
            </a:extLst>
          </p:cNvPr>
          <p:cNvSpPr txBox="1"/>
          <p:nvPr/>
        </p:nvSpPr>
        <p:spPr>
          <a:xfrm>
            <a:off x="3429000" y="4619197"/>
            <a:ext cx="5334000" cy="783193"/>
          </a:xfrm>
          <a:prstGeom prst="roundRect">
            <a:avLst/>
          </a:prstGeom>
          <a:solidFill>
            <a:srgbClr val="49A19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Bút màu dài 4 cm.</a:t>
            </a:r>
          </a:p>
        </p:txBody>
      </p:sp>
    </p:spTree>
    <p:extLst>
      <p:ext uri="{BB962C8B-B14F-4D97-AF65-F5344CB8AC3E}">
        <p14:creationId xmlns:p14="http://schemas.microsoft.com/office/powerpoint/2010/main" val="284703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74DC6A-B689-4EEE-9419-2FCA3C0347B6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3E9438-F11E-4911-9A11-F3D56F9F0E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3315FB-FB89-4E30-A687-3DC3A24745E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563452E-C49B-4C12-8044-C187F54481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C049FB-F79C-4537-B6D7-1C703D6CDF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60A403-0A2B-482D-9B26-4836DDA30674}"/>
              </a:ext>
            </a:extLst>
          </p:cNvPr>
          <p:cNvSpPr txBox="1"/>
          <p:nvPr/>
        </p:nvSpPr>
        <p:spPr>
          <a:xfrm>
            <a:off x="1181127" y="355600"/>
            <a:ext cx="643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a) Đo độ dài mỗi cây bút.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E17F961-BB65-48DC-A31A-820768E2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90601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6E8E00-2476-475D-B420-D5FA6E59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90600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B8181C-8484-49A6-8A9B-AEFBB7CB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90600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49B359-0CC5-4452-99C9-104381F3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3" r="25010" b="72516"/>
          <a:stretch/>
        </p:blipFill>
        <p:spPr>
          <a:xfrm>
            <a:off x="951472" y="1447800"/>
            <a:ext cx="6437086" cy="965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81AE46-652F-47B1-8F15-A5228F11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385" r="3457" b="34681"/>
          <a:stretch/>
        </p:blipFill>
        <p:spPr>
          <a:xfrm>
            <a:off x="951471" y="2779485"/>
            <a:ext cx="8440057" cy="14877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47A9E1-D051-4EC4-91FD-C1A7A811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70543" r="45471" b="6936"/>
          <a:stretch/>
        </p:blipFill>
        <p:spPr>
          <a:xfrm>
            <a:off x="951471" y="4655455"/>
            <a:ext cx="4535715" cy="90714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A997115-9DEA-4693-A754-F7368B8E9CED}"/>
              </a:ext>
            </a:extLst>
          </p:cNvPr>
          <p:cNvSpPr/>
          <p:nvPr/>
        </p:nvSpPr>
        <p:spPr>
          <a:xfrm>
            <a:off x="9617596" y="160092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AB18AC-81B8-4A55-9183-63F3345F8D13}"/>
              </a:ext>
            </a:extLst>
          </p:cNvPr>
          <p:cNvSpPr/>
          <p:nvPr/>
        </p:nvSpPr>
        <p:spPr>
          <a:xfrm>
            <a:off x="10363200" y="1661886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A945C0-0FB9-4BDC-842E-2D1A00931764}"/>
              </a:ext>
            </a:extLst>
          </p:cNvPr>
          <p:cNvSpPr/>
          <p:nvPr/>
        </p:nvSpPr>
        <p:spPr>
          <a:xfrm>
            <a:off x="9617596" y="3138714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9E7B88-E3F2-4443-A0DB-2BD26FDB21BF}"/>
              </a:ext>
            </a:extLst>
          </p:cNvPr>
          <p:cNvSpPr/>
          <p:nvPr/>
        </p:nvSpPr>
        <p:spPr>
          <a:xfrm>
            <a:off x="10363200" y="3199673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0BD7D99-2FFE-4F0E-B914-3897872220E1}"/>
              </a:ext>
            </a:extLst>
          </p:cNvPr>
          <p:cNvSpPr/>
          <p:nvPr/>
        </p:nvSpPr>
        <p:spPr>
          <a:xfrm>
            <a:off x="9617596" y="4718595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4BAB99-9C8B-49E3-B56D-0A48F8EF70E9}"/>
              </a:ext>
            </a:extLst>
          </p:cNvPr>
          <p:cNvSpPr/>
          <p:nvPr/>
        </p:nvSpPr>
        <p:spPr>
          <a:xfrm>
            <a:off x="10363200" y="4779554"/>
            <a:ext cx="1270000" cy="590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6E58EF9-EB57-43C8-B69A-116C826C04C0}"/>
              </a:ext>
            </a:extLst>
          </p:cNvPr>
          <p:cNvSpPr/>
          <p:nvPr/>
        </p:nvSpPr>
        <p:spPr>
          <a:xfrm>
            <a:off x="9617596" y="160727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D7D6E5-B5A5-4E2B-914F-8DFF5806A04A}"/>
              </a:ext>
            </a:extLst>
          </p:cNvPr>
          <p:cNvSpPr/>
          <p:nvPr/>
        </p:nvSpPr>
        <p:spPr>
          <a:xfrm>
            <a:off x="9617596" y="3150327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6B4F67C-3C04-427B-93E5-2C9272DFC9FE}"/>
              </a:ext>
            </a:extLst>
          </p:cNvPr>
          <p:cNvSpPr/>
          <p:nvPr/>
        </p:nvSpPr>
        <p:spPr>
          <a:xfrm>
            <a:off x="9617596" y="4721952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0409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3C18F-3F98-444B-B04E-5E89DD64DCE9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E8ADA4-CD6A-4D05-945B-F724D5BEDBC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DDDA8EC-88BE-4D8D-97CF-5E4A433482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B7781E-10AA-497B-8FC6-86E07CB597B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D8E016-318C-468D-A66E-D14CCEB312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50A5D6-CD05-4541-BAB5-15AB8323C942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DF7A82-63AB-4380-B551-41E166BC18CF}"/>
              </a:ext>
            </a:extLst>
          </p:cNvPr>
          <p:cNvGrpSpPr/>
          <p:nvPr/>
        </p:nvGrpSpPr>
        <p:grpSpPr>
          <a:xfrm>
            <a:off x="1752600" y="1905000"/>
            <a:ext cx="4534122" cy="709682"/>
            <a:chOff x="432319" y="2121909"/>
            <a:chExt cx="4534122" cy="709682"/>
          </a:xfrm>
          <a:effectLst/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20B756-99DB-43A1-AEC1-BA7B6488A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"/>
            <a:stretch/>
          </p:blipFill>
          <p:spPr>
            <a:xfrm>
              <a:off x="1193568" y="2121909"/>
              <a:ext cx="3772873" cy="709682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17" name="17">
              <a:extLst>
                <a:ext uri="{FF2B5EF4-FFF2-40B4-BE49-F238E27FC236}">
                  <a16:creationId xmlns:a16="http://schemas.microsoft.com/office/drawing/2014/main" id="{5D274FDC-4481-47AF-AA31-19BD024023F8}"/>
                </a:ext>
              </a:extLst>
            </p:cNvPr>
            <p:cNvSpPr txBox="1"/>
            <p:nvPr/>
          </p:nvSpPr>
          <p:spPr>
            <a:xfrm>
              <a:off x="432319" y="2122807"/>
              <a:ext cx="668922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a)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7D4E64-1C30-489D-AC1E-3AD4E9DE64FE}"/>
              </a:ext>
            </a:extLst>
          </p:cNvPr>
          <p:cNvGrpSpPr/>
          <p:nvPr/>
        </p:nvGrpSpPr>
        <p:grpSpPr>
          <a:xfrm>
            <a:off x="1752600" y="2946538"/>
            <a:ext cx="3799327" cy="707886"/>
            <a:chOff x="432319" y="3163447"/>
            <a:chExt cx="3799327" cy="707886"/>
          </a:xfrm>
          <a:effectLst/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394F13-E8DB-4BA5-9C73-F11452EE0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68" y="3222354"/>
              <a:ext cx="3038078" cy="590072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18" name="17">
              <a:extLst>
                <a:ext uri="{FF2B5EF4-FFF2-40B4-BE49-F238E27FC236}">
                  <a16:creationId xmlns:a16="http://schemas.microsoft.com/office/drawing/2014/main" id="{20330CA8-E4AF-43DF-83A3-1A80C2BC9BFC}"/>
                </a:ext>
              </a:extLst>
            </p:cNvPr>
            <p:cNvSpPr txBox="1"/>
            <p:nvPr/>
          </p:nvSpPr>
          <p:spPr>
            <a:xfrm>
              <a:off x="432319" y="3163447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b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BDC576-B79D-461C-AAA7-587BC85BD91E}"/>
              </a:ext>
            </a:extLst>
          </p:cNvPr>
          <p:cNvGrpSpPr/>
          <p:nvPr/>
        </p:nvGrpSpPr>
        <p:grpSpPr>
          <a:xfrm>
            <a:off x="1752600" y="3939604"/>
            <a:ext cx="5914973" cy="707886"/>
            <a:chOff x="432319" y="4156513"/>
            <a:chExt cx="5914973" cy="707886"/>
          </a:xfrm>
          <a:effectLst/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729369-96EA-4845-AD86-71866B9CE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"/>
            <a:stretch/>
          </p:blipFill>
          <p:spPr>
            <a:xfrm>
              <a:off x="1193568" y="4191498"/>
              <a:ext cx="5153724" cy="637916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19" name="17">
              <a:extLst>
                <a:ext uri="{FF2B5EF4-FFF2-40B4-BE49-F238E27FC236}">
                  <a16:creationId xmlns:a16="http://schemas.microsoft.com/office/drawing/2014/main" id="{123208F4-4724-499C-883D-F4BBB32E53D5}"/>
                </a:ext>
              </a:extLst>
            </p:cNvPr>
            <p:cNvSpPr txBox="1"/>
            <p:nvPr/>
          </p:nvSpPr>
          <p:spPr>
            <a:xfrm>
              <a:off x="432319" y="4156513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c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5DF23C-C67D-4ED8-809C-34A47F79DC5A}"/>
              </a:ext>
            </a:extLst>
          </p:cNvPr>
          <p:cNvGrpSpPr/>
          <p:nvPr/>
        </p:nvGrpSpPr>
        <p:grpSpPr>
          <a:xfrm>
            <a:off x="1752600" y="4978314"/>
            <a:ext cx="8728422" cy="741578"/>
            <a:chOff x="432319" y="5195223"/>
            <a:chExt cx="8728422" cy="741578"/>
          </a:xfrm>
          <a:effectLst/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60D720-EA1D-4BEC-8FD4-F59D6CDE7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"/>
            <a:stretch/>
          </p:blipFill>
          <p:spPr>
            <a:xfrm>
              <a:off x="1193568" y="5195223"/>
              <a:ext cx="7967173" cy="741578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0" name="17">
              <a:extLst>
                <a:ext uri="{FF2B5EF4-FFF2-40B4-BE49-F238E27FC236}">
                  <a16:creationId xmlns:a16="http://schemas.microsoft.com/office/drawing/2014/main" id="{CE23165B-24B0-4B83-92F9-85FE26B3A801}"/>
                </a:ext>
              </a:extLst>
            </p:cNvPr>
            <p:cNvSpPr txBox="1"/>
            <p:nvPr/>
          </p:nvSpPr>
          <p:spPr>
            <a:xfrm>
              <a:off x="432319" y="5212069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d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02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3C18F-3F98-444B-B04E-5E89DD64DCE9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E8ADA4-CD6A-4D05-945B-F724D5BEDBC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DDDA8EC-88BE-4D8D-97CF-5E4A433482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B7781E-10AA-497B-8FC6-86E07CB597B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D8E016-318C-468D-A66E-D14CCEB312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50A5D6-CD05-4541-BAB5-15AB8323C942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DF7A82-63AB-4380-B551-41E166BC18CF}"/>
              </a:ext>
            </a:extLst>
          </p:cNvPr>
          <p:cNvGrpSpPr/>
          <p:nvPr/>
        </p:nvGrpSpPr>
        <p:grpSpPr>
          <a:xfrm>
            <a:off x="3828939" y="1905000"/>
            <a:ext cx="4534122" cy="709682"/>
            <a:chOff x="432319" y="2121909"/>
            <a:chExt cx="4534122" cy="7096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20B756-99DB-43A1-AEC1-BA7B6488A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"/>
            <a:stretch/>
          </p:blipFill>
          <p:spPr>
            <a:xfrm>
              <a:off x="1193568" y="2121909"/>
              <a:ext cx="3772873" cy="709682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17" name="17">
              <a:extLst>
                <a:ext uri="{FF2B5EF4-FFF2-40B4-BE49-F238E27FC236}">
                  <a16:creationId xmlns:a16="http://schemas.microsoft.com/office/drawing/2014/main" id="{5D274FDC-4481-47AF-AA31-19BD024023F8}"/>
                </a:ext>
              </a:extLst>
            </p:cNvPr>
            <p:cNvSpPr txBox="1"/>
            <p:nvPr/>
          </p:nvSpPr>
          <p:spPr>
            <a:xfrm>
              <a:off x="432319" y="2122807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a)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3892A8-CEBC-4261-AF10-9CECA02D3598}"/>
              </a:ext>
            </a:extLst>
          </p:cNvPr>
          <p:cNvGrpSpPr/>
          <p:nvPr/>
        </p:nvGrpSpPr>
        <p:grpSpPr>
          <a:xfrm>
            <a:off x="1089600" y="3210063"/>
            <a:ext cx="4948765" cy="1133337"/>
            <a:chOff x="1089600" y="3210063"/>
            <a:chExt cx="4948765" cy="113333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C68942D-EE27-4DB1-AA69-907D0990790C}"/>
                </a:ext>
              </a:extLst>
            </p:cNvPr>
            <p:cNvSpPr/>
            <p:nvPr/>
          </p:nvSpPr>
          <p:spPr>
            <a:xfrm>
              <a:off x="1089600" y="32100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C686AA-D67A-4F05-B41A-9E5521475189}"/>
                </a:ext>
              </a:extLst>
            </p:cNvPr>
            <p:cNvGrpSpPr/>
            <p:nvPr/>
          </p:nvGrpSpPr>
          <p:grpSpPr>
            <a:xfrm>
              <a:off x="1308127" y="3417581"/>
              <a:ext cx="4635473" cy="731520"/>
              <a:chOff x="1308127" y="3556727"/>
              <a:chExt cx="4635473" cy="73152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151B57-EBFB-4EC3-A9ED-38CEB84D78F3}"/>
                  </a:ext>
                </a:extLst>
              </p:cNvPr>
              <p:cNvSpPr txBox="1"/>
              <p:nvPr/>
            </p:nvSpPr>
            <p:spPr>
              <a:xfrm>
                <a:off x="1308127" y="3617834"/>
                <a:ext cx="2494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Ước lượng: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CCE5E74-E72A-4AEE-AC6C-5932B93EA1EC}"/>
                  </a:ext>
                </a:extLst>
              </p:cNvPr>
              <p:cNvSpPr/>
              <p:nvPr/>
            </p:nvSpPr>
            <p:spPr>
              <a:xfrm>
                <a:off x="3927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002252B7-974C-4298-8D15-347BF5FDA215}"/>
                  </a:ext>
                </a:extLst>
              </p:cNvPr>
              <p:cNvSpPr/>
              <p:nvPr/>
            </p:nvSpPr>
            <p:spPr>
              <a:xfrm>
                <a:off x="4673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A1D634-46D3-4F1B-9BEA-2A9CB28EDB9E}"/>
              </a:ext>
            </a:extLst>
          </p:cNvPr>
          <p:cNvGrpSpPr/>
          <p:nvPr/>
        </p:nvGrpSpPr>
        <p:grpSpPr>
          <a:xfrm>
            <a:off x="6123035" y="3210063"/>
            <a:ext cx="4948765" cy="1133337"/>
            <a:chOff x="6123035" y="3895863"/>
            <a:chExt cx="4948765" cy="113333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276DB2-A0FE-447D-97C2-29EA1E8528F8}"/>
                </a:ext>
              </a:extLst>
            </p:cNvPr>
            <p:cNvSpPr/>
            <p:nvPr/>
          </p:nvSpPr>
          <p:spPr>
            <a:xfrm flipH="1">
              <a:off x="6123035" y="38958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66FA2D-AE37-491A-90A3-47CA3720C363}"/>
                </a:ext>
              </a:extLst>
            </p:cNvPr>
            <p:cNvGrpSpPr/>
            <p:nvPr/>
          </p:nvGrpSpPr>
          <p:grpSpPr>
            <a:xfrm>
              <a:off x="6399516" y="4103381"/>
              <a:ext cx="4497084" cy="731520"/>
              <a:chOff x="6399516" y="3556727"/>
              <a:chExt cx="4497084" cy="73152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17236B-6893-43DD-A490-976111744AD4}"/>
                  </a:ext>
                </a:extLst>
              </p:cNvPr>
              <p:cNvSpPr txBox="1"/>
              <p:nvPr/>
            </p:nvSpPr>
            <p:spPr>
              <a:xfrm>
                <a:off x="6399516" y="3617834"/>
                <a:ext cx="2396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Đo độ dài: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18FA38A-FE34-4775-BB8B-843232D89FB1}"/>
                  </a:ext>
                </a:extLst>
              </p:cNvPr>
              <p:cNvSpPr/>
              <p:nvPr/>
            </p:nvSpPr>
            <p:spPr>
              <a:xfrm>
                <a:off x="8880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CFB6FF7-C355-4B5F-9762-730A97BE25BA}"/>
                  </a:ext>
                </a:extLst>
              </p:cNvPr>
              <p:cNvSpPr/>
              <p:nvPr/>
            </p:nvSpPr>
            <p:spPr>
              <a:xfrm>
                <a:off x="9626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F2CA44-2C6B-4FCA-A92D-5E39E1981AA8}"/>
              </a:ext>
            </a:extLst>
          </p:cNvPr>
          <p:cNvSpPr/>
          <p:nvPr/>
        </p:nvSpPr>
        <p:spPr>
          <a:xfrm>
            <a:off x="3927996" y="34175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31329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EB42BA55-AB42-4018-9E60-6B337E2EC0AA}"/>
              </a:ext>
            </a:extLst>
          </p:cNvPr>
          <p:cNvGrpSpPr/>
          <p:nvPr/>
        </p:nvGrpSpPr>
        <p:grpSpPr>
          <a:xfrm>
            <a:off x="1089600" y="4124463"/>
            <a:ext cx="4948765" cy="1133337"/>
            <a:chOff x="1089600" y="3210063"/>
            <a:chExt cx="4948765" cy="113333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9A2A024-65BC-4530-B851-0A29B5876964}"/>
                </a:ext>
              </a:extLst>
            </p:cNvPr>
            <p:cNvSpPr/>
            <p:nvPr/>
          </p:nvSpPr>
          <p:spPr>
            <a:xfrm>
              <a:off x="1089600" y="32100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62166BA-EEBA-480E-9417-E9FCD655490E}"/>
                </a:ext>
              </a:extLst>
            </p:cNvPr>
            <p:cNvGrpSpPr/>
            <p:nvPr/>
          </p:nvGrpSpPr>
          <p:grpSpPr>
            <a:xfrm>
              <a:off x="1308127" y="3417581"/>
              <a:ext cx="4635473" cy="731520"/>
              <a:chOff x="1308127" y="3556727"/>
              <a:chExt cx="4635473" cy="731520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6B0635B-89FA-451E-A789-EDD75CF98F10}"/>
                  </a:ext>
                </a:extLst>
              </p:cNvPr>
              <p:cNvSpPr txBox="1"/>
              <p:nvPr/>
            </p:nvSpPr>
            <p:spPr>
              <a:xfrm>
                <a:off x="1308127" y="3617834"/>
                <a:ext cx="2494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Ước lượng:</a:t>
                </a: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D684D1D2-A531-44A2-A94C-9B6C1D492DE2}"/>
                  </a:ext>
                </a:extLst>
              </p:cNvPr>
              <p:cNvSpPr/>
              <p:nvPr/>
            </p:nvSpPr>
            <p:spPr>
              <a:xfrm>
                <a:off x="3927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76CF2E4-2E5C-4F35-A946-567A3901DBC9}"/>
                  </a:ext>
                </a:extLst>
              </p:cNvPr>
              <p:cNvSpPr/>
              <p:nvPr/>
            </p:nvSpPr>
            <p:spPr>
              <a:xfrm>
                <a:off x="4673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6105487-FDE7-4A33-A674-AEBAEF09D25D}"/>
              </a:ext>
            </a:extLst>
          </p:cNvPr>
          <p:cNvGrpSpPr/>
          <p:nvPr/>
        </p:nvGrpSpPr>
        <p:grpSpPr>
          <a:xfrm>
            <a:off x="6123035" y="4124463"/>
            <a:ext cx="4948765" cy="1133337"/>
            <a:chOff x="6123035" y="3895863"/>
            <a:chExt cx="4948765" cy="1133337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86F0A0C-0420-48FD-90DB-39DA4342F3D9}"/>
                </a:ext>
              </a:extLst>
            </p:cNvPr>
            <p:cNvSpPr/>
            <p:nvPr/>
          </p:nvSpPr>
          <p:spPr>
            <a:xfrm flipH="1">
              <a:off x="6123035" y="38958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A063D70-C241-4B07-9FB9-09EEAF321452}"/>
                </a:ext>
              </a:extLst>
            </p:cNvPr>
            <p:cNvGrpSpPr/>
            <p:nvPr/>
          </p:nvGrpSpPr>
          <p:grpSpPr>
            <a:xfrm>
              <a:off x="6399516" y="4103381"/>
              <a:ext cx="4497084" cy="731520"/>
              <a:chOff x="6399516" y="3556727"/>
              <a:chExt cx="4497084" cy="73152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AB6553A-C198-4C2A-9622-C1C2F0E14477}"/>
                  </a:ext>
                </a:extLst>
              </p:cNvPr>
              <p:cNvSpPr txBox="1"/>
              <p:nvPr/>
            </p:nvSpPr>
            <p:spPr>
              <a:xfrm>
                <a:off x="6399516" y="3617834"/>
                <a:ext cx="2396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Đo độ dài:</a:t>
                </a: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235080FA-4BBD-4CD8-8CBF-5DB4789B2A4E}"/>
                  </a:ext>
                </a:extLst>
              </p:cNvPr>
              <p:cNvSpPr/>
              <p:nvPr/>
            </p:nvSpPr>
            <p:spPr>
              <a:xfrm>
                <a:off x="8880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7FB47D9A-175C-43A0-925B-0495321368E4}"/>
                  </a:ext>
                </a:extLst>
              </p:cNvPr>
              <p:cNvSpPr/>
              <p:nvPr/>
            </p:nvSpPr>
            <p:spPr>
              <a:xfrm>
                <a:off x="9626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88E51-1D87-4502-B925-09DC99B178AA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542651B-1EED-4230-BD8A-59AADB09669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08BAB5-3DFD-4EE5-B463-F2A06A7A096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E0359CE-CA03-4B91-96E2-AE511DDA56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93070-F51F-4719-9E34-65FE15BFB6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47E008-D12F-4920-8814-9F4B378CBFA2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1A480C-6CC1-4579-82CD-8A138C98559C}"/>
              </a:ext>
            </a:extLst>
          </p:cNvPr>
          <p:cNvGrpSpPr/>
          <p:nvPr/>
        </p:nvGrpSpPr>
        <p:grpSpPr>
          <a:xfrm>
            <a:off x="405963" y="2002246"/>
            <a:ext cx="4534122" cy="709682"/>
            <a:chOff x="432319" y="2121909"/>
            <a:chExt cx="4534122" cy="70968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7CA95D-355C-44BF-9E2B-021DC976F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"/>
            <a:stretch/>
          </p:blipFill>
          <p:spPr>
            <a:xfrm>
              <a:off x="1193568" y="2121909"/>
              <a:ext cx="3772873" cy="709682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7" name="17">
              <a:extLst>
                <a:ext uri="{FF2B5EF4-FFF2-40B4-BE49-F238E27FC236}">
                  <a16:creationId xmlns:a16="http://schemas.microsoft.com/office/drawing/2014/main" id="{A711AF09-CC0B-41A7-B136-126DD7D2C72A}"/>
                </a:ext>
              </a:extLst>
            </p:cNvPr>
            <p:cNvSpPr txBox="1"/>
            <p:nvPr/>
          </p:nvSpPr>
          <p:spPr>
            <a:xfrm>
              <a:off x="432319" y="2122807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a)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2CA33A90-51C8-454A-A747-4DAD42C30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3" y="2493791"/>
            <a:ext cx="11056206" cy="1139588"/>
          </a:xfrm>
          <a:prstGeom prst="roundRect">
            <a:avLst/>
          </a:prstGeom>
          <a:effectLst>
            <a:softEdge rad="127000"/>
          </a:effec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0DE98BB-2059-4FED-BAB2-0933BDBC7B1D}"/>
              </a:ext>
            </a:extLst>
          </p:cNvPr>
          <p:cNvCxnSpPr>
            <a:cxnSpLocks/>
          </p:cNvCxnSpPr>
          <p:nvPr/>
        </p:nvCxnSpPr>
        <p:spPr>
          <a:xfrm>
            <a:off x="1269783" y="1513115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B64785-6824-4A85-909C-094803B2B031}"/>
              </a:ext>
            </a:extLst>
          </p:cNvPr>
          <p:cNvCxnSpPr>
            <a:cxnSpLocks/>
          </p:cNvCxnSpPr>
          <p:nvPr/>
        </p:nvCxnSpPr>
        <p:spPr>
          <a:xfrm>
            <a:off x="4794296" y="1497700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627CE2B0-D6A2-43DF-AE7D-AF60C0479826}"/>
              </a:ext>
            </a:extLst>
          </p:cNvPr>
          <p:cNvSpPr/>
          <p:nvPr/>
        </p:nvSpPr>
        <p:spPr>
          <a:xfrm>
            <a:off x="4592072" y="2749106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135B70-BD3C-4328-AD2F-D3832B959DBB}"/>
              </a:ext>
            </a:extLst>
          </p:cNvPr>
          <p:cNvSpPr/>
          <p:nvPr/>
        </p:nvSpPr>
        <p:spPr>
          <a:xfrm>
            <a:off x="1036113" y="2772141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FF9F5C9-762D-4F8B-BE8E-C30D10E5561D}"/>
              </a:ext>
            </a:extLst>
          </p:cNvPr>
          <p:cNvSpPr/>
          <p:nvPr/>
        </p:nvSpPr>
        <p:spPr>
          <a:xfrm>
            <a:off x="3927996" y="43319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C638265-FA27-449B-9840-895175ADC844}"/>
              </a:ext>
            </a:extLst>
          </p:cNvPr>
          <p:cNvSpPr/>
          <p:nvPr/>
        </p:nvSpPr>
        <p:spPr>
          <a:xfrm>
            <a:off x="8880996" y="43319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7866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3C18F-3F98-444B-B04E-5E89DD64DCE9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E8ADA4-CD6A-4D05-945B-F724D5BEDBC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DDDA8EC-88BE-4D8D-97CF-5E4A433482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B7781E-10AA-497B-8FC6-86E07CB597B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D8E016-318C-468D-A66E-D14CCEB312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50A5D6-CD05-4541-BAB5-15AB8323C942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3892A8-CEBC-4261-AF10-9CECA02D3598}"/>
              </a:ext>
            </a:extLst>
          </p:cNvPr>
          <p:cNvGrpSpPr/>
          <p:nvPr/>
        </p:nvGrpSpPr>
        <p:grpSpPr>
          <a:xfrm>
            <a:off x="1089600" y="3210063"/>
            <a:ext cx="4948765" cy="1133337"/>
            <a:chOff x="1089600" y="3210063"/>
            <a:chExt cx="4948765" cy="113333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C68942D-EE27-4DB1-AA69-907D0990790C}"/>
                </a:ext>
              </a:extLst>
            </p:cNvPr>
            <p:cNvSpPr/>
            <p:nvPr/>
          </p:nvSpPr>
          <p:spPr>
            <a:xfrm>
              <a:off x="1089600" y="32100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C686AA-D67A-4F05-B41A-9E5521475189}"/>
                </a:ext>
              </a:extLst>
            </p:cNvPr>
            <p:cNvGrpSpPr/>
            <p:nvPr/>
          </p:nvGrpSpPr>
          <p:grpSpPr>
            <a:xfrm>
              <a:off x="1308127" y="3417581"/>
              <a:ext cx="4635473" cy="731520"/>
              <a:chOff x="1308127" y="3556727"/>
              <a:chExt cx="4635473" cy="73152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151B57-EBFB-4EC3-A9ED-38CEB84D78F3}"/>
                  </a:ext>
                </a:extLst>
              </p:cNvPr>
              <p:cNvSpPr txBox="1"/>
              <p:nvPr/>
            </p:nvSpPr>
            <p:spPr>
              <a:xfrm>
                <a:off x="1308127" y="3617834"/>
                <a:ext cx="2494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Ước lượng: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CCE5E74-E72A-4AEE-AC6C-5932B93EA1EC}"/>
                  </a:ext>
                </a:extLst>
              </p:cNvPr>
              <p:cNvSpPr/>
              <p:nvPr/>
            </p:nvSpPr>
            <p:spPr>
              <a:xfrm>
                <a:off x="3927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002252B7-974C-4298-8D15-347BF5FDA215}"/>
                  </a:ext>
                </a:extLst>
              </p:cNvPr>
              <p:cNvSpPr/>
              <p:nvPr/>
            </p:nvSpPr>
            <p:spPr>
              <a:xfrm>
                <a:off x="4673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A1D634-46D3-4F1B-9BEA-2A9CB28EDB9E}"/>
              </a:ext>
            </a:extLst>
          </p:cNvPr>
          <p:cNvGrpSpPr/>
          <p:nvPr/>
        </p:nvGrpSpPr>
        <p:grpSpPr>
          <a:xfrm>
            <a:off x="6123035" y="3210063"/>
            <a:ext cx="4948765" cy="1133337"/>
            <a:chOff x="6123035" y="3895863"/>
            <a:chExt cx="4948765" cy="113333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276DB2-A0FE-447D-97C2-29EA1E8528F8}"/>
                </a:ext>
              </a:extLst>
            </p:cNvPr>
            <p:cNvSpPr/>
            <p:nvPr/>
          </p:nvSpPr>
          <p:spPr>
            <a:xfrm flipH="1">
              <a:off x="6123035" y="38958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66FA2D-AE37-491A-90A3-47CA3720C363}"/>
                </a:ext>
              </a:extLst>
            </p:cNvPr>
            <p:cNvGrpSpPr/>
            <p:nvPr/>
          </p:nvGrpSpPr>
          <p:grpSpPr>
            <a:xfrm>
              <a:off x="6399516" y="4103381"/>
              <a:ext cx="4497084" cy="731520"/>
              <a:chOff x="6399516" y="3556727"/>
              <a:chExt cx="4497084" cy="73152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17236B-6893-43DD-A490-976111744AD4}"/>
                  </a:ext>
                </a:extLst>
              </p:cNvPr>
              <p:cNvSpPr txBox="1"/>
              <p:nvPr/>
            </p:nvSpPr>
            <p:spPr>
              <a:xfrm>
                <a:off x="6399516" y="3617834"/>
                <a:ext cx="2396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Đo độ dài: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18FA38A-FE34-4775-BB8B-843232D89FB1}"/>
                  </a:ext>
                </a:extLst>
              </p:cNvPr>
              <p:cNvSpPr/>
              <p:nvPr/>
            </p:nvSpPr>
            <p:spPr>
              <a:xfrm>
                <a:off x="8880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CFB6FF7-C355-4B5F-9762-730A97BE25BA}"/>
                  </a:ext>
                </a:extLst>
              </p:cNvPr>
              <p:cNvSpPr/>
              <p:nvPr/>
            </p:nvSpPr>
            <p:spPr>
              <a:xfrm>
                <a:off x="9626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F2CA44-2C6B-4FCA-A92D-5E39E1981AA8}"/>
              </a:ext>
            </a:extLst>
          </p:cNvPr>
          <p:cNvSpPr/>
          <p:nvPr/>
        </p:nvSpPr>
        <p:spPr>
          <a:xfrm>
            <a:off x="3927996" y="34175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A382E2-2B45-4533-99FF-DAB236215F66}"/>
              </a:ext>
            </a:extLst>
          </p:cNvPr>
          <p:cNvGrpSpPr/>
          <p:nvPr/>
        </p:nvGrpSpPr>
        <p:grpSpPr>
          <a:xfrm>
            <a:off x="4196337" y="1882914"/>
            <a:ext cx="3799327" cy="707886"/>
            <a:chOff x="432319" y="3163447"/>
            <a:chExt cx="3799327" cy="707886"/>
          </a:xfrm>
          <a:effectLst/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58867FE-185D-49C5-879E-C2B3AABE5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68" y="3222354"/>
              <a:ext cx="3038078" cy="590072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26" name="17">
              <a:extLst>
                <a:ext uri="{FF2B5EF4-FFF2-40B4-BE49-F238E27FC236}">
                  <a16:creationId xmlns:a16="http://schemas.microsoft.com/office/drawing/2014/main" id="{030198FC-EC35-4507-A8B8-06C0F9EE3D29}"/>
                </a:ext>
              </a:extLst>
            </p:cNvPr>
            <p:cNvSpPr txBox="1"/>
            <p:nvPr/>
          </p:nvSpPr>
          <p:spPr>
            <a:xfrm>
              <a:off x="432319" y="3163447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b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20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FCDC6C7-223E-4EB4-AD47-81BA7895EC65}"/>
              </a:ext>
            </a:extLst>
          </p:cNvPr>
          <p:cNvGrpSpPr/>
          <p:nvPr/>
        </p:nvGrpSpPr>
        <p:grpSpPr>
          <a:xfrm>
            <a:off x="403860" y="1867674"/>
            <a:ext cx="3799327" cy="707886"/>
            <a:chOff x="432319" y="3163447"/>
            <a:chExt cx="3799327" cy="707886"/>
          </a:xfrm>
          <a:effectLst/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8312E18-F6E8-4749-AA0F-7192A04BC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68" y="3222354"/>
              <a:ext cx="3038078" cy="590072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32" name="17">
              <a:extLst>
                <a:ext uri="{FF2B5EF4-FFF2-40B4-BE49-F238E27FC236}">
                  <a16:creationId xmlns:a16="http://schemas.microsoft.com/office/drawing/2014/main" id="{EAA60B5A-C902-42FE-A0EF-DE16FAEBAE67}"/>
                </a:ext>
              </a:extLst>
            </p:cNvPr>
            <p:cNvSpPr txBox="1"/>
            <p:nvPr/>
          </p:nvSpPr>
          <p:spPr>
            <a:xfrm>
              <a:off x="432319" y="3163447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b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B42BA55-AB42-4018-9E60-6B337E2EC0AA}"/>
              </a:ext>
            </a:extLst>
          </p:cNvPr>
          <p:cNvGrpSpPr/>
          <p:nvPr/>
        </p:nvGrpSpPr>
        <p:grpSpPr>
          <a:xfrm>
            <a:off x="1089600" y="4124463"/>
            <a:ext cx="4948765" cy="1133337"/>
            <a:chOff x="1089600" y="3210063"/>
            <a:chExt cx="4948765" cy="113333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9A2A024-65BC-4530-B851-0A29B5876964}"/>
                </a:ext>
              </a:extLst>
            </p:cNvPr>
            <p:cNvSpPr/>
            <p:nvPr/>
          </p:nvSpPr>
          <p:spPr>
            <a:xfrm>
              <a:off x="1089600" y="32100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62166BA-EEBA-480E-9417-E9FCD655490E}"/>
                </a:ext>
              </a:extLst>
            </p:cNvPr>
            <p:cNvGrpSpPr/>
            <p:nvPr/>
          </p:nvGrpSpPr>
          <p:grpSpPr>
            <a:xfrm>
              <a:off x="1308127" y="3417581"/>
              <a:ext cx="4635473" cy="731520"/>
              <a:chOff x="1308127" y="3556727"/>
              <a:chExt cx="4635473" cy="731520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6B0635B-89FA-451E-A789-EDD75CF98F10}"/>
                  </a:ext>
                </a:extLst>
              </p:cNvPr>
              <p:cNvSpPr txBox="1"/>
              <p:nvPr/>
            </p:nvSpPr>
            <p:spPr>
              <a:xfrm>
                <a:off x="1308127" y="3617834"/>
                <a:ext cx="2494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Ước lượng:</a:t>
                </a: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D684D1D2-A531-44A2-A94C-9B6C1D492DE2}"/>
                  </a:ext>
                </a:extLst>
              </p:cNvPr>
              <p:cNvSpPr/>
              <p:nvPr/>
            </p:nvSpPr>
            <p:spPr>
              <a:xfrm>
                <a:off x="3927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76CF2E4-2E5C-4F35-A946-567A3901DBC9}"/>
                  </a:ext>
                </a:extLst>
              </p:cNvPr>
              <p:cNvSpPr/>
              <p:nvPr/>
            </p:nvSpPr>
            <p:spPr>
              <a:xfrm>
                <a:off x="4673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6105487-FDE7-4A33-A674-AEBAEF09D25D}"/>
              </a:ext>
            </a:extLst>
          </p:cNvPr>
          <p:cNvGrpSpPr/>
          <p:nvPr/>
        </p:nvGrpSpPr>
        <p:grpSpPr>
          <a:xfrm>
            <a:off x="6123035" y="4124463"/>
            <a:ext cx="4948765" cy="1133337"/>
            <a:chOff x="6123035" y="3895863"/>
            <a:chExt cx="4948765" cy="1133337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86F0A0C-0420-48FD-90DB-39DA4342F3D9}"/>
                </a:ext>
              </a:extLst>
            </p:cNvPr>
            <p:cNvSpPr/>
            <p:nvPr/>
          </p:nvSpPr>
          <p:spPr>
            <a:xfrm flipH="1">
              <a:off x="6123035" y="38958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A063D70-C241-4B07-9FB9-09EEAF321452}"/>
                </a:ext>
              </a:extLst>
            </p:cNvPr>
            <p:cNvGrpSpPr/>
            <p:nvPr/>
          </p:nvGrpSpPr>
          <p:grpSpPr>
            <a:xfrm>
              <a:off x="6399516" y="4103381"/>
              <a:ext cx="4497084" cy="731520"/>
              <a:chOff x="6399516" y="3556727"/>
              <a:chExt cx="4497084" cy="73152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AB6553A-C198-4C2A-9622-C1C2F0E14477}"/>
                  </a:ext>
                </a:extLst>
              </p:cNvPr>
              <p:cNvSpPr txBox="1"/>
              <p:nvPr/>
            </p:nvSpPr>
            <p:spPr>
              <a:xfrm>
                <a:off x="6399516" y="3617834"/>
                <a:ext cx="2396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Đo độ dài:</a:t>
                </a: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235080FA-4BBD-4CD8-8CBF-5DB4789B2A4E}"/>
                  </a:ext>
                </a:extLst>
              </p:cNvPr>
              <p:cNvSpPr/>
              <p:nvPr/>
            </p:nvSpPr>
            <p:spPr>
              <a:xfrm>
                <a:off x="8880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7FB47D9A-175C-43A0-925B-0495321368E4}"/>
                  </a:ext>
                </a:extLst>
              </p:cNvPr>
              <p:cNvSpPr/>
              <p:nvPr/>
            </p:nvSpPr>
            <p:spPr>
              <a:xfrm>
                <a:off x="9626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88E51-1D87-4502-B925-09DC99B178AA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542651B-1EED-4230-BD8A-59AADB09669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08BAB5-3DFD-4EE5-B463-F2A06A7A096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E0359CE-CA03-4B91-96E2-AE511DDA567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93070-F51F-4719-9E34-65FE15BFB6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47E008-D12F-4920-8814-9F4B378CBFA2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CA33A90-51C8-454A-A747-4DAD42C30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3" y="2493791"/>
            <a:ext cx="11056206" cy="1139588"/>
          </a:xfrm>
          <a:prstGeom prst="roundRect">
            <a:avLst/>
          </a:prstGeom>
          <a:effectLst>
            <a:softEdge rad="127000"/>
          </a:effec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0DE98BB-2059-4FED-BAB2-0933BDBC7B1D}"/>
              </a:ext>
            </a:extLst>
          </p:cNvPr>
          <p:cNvCxnSpPr>
            <a:cxnSpLocks/>
          </p:cNvCxnSpPr>
          <p:nvPr/>
        </p:nvCxnSpPr>
        <p:spPr>
          <a:xfrm>
            <a:off x="1269783" y="1513115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B64785-6824-4A85-909C-094803B2B031}"/>
              </a:ext>
            </a:extLst>
          </p:cNvPr>
          <p:cNvCxnSpPr>
            <a:cxnSpLocks/>
          </p:cNvCxnSpPr>
          <p:nvPr/>
        </p:nvCxnSpPr>
        <p:spPr>
          <a:xfrm>
            <a:off x="4088424" y="1497700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627CE2B0-D6A2-43DF-AE7D-AF60C0479826}"/>
              </a:ext>
            </a:extLst>
          </p:cNvPr>
          <p:cNvSpPr/>
          <p:nvPr/>
        </p:nvSpPr>
        <p:spPr>
          <a:xfrm>
            <a:off x="3886200" y="2749106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135B70-BD3C-4328-AD2F-D3832B959DBB}"/>
              </a:ext>
            </a:extLst>
          </p:cNvPr>
          <p:cNvSpPr/>
          <p:nvPr/>
        </p:nvSpPr>
        <p:spPr>
          <a:xfrm>
            <a:off x="1036113" y="2772141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FF9F5C9-762D-4F8B-BE8E-C30D10E5561D}"/>
              </a:ext>
            </a:extLst>
          </p:cNvPr>
          <p:cNvSpPr/>
          <p:nvPr/>
        </p:nvSpPr>
        <p:spPr>
          <a:xfrm>
            <a:off x="3927996" y="43319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C638265-FA27-449B-9840-895175ADC844}"/>
              </a:ext>
            </a:extLst>
          </p:cNvPr>
          <p:cNvSpPr/>
          <p:nvPr/>
        </p:nvSpPr>
        <p:spPr>
          <a:xfrm>
            <a:off x="8880996" y="43319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6314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88EDF-36A0-41D8-ABD9-EEFA6E7B912C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D2800C-3256-4F54-BEB6-F6030BC53A8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AF02E06-F7D5-4AAF-AACD-F3AEB42717A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243F90C-65AB-450F-BCE0-651D707C3F4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32AF9A-A462-4003-A4A1-69B722985D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FE6D0C-91F8-448D-900B-D32E30FC2500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9C69DE-C099-4E05-90AD-E18C1757A3BC}"/>
              </a:ext>
            </a:extLst>
          </p:cNvPr>
          <p:cNvGrpSpPr/>
          <p:nvPr/>
        </p:nvGrpSpPr>
        <p:grpSpPr>
          <a:xfrm>
            <a:off x="435319" y="1903869"/>
            <a:ext cx="5914973" cy="707886"/>
            <a:chOff x="432319" y="4156513"/>
            <a:chExt cx="5914973" cy="707886"/>
          </a:xfrm>
          <a:effectLst/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E8D347B-F773-4DB1-9BAA-0809F9753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"/>
            <a:stretch/>
          </p:blipFill>
          <p:spPr>
            <a:xfrm>
              <a:off x="1193568" y="4191498"/>
              <a:ext cx="5153724" cy="637916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30" name="17">
              <a:extLst>
                <a:ext uri="{FF2B5EF4-FFF2-40B4-BE49-F238E27FC236}">
                  <a16:creationId xmlns:a16="http://schemas.microsoft.com/office/drawing/2014/main" id="{DF5A83CD-F36E-4D46-9884-B797AF793E83}"/>
                </a:ext>
              </a:extLst>
            </p:cNvPr>
            <p:cNvSpPr txBox="1"/>
            <p:nvPr/>
          </p:nvSpPr>
          <p:spPr>
            <a:xfrm>
              <a:off x="432319" y="4156513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c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90D3D9-431B-4312-8C9B-545E9958C52E}"/>
              </a:ext>
            </a:extLst>
          </p:cNvPr>
          <p:cNvGrpSpPr/>
          <p:nvPr/>
        </p:nvGrpSpPr>
        <p:grpSpPr>
          <a:xfrm>
            <a:off x="1089600" y="4200663"/>
            <a:ext cx="4948765" cy="1133337"/>
            <a:chOff x="1089600" y="3210063"/>
            <a:chExt cx="4948765" cy="113333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186D880-FEF6-4DBA-AFBA-609AF4A34609}"/>
                </a:ext>
              </a:extLst>
            </p:cNvPr>
            <p:cNvSpPr/>
            <p:nvPr/>
          </p:nvSpPr>
          <p:spPr>
            <a:xfrm>
              <a:off x="1089600" y="32100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2978461-EFC3-4445-9DDB-7E4D3A3B2A25}"/>
                </a:ext>
              </a:extLst>
            </p:cNvPr>
            <p:cNvGrpSpPr/>
            <p:nvPr/>
          </p:nvGrpSpPr>
          <p:grpSpPr>
            <a:xfrm>
              <a:off x="1308127" y="3417581"/>
              <a:ext cx="4635473" cy="731520"/>
              <a:chOff x="1308127" y="3556727"/>
              <a:chExt cx="4635473" cy="73152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6FC95DE-544F-4ED9-83F3-263D464D9F15}"/>
                  </a:ext>
                </a:extLst>
              </p:cNvPr>
              <p:cNvSpPr txBox="1"/>
              <p:nvPr/>
            </p:nvSpPr>
            <p:spPr>
              <a:xfrm>
                <a:off x="1308127" y="3617834"/>
                <a:ext cx="2494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Ước lượng: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1ADE377-A0C7-4AA6-8F59-E7F20E3B4730}"/>
                  </a:ext>
                </a:extLst>
              </p:cNvPr>
              <p:cNvSpPr/>
              <p:nvPr/>
            </p:nvSpPr>
            <p:spPr>
              <a:xfrm>
                <a:off x="3927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2A29170-592B-4034-B145-9CDDFB1D065F}"/>
                  </a:ext>
                </a:extLst>
              </p:cNvPr>
              <p:cNvSpPr/>
              <p:nvPr/>
            </p:nvSpPr>
            <p:spPr>
              <a:xfrm>
                <a:off x="4673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06CA28C-F3B0-4C79-B723-05AAB5E35865}"/>
              </a:ext>
            </a:extLst>
          </p:cNvPr>
          <p:cNvGrpSpPr/>
          <p:nvPr/>
        </p:nvGrpSpPr>
        <p:grpSpPr>
          <a:xfrm>
            <a:off x="6123035" y="4200663"/>
            <a:ext cx="4948765" cy="1133337"/>
            <a:chOff x="6123035" y="3895863"/>
            <a:chExt cx="4948765" cy="1133337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B7326EB-4540-478F-AEF4-0374C9F02A5B}"/>
                </a:ext>
              </a:extLst>
            </p:cNvPr>
            <p:cNvSpPr/>
            <p:nvPr/>
          </p:nvSpPr>
          <p:spPr>
            <a:xfrm flipH="1">
              <a:off x="6123035" y="38958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C0AD58A-88C2-49C7-8218-48B50F1311BC}"/>
                </a:ext>
              </a:extLst>
            </p:cNvPr>
            <p:cNvGrpSpPr/>
            <p:nvPr/>
          </p:nvGrpSpPr>
          <p:grpSpPr>
            <a:xfrm>
              <a:off x="6399516" y="4103381"/>
              <a:ext cx="4497084" cy="731520"/>
              <a:chOff x="6399516" y="3556727"/>
              <a:chExt cx="4497084" cy="73152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6C5FF2E-C636-46C4-B8F5-09ED265D92DB}"/>
                  </a:ext>
                </a:extLst>
              </p:cNvPr>
              <p:cNvSpPr txBox="1"/>
              <p:nvPr/>
            </p:nvSpPr>
            <p:spPr>
              <a:xfrm>
                <a:off x="6399516" y="3617834"/>
                <a:ext cx="2396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Đo độ dài: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C12D43E-2F82-4A2A-9069-E7642DFBFDC3}"/>
                  </a:ext>
                </a:extLst>
              </p:cNvPr>
              <p:cNvSpPr/>
              <p:nvPr/>
            </p:nvSpPr>
            <p:spPr>
              <a:xfrm>
                <a:off x="8880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7588591A-3251-4346-8A53-B2E0BF5A3627}"/>
                  </a:ext>
                </a:extLst>
              </p:cNvPr>
              <p:cNvSpPr/>
              <p:nvPr/>
            </p:nvSpPr>
            <p:spPr>
              <a:xfrm>
                <a:off x="9626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9061C701-4E40-4804-8FB9-7AEA3729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3" y="2493791"/>
            <a:ext cx="11056206" cy="1139588"/>
          </a:xfrm>
          <a:prstGeom prst="roundRect">
            <a:avLst/>
          </a:prstGeom>
          <a:effectLst>
            <a:softEdge rad="127000"/>
          </a:effectLst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6E1BE35-8CF1-4076-B1D6-29011FAA4B17}"/>
              </a:ext>
            </a:extLst>
          </p:cNvPr>
          <p:cNvCxnSpPr>
            <a:cxnSpLocks/>
          </p:cNvCxnSpPr>
          <p:nvPr/>
        </p:nvCxnSpPr>
        <p:spPr>
          <a:xfrm>
            <a:off x="1269783" y="1513115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23115C3-630B-4FAA-A8A8-88925FCA9894}"/>
              </a:ext>
            </a:extLst>
          </p:cNvPr>
          <p:cNvCxnSpPr>
            <a:cxnSpLocks/>
          </p:cNvCxnSpPr>
          <p:nvPr/>
        </p:nvCxnSpPr>
        <p:spPr>
          <a:xfrm>
            <a:off x="6183924" y="1497700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52694E5-3811-4B0B-A9BB-EE1F22FC1AAF}"/>
              </a:ext>
            </a:extLst>
          </p:cNvPr>
          <p:cNvSpPr/>
          <p:nvPr/>
        </p:nvSpPr>
        <p:spPr>
          <a:xfrm>
            <a:off x="5981700" y="2749106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5609711-9770-4D30-8F93-3B9BCB43BCA9}"/>
              </a:ext>
            </a:extLst>
          </p:cNvPr>
          <p:cNvSpPr/>
          <p:nvPr/>
        </p:nvSpPr>
        <p:spPr>
          <a:xfrm>
            <a:off x="1036113" y="2772141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BF5210C-CA19-471C-A8B1-22D0A1A0463D}"/>
              </a:ext>
            </a:extLst>
          </p:cNvPr>
          <p:cNvSpPr/>
          <p:nvPr/>
        </p:nvSpPr>
        <p:spPr>
          <a:xfrm>
            <a:off x="8880996" y="4408181"/>
            <a:ext cx="722744" cy="731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396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1D2BE-50BC-45CC-A439-BD3CB3B8BCE7}"/>
              </a:ext>
            </a:extLst>
          </p:cNvPr>
          <p:cNvGrpSpPr/>
          <p:nvPr/>
        </p:nvGrpSpPr>
        <p:grpSpPr>
          <a:xfrm>
            <a:off x="409575" y="1882689"/>
            <a:ext cx="8728422" cy="741578"/>
            <a:chOff x="432319" y="5195223"/>
            <a:chExt cx="8728422" cy="741578"/>
          </a:xfrm>
          <a:effectLst/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AC8C21-DAE9-4FCE-AE6F-345A9D558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"/>
            <a:stretch/>
          </p:blipFill>
          <p:spPr>
            <a:xfrm>
              <a:off x="1193568" y="5195223"/>
              <a:ext cx="7967173" cy="741578"/>
            </a:xfrm>
            <a:prstGeom prst="roundRect">
              <a:avLst/>
            </a:prstGeom>
            <a:effectLst>
              <a:softEdge rad="63500"/>
            </a:effectLst>
          </p:spPr>
        </p:pic>
        <p:sp>
          <p:nvSpPr>
            <p:cNvPr id="33" name="17">
              <a:extLst>
                <a:ext uri="{FF2B5EF4-FFF2-40B4-BE49-F238E27FC236}">
                  <a16:creationId xmlns:a16="http://schemas.microsoft.com/office/drawing/2014/main" id="{194A19A3-C06F-4470-9614-841A6FF41480}"/>
                </a:ext>
              </a:extLst>
            </p:cNvPr>
            <p:cNvSpPr txBox="1"/>
            <p:nvPr/>
          </p:nvSpPr>
          <p:spPr>
            <a:xfrm>
              <a:off x="432319" y="5212069"/>
              <a:ext cx="668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ker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d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88EDF-36A0-41D8-ABD9-EEFA6E7B912C}"/>
              </a:ext>
            </a:extLst>
          </p:cNvPr>
          <p:cNvGrpSpPr/>
          <p:nvPr/>
        </p:nvGrpSpPr>
        <p:grpSpPr>
          <a:xfrm>
            <a:off x="418663" y="381000"/>
            <a:ext cx="668922" cy="707886"/>
            <a:chOff x="1559434" y="1176116"/>
            <a:chExt cx="668922" cy="7078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D2800C-3256-4F54-BEB6-F6030BC53A8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AF02E06-F7D5-4AAF-AACD-F3AEB42717A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243F90C-65AB-450F-BCE0-651D707C3F4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32AF9A-A462-4003-A4A1-69B722985D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FE6D0C-91F8-448D-900B-D32E30FC2500}"/>
              </a:ext>
            </a:extLst>
          </p:cNvPr>
          <p:cNvSpPr txBox="1"/>
          <p:nvPr/>
        </p:nvSpPr>
        <p:spPr>
          <a:xfrm>
            <a:off x="1181127" y="247471"/>
            <a:ext cx="105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Ước lượng độ dài mỗi cây bút rồi dùng thước có vạch chia xăng-ti-mét để đo chúng.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90D3D9-431B-4312-8C9B-545E9958C52E}"/>
              </a:ext>
            </a:extLst>
          </p:cNvPr>
          <p:cNvGrpSpPr/>
          <p:nvPr/>
        </p:nvGrpSpPr>
        <p:grpSpPr>
          <a:xfrm>
            <a:off x="1089600" y="4200663"/>
            <a:ext cx="4948765" cy="1133337"/>
            <a:chOff x="1089600" y="3210063"/>
            <a:chExt cx="4948765" cy="113333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186D880-FEF6-4DBA-AFBA-609AF4A34609}"/>
                </a:ext>
              </a:extLst>
            </p:cNvPr>
            <p:cNvSpPr/>
            <p:nvPr/>
          </p:nvSpPr>
          <p:spPr>
            <a:xfrm>
              <a:off x="1089600" y="32100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2978461-EFC3-4445-9DDB-7E4D3A3B2A25}"/>
                </a:ext>
              </a:extLst>
            </p:cNvPr>
            <p:cNvGrpSpPr/>
            <p:nvPr/>
          </p:nvGrpSpPr>
          <p:grpSpPr>
            <a:xfrm>
              <a:off x="1308127" y="3417581"/>
              <a:ext cx="4635473" cy="731520"/>
              <a:chOff x="1308127" y="3556727"/>
              <a:chExt cx="4635473" cy="73152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6FC95DE-544F-4ED9-83F3-263D464D9F15}"/>
                  </a:ext>
                </a:extLst>
              </p:cNvPr>
              <p:cNvSpPr txBox="1"/>
              <p:nvPr/>
            </p:nvSpPr>
            <p:spPr>
              <a:xfrm>
                <a:off x="1308127" y="3617834"/>
                <a:ext cx="2494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Ước lượng: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1ADE377-A0C7-4AA6-8F59-E7F20E3B4730}"/>
                  </a:ext>
                </a:extLst>
              </p:cNvPr>
              <p:cNvSpPr/>
              <p:nvPr/>
            </p:nvSpPr>
            <p:spPr>
              <a:xfrm>
                <a:off x="3927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2A29170-592B-4034-B145-9CDDFB1D065F}"/>
                  </a:ext>
                </a:extLst>
              </p:cNvPr>
              <p:cNvSpPr/>
              <p:nvPr/>
            </p:nvSpPr>
            <p:spPr>
              <a:xfrm>
                <a:off x="4673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06CA28C-F3B0-4C79-B723-05AAB5E35865}"/>
              </a:ext>
            </a:extLst>
          </p:cNvPr>
          <p:cNvGrpSpPr/>
          <p:nvPr/>
        </p:nvGrpSpPr>
        <p:grpSpPr>
          <a:xfrm>
            <a:off x="6123035" y="4200663"/>
            <a:ext cx="4948765" cy="1133337"/>
            <a:chOff x="6123035" y="3895863"/>
            <a:chExt cx="4948765" cy="1133337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B7326EB-4540-478F-AEF4-0374C9F02A5B}"/>
                </a:ext>
              </a:extLst>
            </p:cNvPr>
            <p:cNvSpPr/>
            <p:nvPr/>
          </p:nvSpPr>
          <p:spPr>
            <a:xfrm flipH="1">
              <a:off x="6123035" y="3895863"/>
              <a:ext cx="4948765" cy="1133337"/>
            </a:xfrm>
            <a:custGeom>
              <a:avLst/>
              <a:gdLst>
                <a:gd name="connsiteX0" fmla="*/ 199221 w 4221220"/>
                <a:gd name="connsiteY0" fmla="*/ 0 h 966719"/>
                <a:gd name="connsiteX1" fmla="*/ 4221220 w 4221220"/>
                <a:gd name="connsiteY1" fmla="*/ 0 h 966719"/>
                <a:gd name="connsiteX2" fmla="*/ 4221220 w 4221220"/>
                <a:gd name="connsiteY2" fmla="*/ 966719 h 966719"/>
                <a:gd name="connsiteX3" fmla="*/ 199221 w 4221220"/>
                <a:gd name="connsiteY3" fmla="*/ 966719 h 966719"/>
                <a:gd name="connsiteX4" fmla="*/ 0 w 4221220"/>
                <a:gd name="connsiteY4" fmla="*/ 767498 h 966719"/>
                <a:gd name="connsiteX5" fmla="*/ 0 w 4221220"/>
                <a:gd name="connsiteY5" fmla="*/ 199221 h 966719"/>
                <a:gd name="connsiteX6" fmla="*/ 199221 w 4221220"/>
                <a:gd name="connsiteY6" fmla="*/ 0 h 96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220" h="966719">
                  <a:moveTo>
                    <a:pt x="199221" y="0"/>
                  </a:moveTo>
                  <a:lnTo>
                    <a:pt x="4221220" y="0"/>
                  </a:lnTo>
                  <a:lnTo>
                    <a:pt x="4221220" y="966719"/>
                  </a:lnTo>
                  <a:lnTo>
                    <a:pt x="199221" y="966719"/>
                  </a:lnTo>
                  <a:cubicBezTo>
                    <a:pt x="89194" y="966719"/>
                    <a:pt x="0" y="877525"/>
                    <a:pt x="0" y="767498"/>
                  </a:cubicBezTo>
                  <a:lnTo>
                    <a:pt x="0" y="199221"/>
                  </a:lnTo>
                  <a:cubicBezTo>
                    <a:pt x="0" y="89194"/>
                    <a:pt x="89194" y="0"/>
                    <a:pt x="199221" y="0"/>
                  </a:cubicBezTo>
                  <a:close/>
                </a:path>
              </a:pathLst>
            </a:custGeom>
            <a:solidFill>
              <a:srgbClr val="C6EAFA"/>
            </a:solidFill>
            <a:ln>
              <a:solidFill>
                <a:srgbClr val="C6E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C0AD58A-88C2-49C7-8218-48B50F1311BC}"/>
                </a:ext>
              </a:extLst>
            </p:cNvPr>
            <p:cNvGrpSpPr/>
            <p:nvPr/>
          </p:nvGrpSpPr>
          <p:grpSpPr>
            <a:xfrm>
              <a:off x="6399516" y="4103381"/>
              <a:ext cx="4497084" cy="731520"/>
              <a:chOff x="6399516" y="3556727"/>
              <a:chExt cx="4497084" cy="73152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6C5FF2E-C636-46C4-B8F5-09ED265D92DB}"/>
                  </a:ext>
                </a:extLst>
              </p:cNvPr>
              <p:cNvSpPr txBox="1"/>
              <p:nvPr/>
            </p:nvSpPr>
            <p:spPr>
              <a:xfrm>
                <a:off x="6399516" y="3617834"/>
                <a:ext cx="2396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Đo độ dài: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C12D43E-2F82-4A2A-9069-E7642DFBFDC3}"/>
                  </a:ext>
                </a:extLst>
              </p:cNvPr>
              <p:cNvSpPr/>
              <p:nvPr/>
            </p:nvSpPr>
            <p:spPr>
              <a:xfrm>
                <a:off x="8880996" y="3556727"/>
                <a:ext cx="722744" cy="73152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08F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7588591A-3251-4346-8A53-B2E0BF5A3627}"/>
                  </a:ext>
                </a:extLst>
              </p:cNvPr>
              <p:cNvSpPr/>
              <p:nvPr/>
            </p:nvSpPr>
            <p:spPr>
              <a:xfrm>
                <a:off x="9626600" y="3617686"/>
                <a:ext cx="1270000" cy="5904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rgbClr val="FF0000"/>
                    </a:solidFill>
                  </a:rPr>
                  <a:t>cm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9061C701-4E40-4804-8FB9-7AEA3729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3" y="2493791"/>
            <a:ext cx="11056206" cy="1139588"/>
          </a:xfrm>
          <a:prstGeom prst="roundRect">
            <a:avLst/>
          </a:prstGeom>
          <a:effectLst>
            <a:softEdge rad="127000"/>
          </a:effectLst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6E1BE35-8CF1-4076-B1D6-29011FAA4B17}"/>
              </a:ext>
            </a:extLst>
          </p:cNvPr>
          <p:cNvCxnSpPr>
            <a:cxnSpLocks/>
          </p:cNvCxnSpPr>
          <p:nvPr/>
        </p:nvCxnSpPr>
        <p:spPr>
          <a:xfrm>
            <a:off x="1269783" y="1513115"/>
            <a:ext cx="0" cy="1190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23115C3-630B-4FAA-A8A8-88925FCA9894}"/>
              </a:ext>
            </a:extLst>
          </p:cNvPr>
          <p:cNvCxnSpPr>
            <a:cxnSpLocks/>
          </p:cNvCxnSpPr>
          <p:nvPr/>
        </p:nvCxnSpPr>
        <p:spPr>
          <a:xfrm>
            <a:off x="9012849" y="1526275"/>
            <a:ext cx="0" cy="118321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52694E5-3811-4B0B-A9BB-EE1F22FC1AAF}"/>
              </a:ext>
            </a:extLst>
          </p:cNvPr>
          <p:cNvSpPr/>
          <p:nvPr/>
        </p:nvSpPr>
        <p:spPr>
          <a:xfrm>
            <a:off x="8810625" y="2777681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5609711-9770-4D30-8F93-3B9BCB43BCA9}"/>
              </a:ext>
            </a:extLst>
          </p:cNvPr>
          <p:cNvSpPr/>
          <p:nvPr/>
        </p:nvSpPr>
        <p:spPr>
          <a:xfrm>
            <a:off x="1036113" y="2772141"/>
            <a:ext cx="424214" cy="42208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64B6A-DBB5-4263-9F32-D6A451C180A1}"/>
              </a:ext>
            </a:extLst>
          </p:cNvPr>
          <p:cNvGrpSpPr/>
          <p:nvPr/>
        </p:nvGrpSpPr>
        <p:grpSpPr>
          <a:xfrm>
            <a:off x="8730444" y="4408181"/>
            <a:ext cx="1025004" cy="734913"/>
            <a:chOff x="8730444" y="4408181"/>
            <a:chExt cx="1025004" cy="73491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2BF5210C-CA19-471C-A8B1-22D0A1A0463D}"/>
                </a:ext>
              </a:extLst>
            </p:cNvPr>
            <p:cNvSpPr/>
            <p:nvPr/>
          </p:nvSpPr>
          <p:spPr>
            <a:xfrm>
              <a:off x="8880996" y="4408181"/>
              <a:ext cx="722744" cy="7315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08F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770001C-7D80-4794-ADAD-5A97058120F4}"/>
                </a:ext>
              </a:extLst>
            </p:cNvPr>
            <p:cNvSpPr/>
            <p:nvPr/>
          </p:nvSpPr>
          <p:spPr>
            <a:xfrm>
              <a:off x="8730444" y="4411574"/>
              <a:ext cx="1025004" cy="73152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937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182D0B9-536F-49CF-BCB5-20C698CB52BD}"/>
              </a:ext>
            </a:extLst>
          </p:cNvPr>
          <p:cNvGrpSpPr/>
          <p:nvPr/>
        </p:nvGrpSpPr>
        <p:grpSpPr>
          <a:xfrm>
            <a:off x="418663" y="3556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0BDA0E3-9CFE-4CBF-8C0D-3CC6EAF0A54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05FC3E6-CB3D-4906-8066-B0F8B8DAE9F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49A1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3626E2C-76D1-4F8F-9F4C-622229814FE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3B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C67484-E26E-425E-8514-6D31DCC8E6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A12D816-9EB9-4C0E-8922-00B89A93B289}"/>
              </a:ext>
            </a:extLst>
          </p:cNvPr>
          <p:cNvSpPr txBox="1"/>
          <p:nvPr/>
        </p:nvSpPr>
        <p:spPr>
          <a:xfrm>
            <a:off x="1181127" y="355600"/>
            <a:ext cx="1085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Mỗi băng giấy dài bao nhiêu xăng-ti-mét?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4B4FB-6A7B-4526-9364-40A693687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1731"/>
          <a:stretch/>
        </p:blipFill>
        <p:spPr>
          <a:xfrm>
            <a:off x="334935" y="1170536"/>
            <a:ext cx="11104879" cy="474483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15AC03-6944-47E8-B635-0EDE9FCB93A1}"/>
              </a:ext>
            </a:extLst>
          </p:cNvPr>
          <p:cNvSpPr/>
          <p:nvPr/>
        </p:nvSpPr>
        <p:spPr>
          <a:xfrm rot="5400000">
            <a:off x="4435050" y="981313"/>
            <a:ext cx="542448" cy="3886200"/>
          </a:xfrm>
          <a:custGeom>
            <a:avLst/>
            <a:gdLst>
              <a:gd name="connsiteX0" fmla="*/ 0 w 1094422"/>
              <a:gd name="connsiteY0" fmla="*/ 4248150 h 4248150"/>
              <a:gd name="connsiteX1" fmla="*/ 0 w 1094422"/>
              <a:gd name="connsiteY1" fmla="*/ 4136708 h 4248150"/>
              <a:gd name="connsiteX2" fmla="*/ 563880 w 1094422"/>
              <a:gd name="connsiteY2" fmla="*/ 3572828 h 4248150"/>
              <a:gd name="connsiteX3" fmla="*/ 563880 w 1094422"/>
              <a:gd name="connsiteY3" fmla="*/ 2368868 h 4248150"/>
              <a:gd name="connsiteX4" fmla="*/ 913448 w 1094422"/>
              <a:gd name="connsiteY4" fmla="*/ 2098358 h 4248150"/>
              <a:gd name="connsiteX5" fmla="*/ 563880 w 1094422"/>
              <a:gd name="connsiteY5" fmla="*/ 1822133 h 4248150"/>
              <a:gd name="connsiteX6" fmla="*/ 563880 w 1094422"/>
              <a:gd name="connsiteY6" fmla="*/ 675323 h 4248150"/>
              <a:gd name="connsiteX7" fmla="*/ 0 w 1094422"/>
              <a:gd name="connsiteY7" fmla="*/ 111443 h 4248150"/>
              <a:gd name="connsiteX8" fmla="*/ 0 w 1094422"/>
              <a:gd name="connsiteY8" fmla="*/ 0 h 4248150"/>
              <a:gd name="connsiteX9" fmla="*/ 675323 w 1094422"/>
              <a:gd name="connsiteY9" fmla="*/ 675323 h 4248150"/>
              <a:gd name="connsiteX10" fmla="*/ 675323 w 1094422"/>
              <a:gd name="connsiteY10" fmla="*/ 1768793 h 4248150"/>
              <a:gd name="connsiteX11" fmla="*/ 1094423 w 1094422"/>
              <a:gd name="connsiteY11" fmla="*/ 2099310 h 4248150"/>
              <a:gd name="connsiteX12" fmla="*/ 675323 w 1094422"/>
              <a:gd name="connsiteY12" fmla="*/ 2423160 h 4248150"/>
              <a:gd name="connsiteX13" fmla="*/ 675323 w 1094422"/>
              <a:gd name="connsiteY13" fmla="*/ 3572828 h 4248150"/>
              <a:gd name="connsiteX14" fmla="*/ 0 w 1094422"/>
              <a:gd name="connsiteY14" fmla="*/ 4248150 h 4248150"/>
              <a:gd name="connsiteX0" fmla="*/ 0 w 1094424"/>
              <a:gd name="connsiteY0" fmla="*/ 4248150 h 4248150"/>
              <a:gd name="connsiteX1" fmla="*/ 0 w 1094424"/>
              <a:gd name="connsiteY1" fmla="*/ 4136708 h 4248150"/>
              <a:gd name="connsiteX2" fmla="*/ 563880 w 1094424"/>
              <a:gd name="connsiteY2" fmla="*/ 3572828 h 4248150"/>
              <a:gd name="connsiteX3" fmla="*/ 563880 w 1094424"/>
              <a:gd name="connsiteY3" fmla="*/ 2368868 h 4248150"/>
              <a:gd name="connsiteX4" fmla="*/ 813124 w 1094424"/>
              <a:gd name="connsiteY4" fmla="*/ 2098357 h 4248150"/>
              <a:gd name="connsiteX5" fmla="*/ 563880 w 1094424"/>
              <a:gd name="connsiteY5" fmla="*/ 1822133 h 4248150"/>
              <a:gd name="connsiteX6" fmla="*/ 563880 w 1094424"/>
              <a:gd name="connsiteY6" fmla="*/ 675323 h 4248150"/>
              <a:gd name="connsiteX7" fmla="*/ 0 w 1094424"/>
              <a:gd name="connsiteY7" fmla="*/ 111443 h 4248150"/>
              <a:gd name="connsiteX8" fmla="*/ 0 w 1094424"/>
              <a:gd name="connsiteY8" fmla="*/ 0 h 4248150"/>
              <a:gd name="connsiteX9" fmla="*/ 675323 w 1094424"/>
              <a:gd name="connsiteY9" fmla="*/ 675323 h 4248150"/>
              <a:gd name="connsiteX10" fmla="*/ 675323 w 1094424"/>
              <a:gd name="connsiteY10" fmla="*/ 1768793 h 4248150"/>
              <a:gd name="connsiteX11" fmla="*/ 1094423 w 1094424"/>
              <a:gd name="connsiteY11" fmla="*/ 2099310 h 4248150"/>
              <a:gd name="connsiteX12" fmla="*/ 675323 w 1094424"/>
              <a:gd name="connsiteY12" fmla="*/ 2423160 h 4248150"/>
              <a:gd name="connsiteX13" fmla="*/ 675323 w 1094424"/>
              <a:gd name="connsiteY13" fmla="*/ 3572828 h 4248150"/>
              <a:gd name="connsiteX14" fmla="*/ 0 w 1094424"/>
              <a:gd name="connsiteY14" fmla="*/ 4248150 h 4248150"/>
              <a:gd name="connsiteX0" fmla="*/ 0 w 952289"/>
              <a:gd name="connsiteY0" fmla="*/ 4248150 h 4248150"/>
              <a:gd name="connsiteX1" fmla="*/ 0 w 952289"/>
              <a:gd name="connsiteY1" fmla="*/ 4136708 h 4248150"/>
              <a:gd name="connsiteX2" fmla="*/ 563880 w 952289"/>
              <a:gd name="connsiteY2" fmla="*/ 3572828 h 4248150"/>
              <a:gd name="connsiteX3" fmla="*/ 563880 w 952289"/>
              <a:gd name="connsiteY3" fmla="*/ 2368868 h 4248150"/>
              <a:gd name="connsiteX4" fmla="*/ 813124 w 952289"/>
              <a:gd name="connsiteY4" fmla="*/ 2098357 h 4248150"/>
              <a:gd name="connsiteX5" fmla="*/ 563880 w 952289"/>
              <a:gd name="connsiteY5" fmla="*/ 1822133 h 4248150"/>
              <a:gd name="connsiteX6" fmla="*/ 563880 w 952289"/>
              <a:gd name="connsiteY6" fmla="*/ 675323 h 4248150"/>
              <a:gd name="connsiteX7" fmla="*/ 0 w 952289"/>
              <a:gd name="connsiteY7" fmla="*/ 111443 h 4248150"/>
              <a:gd name="connsiteX8" fmla="*/ 0 w 952289"/>
              <a:gd name="connsiteY8" fmla="*/ 0 h 4248150"/>
              <a:gd name="connsiteX9" fmla="*/ 675323 w 952289"/>
              <a:gd name="connsiteY9" fmla="*/ 675323 h 4248150"/>
              <a:gd name="connsiteX10" fmla="*/ 675323 w 952289"/>
              <a:gd name="connsiteY10" fmla="*/ 1768793 h 4248150"/>
              <a:gd name="connsiteX11" fmla="*/ 952289 w 952289"/>
              <a:gd name="connsiteY11" fmla="*/ 2099310 h 4248150"/>
              <a:gd name="connsiteX12" fmla="*/ 675323 w 952289"/>
              <a:gd name="connsiteY12" fmla="*/ 2423160 h 4248150"/>
              <a:gd name="connsiteX13" fmla="*/ 675323 w 952289"/>
              <a:gd name="connsiteY13" fmla="*/ 3572828 h 4248150"/>
              <a:gd name="connsiteX14" fmla="*/ 0 w 952289"/>
              <a:gd name="connsiteY14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2289" h="4248150">
                <a:moveTo>
                  <a:pt x="0" y="4248150"/>
                </a:moveTo>
                <a:lnTo>
                  <a:pt x="0" y="4136708"/>
                </a:lnTo>
                <a:cubicBezTo>
                  <a:pt x="310515" y="4136708"/>
                  <a:pt x="563880" y="3884295"/>
                  <a:pt x="563880" y="3572828"/>
                </a:cubicBezTo>
                <a:lnTo>
                  <a:pt x="563880" y="2368868"/>
                </a:lnTo>
                <a:lnTo>
                  <a:pt x="813124" y="2098357"/>
                </a:lnTo>
                <a:lnTo>
                  <a:pt x="563880" y="1822133"/>
                </a:lnTo>
                <a:lnTo>
                  <a:pt x="563880" y="675323"/>
                </a:lnTo>
                <a:cubicBezTo>
                  <a:pt x="563880" y="364808"/>
                  <a:pt x="311468" y="111443"/>
                  <a:pt x="0" y="111443"/>
                </a:cubicBezTo>
                <a:lnTo>
                  <a:pt x="0" y="0"/>
                </a:lnTo>
                <a:cubicBezTo>
                  <a:pt x="372428" y="0"/>
                  <a:pt x="675323" y="302895"/>
                  <a:pt x="675323" y="675323"/>
                </a:cubicBezTo>
                <a:lnTo>
                  <a:pt x="675323" y="1768793"/>
                </a:lnTo>
                <a:lnTo>
                  <a:pt x="952289" y="2099310"/>
                </a:lnTo>
                <a:lnTo>
                  <a:pt x="675323" y="2423160"/>
                </a:lnTo>
                <a:lnTo>
                  <a:pt x="675323" y="3572828"/>
                </a:lnTo>
                <a:cubicBezTo>
                  <a:pt x="675323" y="3945255"/>
                  <a:pt x="372428" y="4248150"/>
                  <a:pt x="0" y="424815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A9060F-AD7D-4C31-A3B3-845E44D0C943}"/>
              </a:ext>
            </a:extLst>
          </p:cNvPr>
          <p:cNvGrpSpPr/>
          <p:nvPr/>
        </p:nvGrpSpPr>
        <p:grpSpPr>
          <a:xfrm>
            <a:off x="3790950" y="3111879"/>
            <a:ext cx="1828800" cy="731520"/>
            <a:chOff x="8691420" y="4290467"/>
            <a:chExt cx="1828800" cy="7315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53C1BC1-3625-4BC4-A693-85272D2C0EC1}"/>
                </a:ext>
              </a:extLst>
            </p:cNvPr>
            <p:cNvSpPr/>
            <p:nvPr/>
          </p:nvSpPr>
          <p:spPr>
            <a:xfrm>
              <a:off x="8880996" y="4408181"/>
              <a:ext cx="1449648" cy="54244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C6D1386-0EB2-4100-889A-5A633BB3F447}"/>
                </a:ext>
              </a:extLst>
            </p:cNvPr>
            <p:cNvSpPr/>
            <p:nvPr/>
          </p:nvSpPr>
          <p:spPr>
            <a:xfrm>
              <a:off x="8691420" y="4290467"/>
              <a:ext cx="1828800" cy="73152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cm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66A2FB0-AFA2-4871-8CEB-E0CC909D95D9}"/>
              </a:ext>
            </a:extLst>
          </p:cNvPr>
          <p:cNvSpPr/>
          <p:nvPr/>
        </p:nvSpPr>
        <p:spPr>
          <a:xfrm>
            <a:off x="9906924" y="1994842"/>
            <a:ext cx="295275" cy="2558107"/>
          </a:xfrm>
          <a:custGeom>
            <a:avLst/>
            <a:gdLst>
              <a:gd name="connsiteX0" fmla="*/ 0 w 1094422"/>
              <a:gd name="connsiteY0" fmla="*/ 4248150 h 4248150"/>
              <a:gd name="connsiteX1" fmla="*/ 0 w 1094422"/>
              <a:gd name="connsiteY1" fmla="*/ 4136708 h 4248150"/>
              <a:gd name="connsiteX2" fmla="*/ 563880 w 1094422"/>
              <a:gd name="connsiteY2" fmla="*/ 3572828 h 4248150"/>
              <a:gd name="connsiteX3" fmla="*/ 563880 w 1094422"/>
              <a:gd name="connsiteY3" fmla="*/ 2368868 h 4248150"/>
              <a:gd name="connsiteX4" fmla="*/ 913448 w 1094422"/>
              <a:gd name="connsiteY4" fmla="*/ 2098358 h 4248150"/>
              <a:gd name="connsiteX5" fmla="*/ 563880 w 1094422"/>
              <a:gd name="connsiteY5" fmla="*/ 1822133 h 4248150"/>
              <a:gd name="connsiteX6" fmla="*/ 563880 w 1094422"/>
              <a:gd name="connsiteY6" fmla="*/ 675323 h 4248150"/>
              <a:gd name="connsiteX7" fmla="*/ 0 w 1094422"/>
              <a:gd name="connsiteY7" fmla="*/ 111443 h 4248150"/>
              <a:gd name="connsiteX8" fmla="*/ 0 w 1094422"/>
              <a:gd name="connsiteY8" fmla="*/ 0 h 4248150"/>
              <a:gd name="connsiteX9" fmla="*/ 675323 w 1094422"/>
              <a:gd name="connsiteY9" fmla="*/ 675323 h 4248150"/>
              <a:gd name="connsiteX10" fmla="*/ 675323 w 1094422"/>
              <a:gd name="connsiteY10" fmla="*/ 1768793 h 4248150"/>
              <a:gd name="connsiteX11" fmla="*/ 1094423 w 1094422"/>
              <a:gd name="connsiteY11" fmla="*/ 2099310 h 4248150"/>
              <a:gd name="connsiteX12" fmla="*/ 675323 w 1094422"/>
              <a:gd name="connsiteY12" fmla="*/ 2423160 h 4248150"/>
              <a:gd name="connsiteX13" fmla="*/ 675323 w 1094422"/>
              <a:gd name="connsiteY13" fmla="*/ 3572828 h 4248150"/>
              <a:gd name="connsiteX14" fmla="*/ 0 w 1094422"/>
              <a:gd name="connsiteY14" fmla="*/ 4248150 h 4248150"/>
              <a:gd name="connsiteX0" fmla="*/ 0 w 1094424"/>
              <a:gd name="connsiteY0" fmla="*/ 4248150 h 4248150"/>
              <a:gd name="connsiteX1" fmla="*/ 0 w 1094424"/>
              <a:gd name="connsiteY1" fmla="*/ 4136708 h 4248150"/>
              <a:gd name="connsiteX2" fmla="*/ 563880 w 1094424"/>
              <a:gd name="connsiteY2" fmla="*/ 3572828 h 4248150"/>
              <a:gd name="connsiteX3" fmla="*/ 563880 w 1094424"/>
              <a:gd name="connsiteY3" fmla="*/ 2368868 h 4248150"/>
              <a:gd name="connsiteX4" fmla="*/ 813124 w 1094424"/>
              <a:gd name="connsiteY4" fmla="*/ 2098357 h 4248150"/>
              <a:gd name="connsiteX5" fmla="*/ 563880 w 1094424"/>
              <a:gd name="connsiteY5" fmla="*/ 1822133 h 4248150"/>
              <a:gd name="connsiteX6" fmla="*/ 563880 w 1094424"/>
              <a:gd name="connsiteY6" fmla="*/ 675323 h 4248150"/>
              <a:gd name="connsiteX7" fmla="*/ 0 w 1094424"/>
              <a:gd name="connsiteY7" fmla="*/ 111443 h 4248150"/>
              <a:gd name="connsiteX8" fmla="*/ 0 w 1094424"/>
              <a:gd name="connsiteY8" fmla="*/ 0 h 4248150"/>
              <a:gd name="connsiteX9" fmla="*/ 675323 w 1094424"/>
              <a:gd name="connsiteY9" fmla="*/ 675323 h 4248150"/>
              <a:gd name="connsiteX10" fmla="*/ 675323 w 1094424"/>
              <a:gd name="connsiteY10" fmla="*/ 1768793 h 4248150"/>
              <a:gd name="connsiteX11" fmla="*/ 1094423 w 1094424"/>
              <a:gd name="connsiteY11" fmla="*/ 2099310 h 4248150"/>
              <a:gd name="connsiteX12" fmla="*/ 675323 w 1094424"/>
              <a:gd name="connsiteY12" fmla="*/ 2423160 h 4248150"/>
              <a:gd name="connsiteX13" fmla="*/ 675323 w 1094424"/>
              <a:gd name="connsiteY13" fmla="*/ 3572828 h 4248150"/>
              <a:gd name="connsiteX14" fmla="*/ 0 w 1094424"/>
              <a:gd name="connsiteY14" fmla="*/ 4248150 h 4248150"/>
              <a:gd name="connsiteX0" fmla="*/ 0 w 952289"/>
              <a:gd name="connsiteY0" fmla="*/ 4248150 h 4248150"/>
              <a:gd name="connsiteX1" fmla="*/ 0 w 952289"/>
              <a:gd name="connsiteY1" fmla="*/ 4136708 h 4248150"/>
              <a:gd name="connsiteX2" fmla="*/ 563880 w 952289"/>
              <a:gd name="connsiteY2" fmla="*/ 3572828 h 4248150"/>
              <a:gd name="connsiteX3" fmla="*/ 563880 w 952289"/>
              <a:gd name="connsiteY3" fmla="*/ 2368868 h 4248150"/>
              <a:gd name="connsiteX4" fmla="*/ 813124 w 952289"/>
              <a:gd name="connsiteY4" fmla="*/ 2098357 h 4248150"/>
              <a:gd name="connsiteX5" fmla="*/ 563880 w 952289"/>
              <a:gd name="connsiteY5" fmla="*/ 1822133 h 4248150"/>
              <a:gd name="connsiteX6" fmla="*/ 563880 w 952289"/>
              <a:gd name="connsiteY6" fmla="*/ 675323 h 4248150"/>
              <a:gd name="connsiteX7" fmla="*/ 0 w 952289"/>
              <a:gd name="connsiteY7" fmla="*/ 111443 h 4248150"/>
              <a:gd name="connsiteX8" fmla="*/ 0 w 952289"/>
              <a:gd name="connsiteY8" fmla="*/ 0 h 4248150"/>
              <a:gd name="connsiteX9" fmla="*/ 675323 w 952289"/>
              <a:gd name="connsiteY9" fmla="*/ 675323 h 4248150"/>
              <a:gd name="connsiteX10" fmla="*/ 675323 w 952289"/>
              <a:gd name="connsiteY10" fmla="*/ 1768793 h 4248150"/>
              <a:gd name="connsiteX11" fmla="*/ 952289 w 952289"/>
              <a:gd name="connsiteY11" fmla="*/ 2099310 h 4248150"/>
              <a:gd name="connsiteX12" fmla="*/ 675323 w 952289"/>
              <a:gd name="connsiteY12" fmla="*/ 2423160 h 4248150"/>
              <a:gd name="connsiteX13" fmla="*/ 675323 w 952289"/>
              <a:gd name="connsiteY13" fmla="*/ 3572828 h 4248150"/>
              <a:gd name="connsiteX14" fmla="*/ 0 w 952289"/>
              <a:gd name="connsiteY14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2289" h="4248150">
                <a:moveTo>
                  <a:pt x="0" y="4248150"/>
                </a:moveTo>
                <a:lnTo>
                  <a:pt x="0" y="4136708"/>
                </a:lnTo>
                <a:cubicBezTo>
                  <a:pt x="310515" y="4136708"/>
                  <a:pt x="563880" y="3884295"/>
                  <a:pt x="563880" y="3572828"/>
                </a:cubicBezTo>
                <a:lnTo>
                  <a:pt x="563880" y="2368868"/>
                </a:lnTo>
                <a:lnTo>
                  <a:pt x="813124" y="2098357"/>
                </a:lnTo>
                <a:lnTo>
                  <a:pt x="563880" y="1822133"/>
                </a:lnTo>
                <a:lnTo>
                  <a:pt x="563880" y="675323"/>
                </a:lnTo>
                <a:cubicBezTo>
                  <a:pt x="563880" y="364808"/>
                  <a:pt x="311468" y="111443"/>
                  <a:pt x="0" y="111443"/>
                </a:cubicBezTo>
                <a:lnTo>
                  <a:pt x="0" y="0"/>
                </a:lnTo>
                <a:cubicBezTo>
                  <a:pt x="372428" y="0"/>
                  <a:pt x="675323" y="302895"/>
                  <a:pt x="675323" y="675323"/>
                </a:cubicBezTo>
                <a:lnTo>
                  <a:pt x="675323" y="1768793"/>
                </a:lnTo>
                <a:lnTo>
                  <a:pt x="952289" y="2099310"/>
                </a:lnTo>
                <a:lnTo>
                  <a:pt x="675323" y="2423160"/>
                </a:lnTo>
                <a:lnTo>
                  <a:pt x="675323" y="3572828"/>
                </a:lnTo>
                <a:cubicBezTo>
                  <a:pt x="675323" y="3945255"/>
                  <a:pt x="372428" y="4248150"/>
                  <a:pt x="0" y="424815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4C965E-315A-4021-9B3F-F6D3C3856A4E}"/>
              </a:ext>
            </a:extLst>
          </p:cNvPr>
          <p:cNvGrpSpPr/>
          <p:nvPr/>
        </p:nvGrpSpPr>
        <p:grpSpPr>
          <a:xfrm>
            <a:off x="10058400" y="2840655"/>
            <a:ext cx="1828800" cy="731520"/>
            <a:chOff x="8691420" y="4290467"/>
            <a:chExt cx="1828800" cy="7315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48E2D1-9372-471B-A95D-7A85EC28C6B9}"/>
                </a:ext>
              </a:extLst>
            </p:cNvPr>
            <p:cNvSpPr/>
            <p:nvPr/>
          </p:nvSpPr>
          <p:spPr>
            <a:xfrm>
              <a:off x="8880996" y="4408181"/>
              <a:ext cx="1449648" cy="54244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CCEC057-D14A-4089-B3A3-9C3F66347EC1}"/>
                </a:ext>
              </a:extLst>
            </p:cNvPr>
            <p:cNvSpPr/>
            <p:nvPr/>
          </p:nvSpPr>
          <p:spPr>
            <a:xfrm>
              <a:off x="8691420" y="4290467"/>
              <a:ext cx="1828800" cy="73152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cm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34F59F1-418E-43CB-9E42-DF07F5A48A16}"/>
              </a:ext>
            </a:extLst>
          </p:cNvPr>
          <p:cNvSpPr/>
          <p:nvPr/>
        </p:nvSpPr>
        <p:spPr>
          <a:xfrm rot="5400000">
            <a:off x="5734077" y="2261496"/>
            <a:ext cx="542448" cy="5163457"/>
          </a:xfrm>
          <a:custGeom>
            <a:avLst/>
            <a:gdLst>
              <a:gd name="connsiteX0" fmla="*/ 0 w 1094422"/>
              <a:gd name="connsiteY0" fmla="*/ 4248150 h 4248150"/>
              <a:gd name="connsiteX1" fmla="*/ 0 w 1094422"/>
              <a:gd name="connsiteY1" fmla="*/ 4136708 h 4248150"/>
              <a:gd name="connsiteX2" fmla="*/ 563880 w 1094422"/>
              <a:gd name="connsiteY2" fmla="*/ 3572828 h 4248150"/>
              <a:gd name="connsiteX3" fmla="*/ 563880 w 1094422"/>
              <a:gd name="connsiteY3" fmla="*/ 2368868 h 4248150"/>
              <a:gd name="connsiteX4" fmla="*/ 913448 w 1094422"/>
              <a:gd name="connsiteY4" fmla="*/ 2098358 h 4248150"/>
              <a:gd name="connsiteX5" fmla="*/ 563880 w 1094422"/>
              <a:gd name="connsiteY5" fmla="*/ 1822133 h 4248150"/>
              <a:gd name="connsiteX6" fmla="*/ 563880 w 1094422"/>
              <a:gd name="connsiteY6" fmla="*/ 675323 h 4248150"/>
              <a:gd name="connsiteX7" fmla="*/ 0 w 1094422"/>
              <a:gd name="connsiteY7" fmla="*/ 111443 h 4248150"/>
              <a:gd name="connsiteX8" fmla="*/ 0 w 1094422"/>
              <a:gd name="connsiteY8" fmla="*/ 0 h 4248150"/>
              <a:gd name="connsiteX9" fmla="*/ 675323 w 1094422"/>
              <a:gd name="connsiteY9" fmla="*/ 675323 h 4248150"/>
              <a:gd name="connsiteX10" fmla="*/ 675323 w 1094422"/>
              <a:gd name="connsiteY10" fmla="*/ 1768793 h 4248150"/>
              <a:gd name="connsiteX11" fmla="*/ 1094423 w 1094422"/>
              <a:gd name="connsiteY11" fmla="*/ 2099310 h 4248150"/>
              <a:gd name="connsiteX12" fmla="*/ 675323 w 1094422"/>
              <a:gd name="connsiteY12" fmla="*/ 2423160 h 4248150"/>
              <a:gd name="connsiteX13" fmla="*/ 675323 w 1094422"/>
              <a:gd name="connsiteY13" fmla="*/ 3572828 h 4248150"/>
              <a:gd name="connsiteX14" fmla="*/ 0 w 1094422"/>
              <a:gd name="connsiteY14" fmla="*/ 4248150 h 4248150"/>
              <a:gd name="connsiteX0" fmla="*/ 0 w 1094424"/>
              <a:gd name="connsiteY0" fmla="*/ 4248150 h 4248150"/>
              <a:gd name="connsiteX1" fmla="*/ 0 w 1094424"/>
              <a:gd name="connsiteY1" fmla="*/ 4136708 h 4248150"/>
              <a:gd name="connsiteX2" fmla="*/ 563880 w 1094424"/>
              <a:gd name="connsiteY2" fmla="*/ 3572828 h 4248150"/>
              <a:gd name="connsiteX3" fmla="*/ 563880 w 1094424"/>
              <a:gd name="connsiteY3" fmla="*/ 2368868 h 4248150"/>
              <a:gd name="connsiteX4" fmla="*/ 813124 w 1094424"/>
              <a:gd name="connsiteY4" fmla="*/ 2098357 h 4248150"/>
              <a:gd name="connsiteX5" fmla="*/ 563880 w 1094424"/>
              <a:gd name="connsiteY5" fmla="*/ 1822133 h 4248150"/>
              <a:gd name="connsiteX6" fmla="*/ 563880 w 1094424"/>
              <a:gd name="connsiteY6" fmla="*/ 675323 h 4248150"/>
              <a:gd name="connsiteX7" fmla="*/ 0 w 1094424"/>
              <a:gd name="connsiteY7" fmla="*/ 111443 h 4248150"/>
              <a:gd name="connsiteX8" fmla="*/ 0 w 1094424"/>
              <a:gd name="connsiteY8" fmla="*/ 0 h 4248150"/>
              <a:gd name="connsiteX9" fmla="*/ 675323 w 1094424"/>
              <a:gd name="connsiteY9" fmla="*/ 675323 h 4248150"/>
              <a:gd name="connsiteX10" fmla="*/ 675323 w 1094424"/>
              <a:gd name="connsiteY10" fmla="*/ 1768793 h 4248150"/>
              <a:gd name="connsiteX11" fmla="*/ 1094423 w 1094424"/>
              <a:gd name="connsiteY11" fmla="*/ 2099310 h 4248150"/>
              <a:gd name="connsiteX12" fmla="*/ 675323 w 1094424"/>
              <a:gd name="connsiteY12" fmla="*/ 2423160 h 4248150"/>
              <a:gd name="connsiteX13" fmla="*/ 675323 w 1094424"/>
              <a:gd name="connsiteY13" fmla="*/ 3572828 h 4248150"/>
              <a:gd name="connsiteX14" fmla="*/ 0 w 1094424"/>
              <a:gd name="connsiteY14" fmla="*/ 4248150 h 4248150"/>
              <a:gd name="connsiteX0" fmla="*/ 0 w 952289"/>
              <a:gd name="connsiteY0" fmla="*/ 4248150 h 4248150"/>
              <a:gd name="connsiteX1" fmla="*/ 0 w 952289"/>
              <a:gd name="connsiteY1" fmla="*/ 4136708 h 4248150"/>
              <a:gd name="connsiteX2" fmla="*/ 563880 w 952289"/>
              <a:gd name="connsiteY2" fmla="*/ 3572828 h 4248150"/>
              <a:gd name="connsiteX3" fmla="*/ 563880 w 952289"/>
              <a:gd name="connsiteY3" fmla="*/ 2368868 h 4248150"/>
              <a:gd name="connsiteX4" fmla="*/ 813124 w 952289"/>
              <a:gd name="connsiteY4" fmla="*/ 2098357 h 4248150"/>
              <a:gd name="connsiteX5" fmla="*/ 563880 w 952289"/>
              <a:gd name="connsiteY5" fmla="*/ 1822133 h 4248150"/>
              <a:gd name="connsiteX6" fmla="*/ 563880 w 952289"/>
              <a:gd name="connsiteY6" fmla="*/ 675323 h 4248150"/>
              <a:gd name="connsiteX7" fmla="*/ 0 w 952289"/>
              <a:gd name="connsiteY7" fmla="*/ 111443 h 4248150"/>
              <a:gd name="connsiteX8" fmla="*/ 0 w 952289"/>
              <a:gd name="connsiteY8" fmla="*/ 0 h 4248150"/>
              <a:gd name="connsiteX9" fmla="*/ 675323 w 952289"/>
              <a:gd name="connsiteY9" fmla="*/ 675323 h 4248150"/>
              <a:gd name="connsiteX10" fmla="*/ 675323 w 952289"/>
              <a:gd name="connsiteY10" fmla="*/ 1768793 h 4248150"/>
              <a:gd name="connsiteX11" fmla="*/ 952289 w 952289"/>
              <a:gd name="connsiteY11" fmla="*/ 2099310 h 4248150"/>
              <a:gd name="connsiteX12" fmla="*/ 675323 w 952289"/>
              <a:gd name="connsiteY12" fmla="*/ 2423160 h 4248150"/>
              <a:gd name="connsiteX13" fmla="*/ 675323 w 952289"/>
              <a:gd name="connsiteY13" fmla="*/ 3572828 h 4248150"/>
              <a:gd name="connsiteX14" fmla="*/ 0 w 952289"/>
              <a:gd name="connsiteY14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2289" h="4248150">
                <a:moveTo>
                  <a:pt x="0" y="4248150"/>
                </a:moveTo>
                <a:lnTo>
                  <a:pt x="0" y="4136708"/>
                </a:lnTo>
                <a:cubicBezTo>
                  <a:pt x="310515" y="4136708"/>
                  <a:pt x="563880" y="3884295"/>
                  <a:pt x="563880" y="3572828"/>
                </a:cubicBezTo>
                <a:lnTo>
                  <a:pt x="563880" y="2368868"/>
                </a:lnTo>
                <a:lnTo>
                  <a:pt x="813124" y="2098357"/>
                </a:lnTo>
                <a:lnTo>
                  <a:pt x="563880" y="1822133"/>
                </a:lnTo>
                <a:lnTo>
                  <a:pt x="563880" y="675323"/>
                </a:lnTo>
                <a:cubicBezTo>
                  <a:pt x="563880" y="364808"/>
                  <a:pt x="311468" y="111443"/>
                  <a:pt x="0" y="111443"/>
                </a:cubicBezTo>
                <a:lnTo>
                  <a:pt x="0" y="0"/>
                </a:lnTo>
                <a:cubicBezTo>
                  <a:pt x="372428" y="0"/>
                  <a:pt x="675323" y="302895"/>
                  <a:pt x="675323" y="675323"/>
                </a:cubicBezTo>
                <a:lnTo>
                  <a:pt x="675323" y="1768793"/>
                </a:lnTo>
                <a:lnTo>
                  <a:pt x="952289" y="2099310"/>
                </a:lnTo>
                <a:lnTo>
                  <a:pt x="675323" y="2423160"/>
                </a:lnTo>
                <a:lnTo>
                  <a:pt x="675323" y="3572828"/>
                </a:lnTo>
                <a:cubicBezTo>
                  <a:pt x="675323" y="3945255"/>
                  <a:pt x="372428" y="4248150"/>
                  <a:pt x="0" y="424815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FF69E2-3C3E-428B-8405-C35C307C9589}"/>
              </a:ext>
            </a:extLst>
          </p:cNvPr>
          <p:cNvGrpSpPr/>
          <p:nvPr/>
        </p:nvGrpSpPr>
        <p:grpSpPr>
          <a:xfrm>
            <a:off x="5060950" y="5029200"/>
            <a:ext cx="1828800" cy="731520"/>
            <a:chOff x="8691420" y="4290467"/>
            <a:chExt cx="1828800" cy="73152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13A0E9A-6286-45E3-BDFA-FD582FA2F57D}"/>
                </a:ext>
              </a:extLst>
            </p:cNvPr>
            <p:cNvSpPr/>
            <p:nvPr/>
          </p:nvSpPr>
          <p:spPr>
            <a:xfrm>
              <a:off x="8880996" y="4408181"/>
              <a:ext cx="1449648" cy="54244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7853D2A-A1CE-498F-B177-D7DB264493BA}"/>
                </a:ext>
              </a:extLst>
            </p:cNvPr>
            <p:cNvSpPr/>
            <p:nvPr/>
          </p:nvSpPr>
          <p:spPr>
            <a:xfrm>
              <a:off x="8691420" y="4290467"/>
              <a:ext cx="1828800" cy="73152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cm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79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  <p:bldP spid="30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2540312" y="608284"/>
            <a:ext cx="7839588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3060788" y="788035"/>
            <a:ext cx="692141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1:  &gt;, &lt;, = ?</a:t>
            </a:r>
          </a:p>
          <a:p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400">
                <a:solidFill>
                  <a:schemeClr val="bg1"/>
                </a:solidFill>
              </a:rPr>
              <a:t>56 …..74</a:t>
            </a:r>
          </a:p>
        </p:txBody>
      </p:sp>
      <p:pic>
        <p:nvPicPr>
          <p:cNvPr id="10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30939" y="1592826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408389-6C57-C037-BE97-ACEA8278306B}"/>
              </a:ext>
            </a:extLst>
          </p:cNvPr>
          <p:cNvGrpSpPr/>
          <p:nvPr/>
        </p:nvGrpSpPr>
        <p:grpSpPr>
          <a:xfrm>
            <a:off x="2420325" y="3224126"/>
            <a:ext cx="3360993" cy="1438928"/>
            <a:chOff x="513544" y="3173742"/>
            <a:chExt cx="3360993" cy="1438928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742671" y="3173742"/>
              <a:ext cx="2914929" cy="1438928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513544" y="3344975"/>
              <a:ext cx="3360993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867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&gt;</a:t>
              </a:r>
              <a:endParaRPr lang="en-US" sz="5867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392231-1597-4F14-0D4D-C99A59E66488}"/>
              </a:ext>
            </a:extLst>
          </p:cNvPr>
          <p:cNvGrpSpPr/>
          <p:nvPr/>
        </p:nvGrpSpPr>
        <p:grpSpPr>
          <a:xfrm>
            <a:off x="4164497" y="5049232"/>
            <a:ext cx="3360993" cy="1438928"/>
            <a:chOff x="513544" y="3173742"/>
            <a:chExt cx="3360993" cy="1438928"/>
          </a:xfrm>
        </p:grpSpPr>
        <p:grpSp>
          <p:nvGrpSpPr>
            <p:cNvPr id="4" name="PHẠM DUYÊN 9 - 9Slide.vn">
              <a:extLst>
                <a:ext uri="{FF2B5EF4-FFF2-40B4-BE49-F238E27FC236}">
                  <a16:creationId xmlns:a16="http://schemas.microsoft.com/office/drawing/2014/main" id="{D0070127-0756-41C3-80F0-32733D7777AD}"/>
                </a:ext>
              </a:extLst>
            </p:cNvPr>
            <p:cNvGrpSpPr/>
            <p:nvPr/>
          </p:nvGrpSpPr>
          <p:grpSpPr>
            <a:xfrm>
              <a:off x="742671" y="3173742"/>
              <a:ext cx="2914929" cy="1438928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7" name="25">
                <a:extLst>
                  <a:ext uri="{FF2B5EF4-FFF2-40B4-BE49-F238E27FC236}">
                    <a16:creationId xmlns:a16="http://schemas.microsoft.com/office/drawing/2014/main" id="{8356B7A3-B08C-A65B-5C7A-F34F9F2308D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8" name="27">
                <a:extLst>
                  <a:ext uri="{FF2B5EF4-FFF2-40B4-BE49-F238E27FC236}">
                    <a16:creationId xmlns:a16="http://schemas.microsoft.com/office/drawing/2014/main" id="{27742E8D-FCD3-8FCE-307B-1D16076131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96016470-B423-072F-6F2B-4B3560ECFE28}"/>
                </a:ext>
              </a:extLst>
            </p:cNvPr>
            <p:cNvSpPr txBox="1"/>
            <p:nvPr/>
          </p:nvSpPr>
          <p:spPr>
            <a:xfrm>
              <a:off x="513544" y="3344975"/>
              <a:ext cx="3360993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867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=</a:t>
              </a:r>
              <a:endParaRPr lang="en-US" sz="5867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9C3227-7770-F934-22CF-DA70E9736BE5}"/>
              </a:ext>
            </a:extLst>
          </p:cNvPr>
          <p:cNvGrpSpPr/>
          <p:nvPr/>
        </p:nvGrpSpPr>
        <p:grpSpPr>
          <a:xfrm>
            <a:off x="7213720" y="3260998"/>
            <a:ext cx="3360993" cy="1438928"/>
            <a:chOff x="513544" y="3173742"/>
            <a:chExt cx="3360993" cy="1438928"/>
          </a:xfrm>
        </p:grpSpPr>
        <p:grpSp>
          <p:nvGrpSpPr>
            <p:cNvPr id="11" name="PHẠM DUYÊN 9 - 9Slide.vn">
              <a:extLst>
                <a:ext uri="{FF2B5EF4-FFF2-40B4-BE49-F238E27FC236}">
                  <a16:creationId xmlns:a16="http://schemas.microsoft.com/office/drawing/2014/main" id="{51C929DB-6125-E659-5EE8-44171BEFD517}"/>
                </a:ext>
              </a:extLst>
            </p:cNvPr>
            <p:cNvGrpSpPr/>
            <p:nvPr/>
          </p:nvGrpSpPr>
          <p:grpSpPr>
            <a:xfrm>
              <a:off x="742671" y="3173742"/>
              <a:ext cx="2914929" cy="1438928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23964C7D-1E3E-276B-9D1F-E58598564BF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5CC364AC-C40C-8169-BDA8-D5890261DCC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2" name="PHẠM DUYÊN 10 - 9Slide.vn">
              <a:extLst>
                <a:ext uri="{FF2B5EF4-FFF2-40B4-BE49-F238E27FC236}">
                  <a16:creationId xmlns:a16="http://schemas.microsoft.com/office/drawing/2014/main" id="{A3A4100C-1EC5-37F8-3086-5A2ACD4A2125}"/>
                </a:ext>
              </a:extLst>
            </p:cNvPr>
            <p:cNvSpPr txBox="1"/>
            <p:nvPr/>
          </p:nvSpPr>
          <p:spPr>
            <a:xfrm>
              <a:off x="513544" y="3344975"/>
              <a:ext cx="3360993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867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&lt;</a:t>
              </a:r>
              <a:endParaRPr lang="en-US" sz="5867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520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978FB-2F04-4949-878E-AADAE3AB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58" y="1720096"/>
            <a:ext cx="6629400" cy="25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457200" y="524293"/>
            <a:ext cx="11277600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1231593" y="922893"/>
            <a:ext cx="100847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3: Hãy quan sát trong lớp học của em và cho biết đồ vật nào dài nhất?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18566" y="1565172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FF9F35DC-4238-9C2D-003A-43795021118E}"/>
              </a:ext>
            </a:extLst>
          </p:cNvPr>
          <p:cNvGrpSpPr/>
          <p:nvPr/>
        </p:nvGrpSpPr>
        <p:grpSpPr>
          <a:xfrm>
            <a:off x="3388851" y="3412472"/>
            <a:ext cx="5794479" cy="1438928"/>
            <a:chOff x="1771972" y="1441342"/>
            <a:chExt cx="8648055" cy="3476683"/>
          </a:xfrm>
          <a:solidFill>
            <a:srgbClr val="EB7274"/>
          </a:solidFill>
        </p:grpSpPr>
        <p:sp>
          <p:nvSpPr>
            <p:cNvPr id="34" name="25">
              <a:extLst>
                <a:ext uri="{FF2B5EF4-FFF2-40B4-BE49-F238E27FC236}">
                  <a16:creationId xmlns:a16="http://schemas.microsoft.com/office/drawing/2014/main" id="{5384A167-BA46-66E3-2306-2C34C04A7783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35" name="27">
              <a:extLst>
                <a:ext uri="{FF2B5EF4-FFF2-40B4-BE49-F238E27FC236}">
                  <a16:creationId xmlns:a16="http://schemas.microsoft.com/office/drawing/2014/main" id="{CCB66734-FFA9-11DD-A755-E5C2B02C85AC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B043C4AA-F017-0543-0A88-D13FEDE12FEE}"/>
              </a:ext>
            </a:extLst>
          </p:cNvPr>
          <p:cNvSpPr txBox="1"/>
          <p:nvPr/>
        </p:nvSpPr>
        <p:spPr>
          <a:xfrm>
            <a:off x="4565126" y="3684258"/>
            <a:ext cx="336099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bảng</a:t>
            </a:r>
            <a:endParaRPr lang="en-US" sz="58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56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2366296" y="524293"/>
            <a:ext cx="7839588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2737379" y="666030"/>
            <a:ext cx="708832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1:  &gt;, &lt;, = ?</a:t>
            </a:r>
          </a:p>
          <a:p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400">
                <a:solidFill>
                  <a:schemeClr val="bg1"/>
                </a:solidFill>
              </a:rPr>
              <a:t>94 …. 49</a:t>
            </a:r>
          </a:p>
        </p:txBody>
      </p:sp>
      <p:pic>
        <p:nvPicPr>
          <p:cNvPr id="10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30939" y="1592826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C9E206-4A34-08D6-B87D-6F5C63E147F5}"/>
              </a:ext>
            </a:extLst>
          </p:cNvPr>
          <p:cNvGrpSpPr/>
          <p:nvPr/>
        </p:nvGrpSpPr>
        <p:grpSpPr>
          <a:xfrm>
            <a:off x="2420325" y="3224126"/>
            <a:ext cx="3360993" cy="1438928"/>
            <a:chOff x="513544" y="3173742"/>
            <a:chExt cx="3360993" cy="1438928"/>
          </a:xfrm>
        </p:grpSpPr>
        <p:grpSp>
          <p:nvGrpSpPr>
            <p:cNvPr id="3" name="PHẠM DUYÊN 9 - 9Slide.vn">
              <a:extLst>
                <a:ext uri="{FF2B5EF4-FFF2-40B4-BE49-F238E27FC236}">
                  <a16:creationId xmlns:a16="http://schemas.microsoft.com/office/drawing/2014/main" id="{DD62740C-95A6-8295-7ED8-2CA3ED5AF560}"/>
                </a:ext>
              </a:extLst>
            </p:cNvPr>
            <p:cNvGrpSpPr/>
            <p:nvPr/>
          </p:nvGrpSpPr>
          <p:grpSpPr>
            <a:xfrm>
              <a:off x="742671" y="3173742"/>
              <a:ext cx="2914929" cy="1438928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6" name="25">
                <a:extLst>
                  <a:ext uri="{FF2B5EF4-FFF2-40B4-BE49-F238E27FC236}">
                    <a16:creationId xmlns:a16="http://schemas.microsoft.com/office/drawing/2014/main" id="{89AC4606-FF2F-F745-E7E5-907FBE6DC3B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7" name="27">
                <a:extLst>
                  <a:ext uri="{FF2B5EF4-FFF2-40B4-BE49-F238E27FC236}">
                    <a16:creationId xmlns:a16="http://schemas.microsoft.com/office/drawing/2014/main" id="{654CDC13-9D38-74FF-A360-F928DA14610F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4" name="PHẠM DUYÊN 10 - 9Slide.vn">
              <a:extLst>
                <a:ext uri="{FF2B5EF4-FFF2-40B4-BE49-F238E27FC236}">
                  <a16:creationId xmlns:a16="http://schemas.microsoft.com/office/drawing/2014/main" id="{A10B7CDD-83DE-72AB-FC60-B42AE6527BC7}"/>
                </a:ext>
              </a:extLst>
            </p:cNvPr>
            <p:cNvSpPr txBox="1"/>
            <p:nvPr/>
          </p:nvSpPr>
          <p:spPr>
            <a:xfrm>
              <a:off x="513544" y="3344975"/>
              <a:ext cx="3360993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867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&gt;</a:t>
              </a:r>
              <a:endParaRPr lang="en-US" sz="5867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D3B9EB-03E9-AADB-7A2C-700519F251AB}"/>
              </a:ext>
            </a:extLst>
          </p:cNvPr>
          <p:cNvGrpSpPr/>
          <p:nvPr/>
        </p:nvGrpSpPr>
        <p:grpSpPr>
          <a:xfrm>
            <a:off x="4164497" y="5049232"/>
            <a:ext cx="3360993" cy="1438928"/>
            <a:chOff x="513544" y="3173742"/>
            <a:chExt cx="3360993" cy="1438928"/>
          </a:xfrm>
        </p:grpSpPr>
        <p:grpSp>
          <p:nvGrpSpPr>
            <p:cNvPr id="9" name="PHẠM DUYÊN 9 - 9Slide.vn">
              <a:extLst>
                <a:ext uri="{FF2B5EF4-FFF2-40B4-BE49-F238E27FC236}">
                  <a16:creationId xmlns:a16="http://schemas.microsoft.com/office/drawing/2014/main" id="{4B307113-4FE6-C3EE-C3B1-5FF539BC9327}"/>
                </a:ext>
              </a:extLst>
            </p:cNvPr>
            <p:cNvGrpSpPr/>
            <p:nvPr/>
          </p:nvGrpSpPr>
          <p:grpSpPr>
            <a:xfrm>
              <a:off x="742671" y="3173742"/>
              <a:ext cx="2914929" cy="1438928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2" name="25">
                <a:extLst>
                  <a:ext uri="{FF2B5EF4-FFF2-40B4-BE49-F238E27FC236}">
                    <a16:creationId xmlns:a16="http://schemas.microsoft.com/office/drawing/2014/main" id="{406CF357-98CB-3044-2A98-27FDE0948BF6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3" name="27">
                <a:extLst>
                  <a:ext uri="{FF2B5EF4-FFF2-40B4-BE49-F238E27FC236}">
                    <a16:creationId xmlns:a16="http://schemas.microsoft.com/office/drawing/2014/main" id="{96BFE311-9471-9216-29D1-7634A879D78F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F1347A2E-8043-9DC1-C303-1F2E4B179276}"/>
                </a:ext>
              </a:extLst>
            </p:cNvPr>
            <p:cNvSpPr txBox="1"/>
            <p:nvPr/>
          </p:nvSpPr>
          <p:spPr>
            <a:xfrm>
              <a:off x="513544" y="3344975"/>
              <a:ext cx="3360993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867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=</a:t>
              </a:r>
              <a:endParaRPr lang="en-US" sz="5867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8EA57D-B3E1-82B5-4374-8AFA01B56400}"/>
              </a:ext>
            </a:extLst>
          </p:cNvPr>
          <p:cNvGrpSpPr/>
          <p:nvPr/>
        </p:nvGrpSpPr>
        <p:grpSpPr>
          <a:xfrm>
            <a:off x="7213720" y="3260998"/>
            <a:ext cx="3360993" cy="1438928"/>
            <a:chOff x="513544" y="3173742"/>
            <a:chExt cx="3360993" cy="1438928"/>
          </a:xfrm>
        </p:grpSpPr>
        <p:grpSp>
          <p:nvGrpSpPr>
            <p:cNvPr id="15" name="PHẠM DUYÊN 9 - 9Slide.vn">
              <a:extLst>
                <a:ext uri="{FF2B5EF4-FFF2-40B4-BE49-F238E27FC236}">
                  <a16:creationId xmlns:a16="http://schemas.microsoft.com/office/drawing/2014/main" id="{4A7015BA-4A43-B4AA-96FA-6BD00B55AEF3}"/>
                </a:ext>
              </a:extLst>
            </p:cNvPr>
            <p:cNvGrpSpPr/>
            <p:nvPr/>
          </p:nvGrpSpPr>
          <p:grpSpPr>
            <a:xfrm>
              <a:off x="742671" y="3173742"/>
              <a:ext cx="2914929" cy="1438928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7" name="25">
                <a:extLst>
                  <a:ext uri="{FF2B5EF4-FFF2-40B4-BE49-F238E27FC236}">
                    <a16:creationId xmlns:a16="http://schemas.microsoft.com/office/drawing/2014/main" id="{5302094C-A9D6-DC95-3F1D-8B8C6C73241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8" name="27">
                <a:extLst>
                  <a:ext uri="{FF2B5EF4-FFF2-40B4-BE49-F238E27FC236}">
                    <a16:creationId xmlns:a16="http://schemas.microsoft.com/office/drawing/2014/main" id="{1D27F998-3C3E-D71D-66D0-D5429977811B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6" name="PHẠM DUYÊN 10 - 9Slide.vn">
              <a:extLst>
                <a:ext uri="{FF2B5EF4-FFF2-40B4-BE49-F238E27FC236}">
                  <a16:creationId xmlns:a16="http://schemas.microsoft.com/office/drawing/2014/main" id="{646F9191-615C-4BB8-6F87-A1B16414DC7B}"/>
                </a:ext>
              </a:extLst>
            </p:cNvPr>
            <p:cNvSpPr txBox="1"/>
            <p:nvPr/>
          </p:nvSpPr>
          <p:spPr>
            <a:xfrm>
              <a:off x="513544" y="3344975"/>
              <a:ext cx="3360993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867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&lt;</a:t>
              </a:r>
              <a:endParaRPr lang="en-US" sz="5867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669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381000" y="524293"/>
            <a:ext cx="11506200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1071390" y="933532"/>
            <a:ext cx="10348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4: Hãy quan sát trong lớp học của em và cho biết đồ vật nào cao nhất?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34781" y="1565172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FF9F35DC-4238-9C2D-003A-43795021118E}"/>
              </a:ext>
            </a:extLst>
          </p:cNvPr>
          <p:cNvGrpSpPr/>
          <p:nvPr/>
        </p:nvGrpSpPr>
        <p:grpSpPr>
          <a:xfrm>
            <a:off x="3388851" y="3412472"/>
            <a:ext cx="5794479" cy="1438928"/>
            <a:chOff x="1771972" y="1441342"/>
            <a:chExt cx="8648055" cy="3476683"/>
          </a:xfrm>
          <a:solidFill>
            <a:srgbClr val="EB7274"/>
          </a:solidFill>
        </p:grpSpPr>
        <p:sp>
          <p:nvSpPr>
            <p:cNvPr id="34" name="25">
              <a:extLst>
                <a:ext uri="{FF2B5EF4-FFF2-40B4-BE49-F238E27FC236}">
                  <a16:creationId xmlns:a16="http://schemas.microsoft.com/office/drawing/2014/main" id="{5384A167-BA46-66E3-2306-2C34C04A7783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35" name="27">
              <a:extLst>
                <a:ext uri="{FF2B5EF4-FFF2-40B4-BE49-F238E27FC236}">
                  <a16:creationId xmlns:a16="http://schemas.microsoft.com/office/drawing/2014/main" id="{CCB66734-FFA9-11DD-A755-E5C2B02C85AC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B043C4AA-F017-0543-0A88-D13FEDE12FEE}"/>
              </a:ext>
            </a:extLst>
          </p:cNvPr>
          <p:cNvSpPr txBox="1"/>
          <p:nvPr/>
        </p:nvSpPr>
        <p:spPr>
          <a:xfrm>
            <a:off x="4565126" y="3684258"/>
            <a:ext cx="336099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tủ</a:t>
            </a:r>
            <a:endParaRPr lang="en-US" sz="58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99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">
            <a:extLst>
              <a:ext uri="{FF2B5EF4-FFF2-40B4-BE49-F238E27FC236}">
                <a16:creationId xmlns:a16="http://schemas.microsoft.com/office/drawing/2014/main" id="{E1F87ECE-7997-45E5-A805-661F452B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-52452"/>
            <a:ext cx="10071100" cy="6786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070AFD-62D9-4146-BFB3-29EA4920B90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609" y="284803"/>
            <a:ext cx="2858782" cy="1239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D003B-783E-4F65-82A9-555BD74CDE1B}"/>
              </a:ext>
            </a:extLst>
          </p:cNvPr>
          <p:cNvSpPr txBox="1"/>
          <p:nvPr/>
        </p:nvSpPr>
        <p:spPr>
          <a:xfrm>
            <a:off x="5554825" y="2903526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34408"/>
                </a:solidFill>
                <a:latin typeface="Quicksand" panose="00000500000000000000" pitchFamily="2" charset="0"/>
              </a:rPr>
              <a:t>TIẾT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07108F-D6DB-4F27-A9AF-74395C9E66CB}"/>
              </a:ext>
            </a:extLst>
          </p:cNvPr>
          <p:cNvGrpSpPr/>
          <p:nvPr/>
        </p:nvGrpSpPr>
        <p:grpSpPr>
          <a:xfrm>
            <a:off x="4876800" y="1981200"/>
            <a:ext cx="2438400" cy="774391"/>
            <a:chOff x="5392738" y="395026"/>
            <a:chExt cx="2438400" cy="774391"/>
          </a:xfrm>
        </p:grpSpPr>
        <p:sp>
          <p:nvSpPr>
            <p:cNvPr id="6" name="8">
              <a:extLst>
                <a:ext uri="{FF2B5EF4-FFF2-40B4-BE49-F238E27FC236}">
                  <a16:creationId xmlns:a16="http://schemas.microsoft.com/office/drawing/2014/main" id="{770C66D0-3467-4C03-8BAE-6D46AAF8D85F}"/>
                </a:ext>
              </a:extLst>
            </p:cNvPr>
            <p:cNvSpPr/>
            <p:nvPr/>
          </p:nvSpPr>
          <p:spPr>
            <a:xfrm>
              <a:off x="5593160" y="399975"/>
              <a:ext cx="2037556" cy="769442"/>
            </a:xfrm>
            <a:prstGeom prst="roundRect">
              <a:avLst/>
            </a:prstGeom>
            <a:solidFill>
              <a:srgbClr val="9BD1D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b" anchorCtr="1"/>
            <a:lstStyle/>
            <a:p>
              <a:pPr algn="ctr"/>
              <a:endParaRPr lang="zh-CN" altLang="en-US" sz="60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683DBE-57C1-4160-AF42-D3790CC2786D}"/>
                </a:ext>
              </a:extLst>
            </p:cNvPr>
            <p:cNvSpPr txBox="1"/>
            <p:nvPr/>
          </p:nvSpPr>
          <p:spPr>
            <a:xfrm>
              <a:off x="5392738" y="395026"/>
              <a:ext cx="2438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 w="1905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Quicksand" panose="00000500000000000000" pitchFamily="2" charset="0"/>
                  <a:ea typeface="+mj-ea"/>
                </a:rPr>
                <a:t>BÀI 26</a:t>
              </a:r>
              <a:endParaRPr lang="zh-CN" altLang="en-US" sz="44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218F130-A08B-454F-809A-61D543A8E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588" r="5412" b="-588"/>
          <a:stretch/>
        </p:blipFill>
        <p:spPr>
          <a:xfrm>
            <a:off x="8254481" y="3657398"/>
            <a:ext cx="4001278" cy="320215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C56917-DA37-49CA-A4F2-10F009E72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110" y="3124200"/>
            <a:ext cx="6907090" cy="14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2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F0E3-DE0A-4873-AE95-90B6F4EA2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709104"/>
            <a:ext cx="4191000" cy="209550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5A7917BC-31FC-4056-B40F-113F427C7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8" r="28616"/>
          <a:stretch/>
        </p:blipFill>
        <p:spPr>
          <a:xfrm>
            <a:off x="4572000" y="3581400"/>
            <a:ext cx="2744983" cy="5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23">
            <a:extLst>
              <a:ext uri="{FF2B5EF4-FFF2-40B4-BE49-F238E27FC236}">
                <a16:creationId xmlns:a16="http://schemas.microsoft.com/office/drawing/2014/main" id="{B09A36E2-A671-4371-8BFE-8D11E7926E91}"/>
              </a:ext>
            </a:extLst>
          </p:cNvPr>
          <p:cNvSpPr txBox="1"/>
          <p:nvPr/>
        </p:nvSpPr>
        <p:spPr>
          <a:xfrm>
            <a:off x="651796" y="5078134"/>
            <a:ext cx="617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cs typeface="Arial" pitchFamily="34" charset="0"/>
              </a:rPr>
              <a:t>Xăng-ti-mét viết tắt là </a:t>
            </a:r>
            <a:r>
              <a:rPr lang="en-US" sz="3200" b="1">
                <a:solidFill>
                  <a:srgbClr val="FF0000"/>
                </a:solidFill>
                <a:cs typeface="Arial" pitchFamily="34" charset="0"/>
              </a:rPr>
              <a:t>cm</a:t>
            </a:r>
            <a:r>
              <a:rPr lang="en-US" sz="3200">
                <a:cs typeface="Arial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8AB096-B95B-4B9D-BB8C-12A75560B01F}"/>
              </a:ext>
            </a:extLst>
          </p:cNvPr>
          <p:cNvGrpSpPr/>
          <p:nvPr/>
        </p:nvGrpSpPr>
        <p:grpSpPr>
          <a:xfrm>
            <a:off x="3524072" y="290659"/>
            <a:ext cx="5143856" cy="953817"/>
            <a:chOff x="509741" y="290659"/>
            <a:chExt cx="5143856" cy="9538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668D40-D1F0-45FF-8C15-02155623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41" y="290659"/>
              <a:ext cx="1907634" cy="9538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17AF23-D31D-4D4F-98EB-02961B4C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4774" y="526331"/>
              <a:ext cx="3158823" cy="67540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0A1222-D5B2-43F6-B445-5C6508429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5" y="1447800"/>
            <a:ext cx="4476750" cy="1000125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655F6F2-2629-4FD0-8E11-DA6A46A8CBDA}"/>
              </a:ext>
            </a:extLst>
          </p:cNvPr>
          <p:cNvGrpSpPr/>
          <p:nvPr/>
        </p:nvGrpSpPr>
        <p:grpSpPr>
          <a:xfrm>
            <a:off x="1200150" y="2457450"/>
            <a:ext cx="9791700" cy="1247775"/>
            <a:chOff x="1200150" y="2457450"/>
            <a:chExt cx="9791700" cy="12477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B71AD6-E6F2-46EE-A791-675636BC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50" y="2457450"/>
              <a:ext cx="9791700" cy="1247775"/>
            </a:xfrm>
            <a:prstGeom prst="roundRect">
              <a:avLst/>
            </a:prstGeom>
            <a:effectLst>
              <a:softEdge rad="31750"/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18371E8-E7D6-4829-A2AB-74E427E914A9}"/>
                </a:ext>
              </a:extLst>
            </p:cNvPr>
            <p:cNvGrpSpPr/>
            <p:nvPr/>
          </p:nvGrpSpPr>
          <p:grpSpPr>
            <a:xfrm>
              <a:off x="1534885" y="2707213"/>
              <a:ext cx="8880332" cy="523220"/>
              <a:chOff x="1534885" y="4974163"/>
              <a:chExt cx="8880332" cy="52322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F241B2-9F7D-4A44-A08D-271A5423EC88}"/>
                  </a:ext>
                </a:extLst>
              </p:cNvPr>
              <p:cNvSpPr txBox="1"/>
              <p:nvPr/>
            </p:nvSpPr>
            <p:spPr>
              <a:xfrm>
                <a:off x="1534885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776691-ACCE-4498-ACE2-D3B04DA14F2D}"/>
                  </a:ext>
                </a:extLst>
              </p:cNvPr>
              <p:cNvSpPr txBox="1"/>
              <p:nvPr/>
            </p:nvSpPr>
            <p:spPr>
              <a:xfrm>
                <a:off x="1843365" y="5011485"/>
                <a:ext cx="5950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2C81CC-C114-410D-AAA2-39E35FAD0B4A}"/>
                  </a:ext>
                </a:extLst>
              </p:cNvPr>
              <p:cNvSpPr txBox="1"/>
              <p:nvPr/>
            </p:nvSpPr>
            <p:spPr>
              <a:xfrm>
                <a:off x="2334345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B9F0D7-81F4-4620-AB01-8A0D7342F71A}"/>
                  </a:ext>
                </a:extLst>
              </p:cNvPr>
              <p:cNvSpPr txBox="1"/>
              <p:nvPr/>
            </p:nvSpPr>
            <p:spPr>
              <a:xfrm>
                <a:off x="3191491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512949-1643-4111-B28E-7D76E27A1B07}"/>
                  </a:ext>
                </a:extLst>
              </p:cNvPr>
              <p:cNvSpPr txBox="1"/>
              <p:nvPr/>
            </p:nvSpPr>
            <p:spPr>
              <a:xfrm>
                <a:off x="4033837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B73979-6E08-4E03-890D-20581889D72A}"/>
                  </a:ext>
                </a:extLst>
              </p:cNvPr>
              <p:cNvSpPr txBox="1"/>
              <p:nvPr/>
            </p:nvSpPr>
            <p:spPr>
              <a:xfrm>
                <a:off x="4859052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017B93-C591-4FFD-8B82-E10BEBEE3F4E}"/>
                  </a:ext>
                </a:extLst>
              </p:cNvPr>
              <p:cNvSpPr txBox="1"/>
              <p:nvPr/>
            </p:nvSpPr>
            <p:spPr>
              <a:xfrm>
                <a:off x="5720217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924F22-4202-45AF-8139-B9A87C71A129}"/>
                  </a:ext>
                </a:extLst>
              </p:cNvPr>
              <p:cNvSpPr txBox="1"/>
              <p:nvPr/>
            </p:nvSpPr>
            <p:spPr>
              <a:xfrm>
                <a:off x="6569474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A0C250-6314-44A8-9296-1197CD318DC9}"/>
                  </a:ext>
                </a:extLst>
              </p:cNvPr>
              <p:cNvSpPr txBox="1"/>
              <p:nvPr/>
            </p:nvSpPr>
            <p:spPr>
              <a:xfrm>
                <a:off x="7417304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647872-73B0-4B5D-93D2-608F6CEDDD51}"/>
                  </a:ext>
                </a:extLst>
              </p:cNvPr>
              <p:cNvSpPr txBox="1"/>
              <p:nvPr/>
            </p:nvSpPr>
            <p:spPr>
              <a:xfrm>
                <a:off x="8247036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669003-51CE-45E3-B222-75465CF053C4}"/>
                  </a:ext>
                </a:extLst>
              </p:cNvPr>
              <p:cNvSpPr txBox="1"/>
              <p:nvPr/>
            </p:nvSpPr>
            <p:spPr>
              <a:xfrm>
                <a:off x="9097723" y="497416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6EC893-4565-44B0-8D05-18A8ED338133}"/>
                  </a:ext>
                </a:extLst>
              </p:cNvPr>
              <p:cNvSpPr txBox="1"/>
              <p:nvPr/>
            </p:nvSpPr>
            <p:spPr>
              <a:xfrm>
                <a:off x="9829800" y="4974163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</p:grpSp>
      <p:pic>
        <p:nvPicPr>
          <p:cNvPr id="30" name="4">
            <a:extLst>
              <a:ext uri="{FF2B5EF4-FFF2-40B4-BE49-F238E27FC236}">
                <a16:creationId xmlns:a16="http://schemas.microsoft.com/office/drawing/2014/main" id="{9BBD0816-1C1C-451F-BAC7-C49894FC0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0" y="3954988"/>
            <a:ext cx="4920646" cy="2598211"/>
          </a:xfrm>
          <a:prstGeom prst="rect">
            <a:avLst/>
          </a:prstGeom>
        </p:spPr>
      </p:pic>
      <p:sp>
        <p:nvSpPr>
          <p:cNvPr id="31" name="Shape 233">
            <a:extLst>
              <a:ext uri="{FF2B5EF4-FFF2-40B4-BE49-F238E27FC236}">
                <a16:creationId xmlns:a16="http://schemas.microsoft.com/office/drawing/2014/main" id="{C1072921-8645-4A44-B48A-ECAD7E186759}"/>
              </a:ext>
            </a:extLst>
          </p:cNvPr>
          <p:cNvSpPr/>
          <p:nvPr/>
        </p:nvSpPr>
        <p:spPr>
          <a:xfrm>
            <a:off x="8419241" y="4627513"/>
            <a:ext cx="310064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4000" kern="0" dirty="0">
              <a:solidFill>
                <a:srgbClr val="F48730"/>
              </a:solidFill>
              <a:cs typeface="+mn-ea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72109E-CEC0-4656-A96D-EF778CAED138}"/>
              </a:ext>
            </a:extLst>
          </p:cNvPr>
          <p:cNvGrpSpPr/>
          <p:nvPr/>
        </p:nvGrpSpPr>
        <p:grpSpPr>
          <a:xfrm>
            <a:off x="7399120" y="4434890"/>
            <a:ext cx="3822052" cy="1099135"/>
            <a:chOff x="3260351" y="4558469"/>
            <a:chExt cx="3822052" cy="109913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35A9690-A354-43B5-A113-DBA483E27F95}"/>
                </a:ext>
              </a:extLst>
            </p:cNvPr>
            <p:cNvSpPr/>
            <p:nvPr/>
          </p:nvSpPr>
          <p:spPr>
            <a:xfrm>
              <a:off x="3260351" y="4558469"/>
              <a:ext cx="3724530" cy="1099135"/>
            </a:xfrm>
            <a:prstGeom prst="roundRect">
              <a:avLst>
                <a:gd name="adj" fmla="val 45238"/>
              </a:avLst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E4DFB48-E232-487F-8A3B-77940956500C}"/>
                </a:ext>
              </a:extLst>
            </p:cNvPr>
            <p:cNvSpPr txBox="1"/>
            <p:nvPr/>
          </p:nvSpPr>
          <p:spPr>
            <a:xfrm>
              <a:off x="3289651" y="4786738"/>
              <a:ext cx="37927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accent2">
                      <a:lumMod val="75000"/>
                    </a:schemeClr>
                  </a:solidFill>
                </a:rPr>
                <a:t>Đây là cái gì?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1375B4E-CFE7-4BC1-8954-3F6867639AC3}"/>
              </a:ext>
            </a:extLst>
          </p:cNvPr>
          <p:cNvCxnSpPr>
            <a:cxnSpLocks/>
          </p:cNvCxnSpPr>
          <p:nvPr/>
        </p:nvCxnSpPr>
        <p:spPr>
          <a:xfrm>
            <a:off x="1691640" y="1524000"/>
            <a:ext cx="0" cy="1190833"/>
          </a:xfrm>
          <a:prstGeom prst="line">
            <a:avLst/>
          </a:prstGeom>
          <a:ln w="38100">
            <a:solidFill>
              <a:srgbClr val="FE293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CD79F3-5088-4317-9673-AB53B8D3D346}"/>
              </a:ext>
            </a:extLst>
          </p:cNvPr>
          <p:cNvCxnSpPr>
            <a:cxnSpLocks/>
          </p:cNvCxnSpPr>
          <p:nvPr/>
        </p:nvCxnSpPr>
        <p:spPr>
          <a:xfrm>
            <a:off x="5913120" y="1531620"/>
            <a:ext cx="0" cy="1183213"/>
          </a:xfrm>
          <a:prstGeom prst="line">
            <a:avLst/>
          </a:prstGeom>
          <a:ln w="38100">
            <a:solidFill>
              <a:srgbClr val="FE293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97EC8D-D8B0-4826-9747-C241B0778BE1}"/>
              </a:ext>
            </a:extLst>
          </p:cNvPr>
          <p:cNvGrpSpPr/>
          <p:nvPr/>
        </p:nvGrpSpPr>
        <p:grpSpPr>
          <a:xfrm>
            <a:off x="7446019" y="4346018"/>
            <a:ext cx="3792752" cy="1464232"/>
            <a:chOff x="3168820" y="4408565"/>
            <a:chExt cx="3792752" cy="146423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B4879A6-EAD5-4CE1-9F1E-92DDEBA07E18}"/>
                </a:ext>
              </a:extLst>
            </p:cNvPr>
            <p:cNvSpPr/>
            <p:nvPr/>
          </p:nvSpPr>
          <p:spPr>
            <a:xfrm>
              <a:off x="3229986" y="4408565"/>
              <a:ext cx="3724530" cy="1464232"/>
            </a:xfrm>
            <a:prstGeom prst="roundRect">
              <a:avLst>
                <a:gd name="adj" fmla="val 45238"/>
              </a:avLst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2359A90-7068-43B6-89AA-075E4CA7526B}"/>
                </a:ext>
              </a:extLst>
            </p:cNvPr>
            <p:cNvSpPr txBox="1"/>
            <p:nvPr/>
          </p:nvSpPr>
          <p:spPr>
            <a:xfrm>
              <a:off x="3168820" y="4568408"/>
              <a:ext cx="379275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</a:rPr>
                <a:t>Trên thước có</a:t>
              </a:r>
              <a:br>
                <a:rPr lang="en-US" sz="3600">
                  <a:solidFill>
                    <a:schemeClr val="accent2">
                      <a:lumMod val="75000"/>
                    </a:schemeClr>
                  </a:solidFill>
                </a:rPr>
              </a:br>
              <a:r>
                <a:rPr lang="en-US" sz="3600">
                  <a:solidFill>
                    <a:schemeClr val="accent2">
                      <a:lumMod val="75000"/>
                    </a:schemeClr>
                  </a:solidFill>
                </a:rPr>
                <a:t>đặc điểm gì?</a:t>
              </a:r>
            </a:p>
          </p:txBody>
        </p:sp>
      </p:grpSp>
      <p:sp>
        <p:nvSpPr>
          <p:cNvPr id="52" name="TextBox 22">
            <a:extLst>
              <a:ext uri="{FF2B5EF4-FFF2-40B4-BE49-F238E27FC236}">
                <a16:creationId xmlns:a16="http://schemas.microsoft.com/office/drawing/2014/main" id="{48523812-78EA-43A8-8FD0-1F64A9276440}"/>
              </a:ext>
            </a:extLst>
          </p:cNvPr>
          <p:cNvSpPr txBox="1"/>
          <p:nvPr/>
        </p:nvSpPr>
        <p:spPr>
          <a:xfrm>
            <a:off x="651796" y="3896281"/>
            <a:ext cx="6143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cs typeface="Arial" pitchFamily="34" charset="0"/>
              </a:rPr>
              <a:t>Thước có vạch chia thành từng </a:t>
            </a:r>
            <a:r>
              <a:rPr lang="en-US" sz="3200" b="1">
                <a:solidFill>
                  <a:srgbClr val="FF0000"/>
                </a:solidFill>
                <a:cs typeface="Arial" pitchFamily="34" charset="0"/>
              </a:rPr>
              <a:t>xăng-ti-mét</a:t>
            </a:r>
            <a:r>
              <a:rPr lang="en-US" sz="3200">
                <a:cs typeface="Arial" pitchFamily="34" charset="0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A7FA52-9758-4911-93E4-3E7A74EABC79}"/>
              </a:ext>
            </a:extLst>
          </p:cNvPr>
          <p:cNvGrpSpPr/>
          <p:nvPr/>
        </p:nvGrpSpPr>
        <p:grpSpPr>
          <a:xfrm>
            <a:off x="7471457" y="4346018"/>
            <a:ext cx="3792752" cy="1464232"/>
            <a:chOff x="3225970" y="4408565"/>
            <a:chExt cx="3792752" cy="14642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641763F-8DB5-42C3-8C88-24EA867B8F7C}"/>
                </a:ext>
              </a:extLst>
            </p:cNvPr>
            <p:cNvSpPr/>
            <p:nvPr/>
          </p:nvSpPr>
          <p:spPr>
            <a:xfrm>
              <a:off x="3229986" y="4408565"/>
              <a:ext cx="3724530" cy="1464232"/>
            </a:xfrm>
            <a:prstGeom prst="roundRect">
              <a:avLst>
                <a:gd name="adj" fmla="val 45238"/>
              </a:avLst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CFAC86-1930-4612-B4CE-66C0DEA28F9D}"/>
                </a:ext>
              </a:extLst>
            </p:cNvPr>
            <p:cNvSpPr txBox="1"/>
            <p:nvPr/>
          </p:nvSpPr>
          <p:spPr>
            <a:xfrm>
              <a:off x="3225970" y="4587458"/>
              <a:ext cx="379275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</a:rPr>
                <a:t>Bút chì dài mấy xăng-ti-mét?</a:t>
              </a:r>
            </a:p>
          </p:txBody>
        </p:sp>
      </p:grpSp>
      <p:sp>
        <p:nvSpPr>
          <p:cNvPr id="56" name="TextBox 23">
            <a:extLst>
              <a:ext uri="{FF2B5EF4-FFF2-40B4-BE49-F238E27FC236}">
                <a16:creationId xmlns:a16="http://schemas.microsoft.com/office/drawing/2014/main" id="{E03EAF48-6957-4556-A262-7085BDD891E9}"/>
              </a:ext>
            </a:extLst>
          </p:cNvPr>
          <p:cNvSpPr txBox="1"/>
          <p:nvPr/>
        </p:nvSpPr>
        <p:spPr>
          <a:xfrm>
            <a:off x="651796" y="5810250"/>
            <a:ext cx="617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cs typeface="Arial" pitchFamily="34" charset="0"/>
              </a:rPr>
              <a:t>Bút chì dài </a:t>
            </a:r>
            <a:r>
              <a:rPr lang="en-US" sz="3200" b="1">
                <a:solidFill>
                  <a:srgbClr val="FF0000"/>
                </a:solidFill>
                <a:cs typeface="Arial" pitchFamily="34" charset="0"/>
              </a:rPr>
              <a:t>5 cm</a:t>
            </a:r>
            <a:r>
              <a:rPr lang="en-US" sz="3200">
                <a:cs typeface="Arial" pitchFamily="34" charset="0"/>
              </a:rPr>
              <a:t>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DFE7E76-B08E-4974-8912-59C50DEDAB8A}"/>
              </a:ext>
            </a:extLst>
          </p:cNvPr>
          <p:cNvSpPr/>
          <p:nvPr/>
        </p:nvSpPr>
        <p:spPr>
          <a:xfrm>
            <a:off x="5634695" y="2703096"/>
            <a:ext cx="561975" cy="55915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F4DB9F0-FD73-43CE-8DDA-217491514E78}"/>
              </a:ext>
            </a:extLst>
          </p:cNvPr>
          <p:cNvSpPr/>
          <p:nvPr/>
        </p:nvSpPr>
        <p:spPr>
          <a:xfrm>
            <a:off x="1381769" y="2703096"/>
            <a:ext cx="561975" cy="55915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0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1" grpId="0" animBg="1"/>
      <p:bldP spid="52" grpId="0"/>
      <p:bldP spid="56" grpId="0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678</TotalTime>
  <Words>543</Words>
  <Application>Microsoft Office PowerPoint</Application>
  <PresentationFormat>Widescreen</PresentationFormat>
  <Paragraphs>166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#9Slide01 Noi dung ngan</vt:lpstr>
      <vt:lpstr>#9Slide07 Koni</vt:lpstr>
      <vt:lpstr>Arial</vt:lpstr>
      <vt:lpstr>Arial-Rounded</vt:lpstr>
      <vt:lpstr>Calibri</vt:lpstr>
      <vt:lpstr>Calibri Light</vt:lpstr>
      <vt:lpstr>Lato Regular</vt:lpstr>
      <vt:lpstr>Quicksand</vt:lpstr>
      <vt:lpstr>Quicksand Medium</vt:lpstr>
      <vt:lpstr>UVN Chim Bien Nang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458</cp:revision>
  <dcterms:created xsi:type="dcterms:W3CDTF">2021-11-07T09:06:49Z</dcterms:created>
  <dcterms:modified xsi:type="dcterms:W3CDTF">2023-02-27T08:36:28Z</dcterms:modified>
  <cp:category>9Slide.vn</cp:category>
</cp:coreProperties>
</file>