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86" r:id="rId3"/>
    <p:sldId id="257" r:id="rId4"/>
    <p:sldId id="270" r:id="rId5"/>
    <p:sldId id="281" r:id="rId6"/>
    <p:sldId id="282" r:id="rId7"/>
    <p:sldId id="258" r:id="rId8"/>
    <p:sldId id="284" r:id="rId9"/>
    <p:sldId id="283" r:id="rId10"/>
    <p:sldId id="28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DA"/>
    <a:srgbClr val="F5C97B"/>
    <a:srgbClr val="F20000"/>
    <a:srgbClr val="FFB64B"/>
    <a:srgbClr val="FFD757"/>
    <a:srgbClr val="FFAD5B"/>
    <a:srgbClr val="BEE395"/>
    <a:srgbClr val="6CB5D6"/>
    <a:srgbClr val="90D0EC"/>
    <a:srgbClr val="78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28" autoAdjust="0"/>
  </p:normalViewPr>
  <p:slideViewPr>
    <p:cSldViewPr>
      <p:cViewPr varScale="1">
        <p:scale>
          <a:sx n="90" d="100"/>
          <a:sy n="90" d="100"/>
        </p:scale>
        <p:origin x="816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14-02-23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2E422-42A8-4A7B-87CD-13A088DD62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52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84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75">
            <a:extLst>
              <a:ext uri="{FF2B5EF4-FFF2-40B4-BE49-F238E27FC236}">
                <a16:creationId xmlns:a16="http://schemas.microsoft.com/office/drawing/2014/main" id="{8146B61B-AB7B-4018-B89A-93B93C8D69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152" y="321989"/>
            <a:ext cx="7919697" cy="3600902"/>
          </a:xfrm>
          <a:prstGeom prst="rect">
            <a:avLst/>
          </a:prstGeom>
        </p:spPr>
      </p:pic>
      <p:pic>
        <p:nvPicPr>
          <p:cNvPr id="35" name="72">
            <a:extLst>
              <a:ext uri="{FF2B5EF4-FFF2-40B4-BE49-F238E27FC236}">
                <a16:creationId xmlns:a16="http://schemas.microsoft.com/office/drawing/2014/main" id="{4C448D1B-E53B-46A5-9A9F-F03F91E545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078" y="4114553"/>
            <a:ext cx="9291110" cy="1257409"/>
          </a:xfrm>
          <a:prstGeom prst="rect">
            <a:avLst/>
          </a:prstGeom>
        </p:spPr>
      </p:pic>
      <p:pic>
        <p:nvPicPr>
          <p:cNvPr id="36" name="73">
            <a:extLst>
              <a:ext uri="{FF2B5EF4-FFF2-40B4-BE49-F238E27FC236}">
                <a16:creationId xmlns:a16="http://schemas.microsoft.com/office/drawing/2014/main" id="{2C3593FE-2258-47AA-848D-6881C83A5E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9887" y="3139001"/>
            <a:ext cx="1742083" cy="1902117"/>
          </a:xfrm>
          <a:prstGeom prst="rect">
            <a:avLst/>
          </a:prstGeom>
        </p:spPr>
      </p:pic>
      <p:pic>
        <p:nvPicPr>
          <p:cNvPr id="37" name="74">
            <a:extLst>
              <a:ext uri="{FF2B5EF4-FFF2-40B4-BE49-F238E27FC236}">
                <a16:creationId xmlns:a16="http://schemas.microsoft.com/office/drawing/2014/main" id="{73589691-FE3F-4BB7-9411-17D931055DE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50521" y="3294929"/>
            <a:ext cx="1207112" cy="1531753"/>
          </a:xfrm>
          <a:prstGeom prst="rect">
            <a:avLst/>
          </a:prstGeom>
        </p:spPr>
      </p:pic>
      <p:pic>
        <p:nvPicPr>
          <p:cNvPr id="39" name="77">
            <a:extLst>
              <a:ext uri="{FF2B5EF4-FFF2-40B4-BE49-F238E27FC236}">
                <a16:creationId xmlns:a16="http://schemas.microsoft.com/office/drawing/2014/main" id="{EBC4DB08-682B-4600-9BEB-26509055AE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886125" y="4285013"/>
            <a:ext cx="791024" cy="512108"/>
          </a:xfrm>
          <a:prstGeom prst="rect">
            <a:avLst/>
          </a:prstGeom>
        </p:spPr>
      </p:pic>
      <p:pic>
        <p:nvPicPr>
          <p:cNvPr id="40" name="78">
            <a:extLst>
              <a:ext uri="{FF2B5EF4-FFF2-40B4-BE49-F238E27FC236}">
                <a16:creationId xmlns:a16="http://schemas.microsoft.com/office/drawing/2014/main" id="{21A4F2B6-BBD4-475B-8350-8112517B473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40903" y="3959904"/>
            <a:ext cx="937341" cy="416088"/>
          </a:xfrm>
          <a:prstGeom prst="rect">
            <a:avLst/>
          </a:prstGeom>
        </p:spPr>
      </p:pic>
      <p:pic>
        <p:nvPicPr>
          <p:cNvPr id="41" name="79">
            <a:extLst>
              <a:ext uri="{FF2B5EF4-FFF2-40B4-BE49-F238E27FC236}">
                <a16:creationId xmlns:a16="http://schemas.microsoft.com/office/drawing/2014/main" id="{2CF213C3-5C91-468B-940E-3153DA0FC69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85909" y="4368848"/>
            <a:ext cx="864183" cy="557832"/>
          </a:xfrm>
          <a:prstGeom prst="rect">
            <a:avLst/>
          </a:prstGeom>
        </p:spPr>
      </p:pic>
      <p:pic>
        <p:nvPicPr>
          <p:cNvPr id="42" name="81">
            <a:extLst>
              <a:ext uri="{FF2B5EF4-FFF2-40B4-BE49-F238E27FC236}">
                <a16:creationId xmlns:a16="http://schemas.microsoft.com/office/drawing/2014/main" id="{D50FFB91-4253-4DAC-A93F-74A0DBF986D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408899" y="4385035"/>
            <a:ext cx="576122" cy="370364"/>
          </a:xfrm>
          <a:prstGeom prst="rect">
            <a:avLst/>
          </a:prstGeom>
        </p:spPr>
      </p:pic>
      <p:pic>
        <p:nvPicPr>
          <p:cNvPr id="43" name="82">
            <a:extLst>
              <a:ext uri="{FF2B5EF4-FFF2-40B4-BE49-F238E27FC236}">
                <a16:creationId xmlns:a16="http://schemas.microsoft.com/office/drawing/2014/main" id="{492DAAF3-A4FC-4789-98C8-57C4366826C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rot="719374">
            <a:off x="8360166" y="2979295"/>
            <a:ext cx="768163" cy="548687"/>
          </a:xfrm>
          <a:prstGeom prst="rect">
            <a:avLst/>
          </a:prstGeom>
        </p:spPr>
      </p:pic>
      <p:pic>
        <p:nvPicPr>
          <p:cNvPr id="51" name="89">
            <a:extLst>
              <a:ext uri="{FF2B5EF4-FFF2-40B4-BE49-F238E27FC236}">
                <a16:creationId xmlns:a16="http://schemas.microsoft.com/office/drawing/2014/main" id="{D679840F-0804-4291-A1EE-BD3C20C7850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009812" y="876991"/>
            <a:ext cx="882473" cy="1170533"/>
          </a:xfrm>
          <a:prstGeom prst="rect">
            <a:avLst/>
          </a:prstGeom>
        </p:spPr>
      </p:pic>
      <p:pic>
        <p:nvPicPr>
          <p:cNvPr id="52" name="90">
            <a:extLst>
              <a:ext uri="{FF2B5EF4-FFF2-40B4-BE49-F238E27FC236}">
                <a16:creationId xmlns:a16="http://schemas.microsoft.com/office/drawing/2014/main" id="{2425CCE9-F610-4578-A8C5-552FB9A60C8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059221" y="2758022"/>
            <a:ext cx="923624" cy="868755"/>
          </a:xfrm>
          <a:prstGeom prst="rect">
            <a:avLst/>
          </a:prstGeom>
        </p:spPr>
      </p:pic>
      <p:pic>
        <p:nvPicPr>
          <p:cNvPr id="53" name="91">
            <a:extLst>
              <a:ext uri="{FF2B5EF4-FFF2-40B4-BE49-F238E27FC236}">
                <a16:creationId xmlns:a16="http://schemas.microsoft.com/office/drawing/2014/main" id="{437AF69B-A24E-4A94-86BB-5E05DD51686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49788" y="109270"/>
            <a:ext cx="644424" cy="7742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D978E0-7E24-4A19-9C2A-146A5718EA9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423465" y="2997257"/>
            <a:ext cx="2670280" cy="218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7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5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25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80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68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40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14-02-23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72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14-02-23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4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14-02-23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80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14-02-23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0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14-02-23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554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14-02-23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12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98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2A49-2FFF-4880-9AE7-9F55890CAEA3}" type="datetimeFigureOut">
              <a:rPr lang="en-US" smtClean="0"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14-02-23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14-02-23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14-02-23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14-02-23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14-02-23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14-02-23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92A49-2FFF-4880-9AE7-9F55890CAEA3}" type="datetimeFigureOut">
              <a:rPr lang="en-US" smtClean="0"/>
              <a:t>14-02-23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ECB4A-F744-4328-982A-10788BEAF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2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microsoft.com/office/2007/relationships/hdphoto" Target="../media/hdphoto4.wdp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image" Target="../media/image29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386E18F-AB88-4C4D-A177-2026A18A6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0" y="1394295"/>
            <a:ext cx="5257800" cy="22697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306499-497B-D741-A269-5971880D5B03}"/>
              </a:ext>
            </a:extLst>
          </p:cNvPr>
          <p:cNvSpPr txBox="1"/>
          <p:nvPr/>
        </p:nvSpPr>
        <p:spPr>
          <a:xfrm>
            <a:off x="1600200" y="1200150"/>
            <a:ext cx="3918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100845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ĐỘ DÀI VÀ ĐO ĐỘ DÀI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Bài 26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ĐƠN VỊ ĐO ĐỘ DÀI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itchFamily="34" charset="0"/>
                <a:cs typeface="Arial" pitchFamily="34" charset="0"/>
              </a:rPr>
              <a:t>Trang 32/SGK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48"/>
    </mc:Choice>
    <mc:Fallback xmlns="">
      <p:transition spd="slow" advTm="14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558" y="-47852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25664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 flipV="1">
            <a:off x="2555875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16002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0701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0353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352425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005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483100" y="1812925"/>
            <a:ext cx="0" cy="16891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28750"/>
            <a:ext cx="7415418" cy="234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755606" y="1971675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757987" y="2876550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8625" y="3502025"/>
            <a:ext cx="8177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6755606" y="1971675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757987" y="2876550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914400" y="3886200"/>
            <a:ext cx="6858000" cy="584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gang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914400" y="3926908"/>
            <a:ext cx="6858000" cy="5842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latin typeface="Arial" pitchFamily="34" charset="0"/>
                <a:cs typeface="Arial" pitchFamily="34" charset="0"/>
              </a:rPr>
              <a:t>Thước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gang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tay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303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95"/>
    </mc:Choice>
    <mc:Fallback xmlns="">
      <p:transition spd="slow" advTm="46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5" grpId="0" animBg="1"/>
      <p:bldP spid="35" grpId="1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43" y="699407"/>
            <a:ext cx="801912" cy="6858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a)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41082" y="3881664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41082" y="333375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41082" y="2756808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41082" y="2194380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341082" y="1646466"/>
            <a:ext cx="84839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3647" r="-1150" b="5598"/>
          <a:stretch/>
        </p:blipFill>
        <p:spPr bwMode="auto">
          <a:xfrm>
            <a:off x="899886" y="1378857"/>
            <a:ext cx="7780025" cy="325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259112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259112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810000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10000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186720" y="411752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186720" y="4117522"/>
            <a:ext cx="381000" cy="381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36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95"/>
    </mc:Choice>
    <mc:Fallback xmlns="">
      <p:transition spd="slow" advTm="375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400"/>
            <a:ext cx="801912" cy="6858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b)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8128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485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1336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27813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4163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0640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7117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3594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0198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6675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7327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7962900" y="879475"/>
            <a:ext cx="0" cy="24384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-228600" y="4476750"/>
            <a:ext cx="9601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vẽ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40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1130301" y="3136900"/>
            <a:ext cx="342900" cy="9779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790700" y="1774825"/>
            <a:ext cx="0" cy="161925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120651" y="362585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Hơn 1 gang tay</a:t>
            </a: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5105400" y="2273300"/>
            <a:ext cx="0" cy="11049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t Brace 38"/>
          <p:cNvSpPr/>
          <p:nvPr/>
        </p:nvSpPr>
        <p:spPr>
          <a:xfrm rot="16200000">
            <a:off x="4089400" y="2819400"/>
            <a:ext cx="342900" cy="16891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3200400" y="3638550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latin typeface="Arial" pitchFamily="34" charset="0"/>
                <a:cs typeface="Arial" pitchFamily="34" charset="0"/>
              </a:rPr>
              <a:t>Hơn 2 gang tay</a:t>
            </a:r>
          </a:p>
        </p:txBody>
      </p:sp>
      <p:sp>
        <p:nvSpPr>
          <p:cNvPr id="42" name="Left Brace 41"/>
          <p:cNvSpPr/>
          <p:nvPr/>
        </p:nvSpPr>
        <p:spPr>
          <a:xfrm rot="16200000">
            <a:off x="7143750" y="2917825"/>
            <a:ext cx="342900" cy="12954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6184900" y="3603625"/>
            <a:ext cx="2362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latin typeface="Arial" pitchFamily="34" charset="0"/>
                <a:cs typeface="Arial" pitchFamily="34" charset="0"/>
              </a:rPr>
              <a:t>2 gang tay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30250"/>
            <a:ext cx="78581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Down Arrow 43"/>
          <p:cNvSpPr/>
          <p:nvPr/>
        </p:nvSpPr>
        <p:spPr>
          <a:xfrm rot="1793293">
            <a:off x="4975864" y="390270"/>
            <a:ext cx="381000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191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59"/>
    </mc:Choice>
    <mc:Fallback xmlns="">
      <p:transition spd="slow" advTm="425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7" grpId="0" animBg="1"/>
      <p:bldP spid="36" grpId="0"/>
      <p:bldP spid="39" grpId="0" animBg="1"/>
      <p:bldP spid="40" grpId="0"/>
      <p:bldP spid="42" grpId="0" animBg="1"/>
      <p:bldP spid="43" grpId="0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73200"/>
            <a:ext cx="8137583" cy="185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0"/>
            <a:ext cx="3305894" cy="185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7"/>
    </mc:Choice>
    <mc:Fallback xmlns="">
      <p:transition spd="slow" advTm="504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200" b="1">
                <a:latin typeface="Arial" pitchFamily="34" charset="0"/>
                <a:cs typeface="Arial" pitchFamily="34" charset="0"/>
              </a:rPr>
              <a:t>Khám phá lớp học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8669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hãy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ước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lớp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học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gang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tay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3200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độ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gang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tay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400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67"/>
    </mc:Choice>
    <mc:Fallback xmlns="">
      <p:transition spd="slow" advTm="1006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149861"/>
              </p:ext>
            </p:extLst>
          </p:nvPr>
        </p:nvGraphicFramePr>
        <p:xfrm>
          <a:off x="990600" y="81484"/>
          <a:ext cx="7802880" cy="4957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862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Đồ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vật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Ước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lượng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Thực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tế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gang tay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4208">
                <a:tc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gang tay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7" y="1885950"/>
            <a:ext cx="12795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19" y="2980870"/>
            <a:ext cx="10604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80" y="4109243"/>
            <a:ext cx="12192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66750"/>
            <a:ext cx="12192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4478482" y="1006186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64927" y="1006186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478482" y="2069523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75318" y="2079914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92337" y="3252498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492337" y="4284662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875318" y="3211057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885709" y="4305567"/>
            <a:ext cx="381000" cy="381000"/>
          </a:xfrm>
          <a:prstGeom prst="roundRect">
            <a:avLst/>
          </a:prstGeom>
          <a:noFill/>
          <a:ln w="19050">
            <a:solidFill>
              <a:srgbClr val="00A1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28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98"/>
    </mc:Choice>
    <mc:Fallback xmlns="">
      <p:transition spd="slow" advTm="3009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50" b="90000" l="6167" r="93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2400300"/>
            <a:ext cx="3086100" cy="308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1879" y="1762410"/>
            <a:ext cx="5325209" cy="86649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7763"/>
              </a:avLst>
            </a:prstTxWarp>
            <a:spAutoFit/>
          </a:bodyPr>
          <a:lstStyle/>
          <a:p>
            <a:pPr defTabSz="685800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551" r="99490">
                        <a14:foregroundMark x1="81122" y1="42675" x2="83163" y2="42675"/>
                        <a14:foregroundMark x1="73980" y1="27389" x2="73980" y2="27389"/>
                        <a14:foregroundMark x1="60714" y1="18471" x2="60714" y2="18471"/>
                        <a14:foregroundMark x1="43367" y1="24204" x2="43367" y2="24204"/>
                        <a14:foregroundMark x1="31122" y1="33121" x2="31122" y2="33121"/>
                        <a14:foregroundMark x1="29592" y1="52866" x2="29592" y2="52866"/>
                        <a14:foregroundMark x1="34694" y1="72611" x2="34694" y2="72611"/>
                        <a14:foregroundMark x1="49490" y1="83439" x2="49490" y2="83439"/>
                        <a14:foregroundMark x1="68878" y1="83439" x2="68878" y2="83439"/>
                        <a14:foregroundMark x1="86735" y1="68153" x2="86735" y2="681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719" y="110614"/>
            <a:ext cx="1440740" cy="150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397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79">
        <p14:ripple/>
      </p:transition>
    </mc:Choice>
    <mc:Fallback xmlns="">
      <p:transition spd="slow" advTm="111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9|3.3|3.4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9.2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4.5|1.5|0.6|2|1.3|3.9|1.3|1.5|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</TotalTime>
  <Words>150</Words>
  <Application>Microsoft Office PowerPoint</Application>
  <PresentationFormat>On-screen Show (16:9)</PresentationFormat>
  <Paragraphs>50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Chủ đề 7</vt:lpstr>
      <vt:lpstr>PowerPoint Presentation</vt:lpstr>
      <vt:lpstr>a)</vt:lpstr>
      <vt:lpstr>b)</vt:lpstr>
      <vt:lpstr>PowerPoint Presentation</vt:lpstr>
      <vt:lpstr>Khám phá lớp học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</cp:lastModifiedBy>
  <cp:revision>167</cp:revision>
  <dcterms:created xsi:type="dcterms:W3CDTF">2021-01-09T02:19:28Z</dcterms:created>
  <dcterms:modified xsi:type="dcterms:W3CDTF">2023-02-14T07:41:52Z</dcterms:modified>
</cp:coreProperties>
</file>