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7" r:id="rId2"/>
    <p:sldId id="308" r:id="rId3"/>
    <p:sldId id="309" r:id="rId4"/>
    <p:sldId id="310" r:id="rId5"/>
    <p:sldId id="311" r:id="rId6"/>
    <p:sldId id="312" r:id="rId7"/>
    <p:sldId id="306" r:id="rId8"/>
    <p:sldId id="300" r:id="rId9"/>
    <p:sldId id="289" r:id="rId10"/>
    <p:sldId id="301" r:id="rId11"/>
    <p:sldId id="290" r:id="rId12"/>
    <p:sldId id="303" r:id="rId13"/>
    <p:sldId id="291" r:id="rId14"/>
    <p:sldId id="294" r:id="rId15"/>
    <p:sldId id="295" r:id="rId16"/>
    <p:sldId id="296" r:id="rId17"/>
    <p:sldId id="297" r:id="rId18"/>
    <p:sldId id="298" r:id="rId19"/>
    <p:sldId id="299" r:id="rId20"/>
    <p:sldId id="304" r:id="rId21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7"/>
            <p14:sldId id="308"/>
            <p14:sldId id="309"/>
            <p14:sldId id="310"/>
            <p14:sldId id="311"/>
            <p14:sldId id="312"/>
            <p14:sldId id="306"/>
            <p14:sldId id="300"/>
          </p14:sldIdLst>
        </p14:section>
        <p14:section name="Tiết 2" id="{9F60823D-ED45-406B-A127-289E07A3A261}">
          <p14:sldIdLst>
            <p14:sldId id="289"/>
            <p14:sldId id="301"/>
            <p14:sldId id="290"/>
            <p14:sldId id="303"/>
            <p14:sldId id="291"/>
            <p14:sldId id="294"/>
            <p14:sldId id="295"/>
            <p14:sldId id="296"/>
            <p14:sldId id="297"/>
            <p14:sldId id="298"/>
            <p14:sldId id="299"/>
            <p14:sldId id="304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8" autoAdjust="0"/>
    <p:restoredTop sz="86885" autoAdjust="0"/>
  </p:normalViewPr>
  <p:slideViewPr>
    <p:cSldViewPr snapToGrid="0">
      <p:cViewPr varScale="1">
        <p:scale>
          <a:sx n="83" d="100"/>
          <a:sy n="83" d="100"/>
        </p:scale>
        <p:origin x="78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81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15" tIns="91415" rIns="91415" bIns="9141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6"/>
            <a:ext cx="8520600" cy="3416400"/>
          </a:xfrm>
          <a:prstGeom prst="rect">
            <a:avLst/>
          </a:prstGeom>
        </p:spPr>
        <p:txBody>
          <a:bodyPr spcFirstLastPara="1" wrap="square" lIns="91415" tIns="91415" rIns="91415" bIns="91415" anchor="t" anchorCtr="0">
            <a:noAutofit/>
          </a:bodyPr>
          <a:lstStyle>
            <a:lvl1pPr marL="457154" lvl="0" indent="-34286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08" lvl="1" indent="-317468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2pPr>
            <a:lvl3pPr marL="1371462" lvl="2" indent="-317468">
              <a:spcBef>
                <a:spcPts val="1599"/>
              </a:spcBef>
              <a:spcAft>
                <a:spcPts val="0"/>
              </a:spcAft>
              <a:buSzPts val="1400"/>
              <a:buChar char="■"/>
              <a:defRPr/>
            </a:lvl3pPr>
            <a:lvl4pPr marL="1828617" lvl="3" indent="-317468">
              <a:spcBef>
                <a:spcPts val="1599"/>
              </a:spcBef>
              <a:spcAft>
                <a:spcPts val="0"/>
              </a:spcAft>
              <a:buSzPts val="1400"/>
              <a:buChar char="●"/>
              <a:defRPr/>
            </a:lvl4pPr>
            <a:lvl5pPr marL="2285771" lvl="4" indent="-317468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5pPr>
            <a:lvl6pPr marL="2742925" lvl="5" indent="-317468">
              <a:spcBef>
                <a:spcPts val="1599"/>
              </a:spcBef>
              <a:spcAft>
                <a:spcPts val="0"/>
              </a:spcAft>
              <a:buSzPts val="1400"/>
              <a:buChar char="■"/>
              <a:defRPr/>
            </a:lvl6pPr>
            <a:lvl7pPr marL="3200079" lvl="6" indent="-317468">
              <a:spcBef>
                <a:spcPts val="1599"/>
              </a:spcBef>
              <a:spcAft>
                <a:spcPts val="0"/>
              </a:spcAft>
              <a:buSzPts val="1400"/>
              <a:buChar char="●"/>
              <a:defRPr/>
            </a:lvl7pPr>
            <a:lvl8pPr marL="3657234" lvl="7" indent="-317468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8pPr>
            <a:lvl9pPr marL="4114388" lvl="8" indent="-317468">
              <a:spcBef>
                <a:spcPts val="1599"/>
              </a:spcBef>
              <a:spcAft>
                <a:spcPts val="1599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15" tIns="91415" rIns="91415" bIns="9141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57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75">
            <a:extLst>
              <a:ext uri="{FF2B5EF4-FFF2-40B4-BE49-F238E27FC236}">
                <a16:creationId xmlns:a16="http://schemas.microsoft.com/office/drawing/2014/main" id="{8146B61B-AB7B-4018-B89A-93B93C8D6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152" y="321989"/>
            <a:ext cx="7919697" cy="3600902"/>
          </a:xfrm>
          <a:prstGeom prst="rect">
            <a:avLst/>
          </a:prstGeom>
        </p:spPr>
      </p:pic>
      <p:pic>
        <p:nvPicPr>
          <p:cNvPr id="35" name="72">
            <a:extLst>
              <a:ext uri="{FF2B5EF4-FFF2-40B4-BE49-F238E27FC236}">
                <a16:creationId xmlns:a16="http://schemas.microsoft.com/office/drawing/2014/main" id="{4C448D1B-E53B-46A5-9A9F-F03F91E545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078" y="4114553"/>
            <a:ext cx="9291110" cy="1257409"/>
          </a:xfrm>
          <a:prstGeom prst="rect">
            <a:avLst/>
          </a:prstGeom>
        </p:spPr>
      </p:pic>
      <p:pic>
        <p:nvPicPr>
          <p:cNvPr id="36" name="73">
            <a:extLst>
              <a:ext uri="{FF2B5EF4-FFF2-40B4-BE49-F238E27FC236}">
                <a16:creationId xmlns:a16="http://schemas.microsoft.com/office/drawing/2014/main" id="{2C3593FE-2258-47AA-848D-6881C83A5E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9887" y="3139001"/>
            <a:ext cx="1742083" cy="1902117"/>
          </a:xfrm>
          <a:prstGeom prst="rect">
            <a:avLst/>
          </a:prstGeom>
        </p:spPr>
      </p:pic>
      <p:pic>
        <p:nvPicPr>
          <p:cNvPr id="37" name="74">
            <a:extLst>
              <a:ext uri="{FF2B5EF4-FFF2-40B4-BE49-F238E27FC236}">
                <a16:creationId xmlns:a16="http://schemas.microsoft.com/office/drawing/2014/main" id="{73589691-FE3F-4BB7-9411-17D931055D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50521" y="3294929"/>
            <a:ext cx="1207112" cy="1531753"/>
          </a:xfrm>
          <a:prstGeom prst="rect">
            <a:avLst/>
          </a:prstGeom>
        </p:spPr>
      </p:pic>
      <p:pic>
        <p:nvPicPr>
          <p:cNvPr id="39" name="77">
            <a:extLst>
              <a:ext uri="{FF2B5EF4-FFF2-40B4-BE49-F238E27FC236}">
                <a16:creationId xmlns:a16="http://schemas.microsoft.com/office/drawing/2014/main" id="{EBC4DB08-682B-4600-9BEB-26509055AE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86125" y="4285013"/>
            <a:ext cx="791024" cy="512108"/>
          </a:xfrm>
          <a:prstGeom prst="rect">
            <a:avLst/>
          </a:prstGeom>
        </p:spPr>
      </p:pic>
      <p:pic>
        <p:nvPicPr>
          <p:cNvPr id="40" name="78">
            <a:extLst>
              <a:ext uri="{FF2B5EF4-FFF2-40B4-BE49-F238E27FC236}">
                <a16:creationId xmlns:a16="http://schemas.microsoft.com/office/drawing/2014/main" id="{21A4F2B6-BBD4-475B-8350-8112517B473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40903" y="3959904"/>
            <a:ext cx="937341" cy="416088"/>
          </a:xfrm>
          <a:prstGeom prst="rect">
            <a:avLst/>
          </a:prstGeom>
        </p:spPr>
      </p:pic>
      <p:pic>
        <p:nvPicPr>
          <p:cNvPr id="41" name="79">
            <a:extLst>
              <a:ext uri="{FF2B5EF4-FFF2-40B4-BE49-F238E27FC236}">
                <a16:creationId xmlns:a16="http://schemas.microsoft.com/office/drawing/2014/main" id="{2CF213C3-5C91-468B-940E-3153DA0FC69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85909" y="4368848"/>
            <a:ext cx="864183" cy="557832"/>
          </a:xfrm>
          <a:prstGeom prst="rect">
            <a:avLst/>
          </a:prstGeom>
        </p:spPr>
      </p:pic>
      <p:pic>
        <p:nvPicPr>
          <p:cNvPr id="42" name="81">
            <a:extLst>
              <a:ext uri="{FF2B5EF4-FFF2-40B4-BE49-F238E27FC236}">
                <a16:creationId xmlns:a16="http://schemas.microsoft.com/office/drawing/2014/main" id="{D50FFB91-4253-4DAC-A93F-74A0DBF986D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408899" y="4385035"/>
            <a:ext cx="576122" cy="370364"/>
          </a:xfrm>
          <a:prstGeom prst="rect">
            <a:avLst/>
          </a:prstGeom>
        </p:spPr>
      </p:pic>
      <p:pic>
        <p:nvPicPr>
          <p:cNvPr id="43" name="82">
            <a:extLst>
              <a:ext uri="{FF2B5EF4-FFF2-40B4-BE49-F238E27FC236}">
                <a16:creationId xmlns:a16="http://schemas.microsoft.com/office/drawing/2014/main" id="{492DAAF3-A4FC-4789-98C8-57C4366826C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719374">
            <a:off x="8360166" y="2979295"/>
            <a:ext cx="768163" cy="548687"/>
          </a:xfrm>
          <a:prstGeom prst="rect">
            <a:avLst/>
          </a:prstGeom>
        </p:spPr>
      </p:pic>
      <p:pic>
        <p:nvPicPr>
          <p:cNvPr id="51" name="89">
            <a:extLst>
              <a:ext uri="{FF2B5EF4-FFF2-40B4-BE49-F238E27FC236}">
                <a16:creationId xmlns:a16="http://schemas.microsoft.com/office/drawing/2014/main" id="{D679840F-0804-4291-A1EE-BD3C20C7850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009812" y="876991"/>
            <a:ext cx="882473" cy="1170533"/>
          </a:xfrm>
          <a:prstGeom prst="rect">
            <a:avLst/>
          </a:prstGeom>
        </p:spPr>
      </p:pic>
      <p:pic>
        <p:nvPicPr>
          <p:cNvPr id="52" name="90">
            <a:extLst>
              <a:ext uri="{FF2B5EF4-FFF2-40B4-BE49-F238E27FC236}">
                <a16:creationId xmlns:a16="http://schemas.microsoft.com/office/drawing/2014/main" id="{2425CCE9-F610-4578-A8C5-552FB9A60C8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059221" y="2758022"/>
            <a:ext cx="923624" cy="868755"/>
          </a:xfrm>
          <a:prstGeom prst="rect">
            <a:avLst/>
          </a:prstGeom>
        </p:spPr>
      </p:pic>
      <p:pic>
        <p:nvPicPr>
          <p:cNvPr id="53" name="91">
            <a:extLst>
              <a:ext uri="{FF2B5EF4-FFF2-40B4-BE49-F238E27FC236}">
                <a16:creationId xmlns:a16="http://schemas.microsoft.com/office/drawing/2014/main" id="{437AF69B-A24E-4A94-86BB-5E05DD5168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49788" y="109270"/>
            <a:ext cx="644424" cy="7742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D978E0-7E24-4A19-9C2A-146A5718EA9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23465" y="2997257"/>
            <a:ext cx="2670280" cy="218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61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5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gif"/><Relationship Id="rId5" Type="http://schemas.openxmlformats.org/officeDocument/2006/relationships/image" Target="../media/image19.gif"/><Relationship Id="rId10" Type="http://schemas.openxmlformats.org/officeDocument/2006/relationships/image" Target="../media/image23.jpeg"/><Relationship Id="rId4" Type="http://schemas.openxmlformats.org/officeDocument/2006/relationships/image" Target="../media/image15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10" Type="http://schemas.openxmlformats.org/officeDocument/2006/relationships/image" Target="../media/image22.jpeg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gif"/><Relationship Id="rId10" Type="http://schemas.openxmlformats.org/officeDocument/2006/relationships/image" Target="../media/image18.gif"/><Relationship Id="rId4" Type="http://schemas.openxmlformats.org/officeDocument/2006/relationships/audio" Target="../media/audio3.wav"/><Relationship Id="rId9" Type="http://schemas.openxmlformats.org/officeDocument/2006/relationships/image" Target="../media/image17.gif"/><Relationship Id="rId1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86E18F-AB88-4C4D-A177-2026A18A6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394295"/>
            <a:ext cx="5257800" cy="2269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306499-497B-D741-A269-5971880D5B03}"/>
              </a:ext>
            </a:extLst>
          </p:cNvPr>
          <p:cNvSpPr txBox="1"/>
          <p:nvPr/>
        </p:nvSpPr>
        <p:spPr>
          <a:xfrm>
            <a:off x="1600200" y="1200150"/>
            <a:ext cx="3918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956069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pic>
        <p:nvPicPr>
          <p:cNvPr id="8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562349" y="1297781"/>
            <a:ext cx="3953432" cy="167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1194618" y="3398168"/>
            <a:ext cx="3067666" cy="0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05262" y="3385380"/>
            <a:ext cx="3067666" cy="0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30743" y="4982134"/>
            <a:ext cx="3067666" cy="0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78893" y="4982134"/>
            <a:ext cx="3067666" cy="0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vmwqpj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3452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371600" y="676751"/>
            <a:ext cx="6324600" cy="1657350"/>
          </a:xfrm>
          <a:prstGeom prst="rect">
            <a:avLst/>
          </a:prstGeom>
        </p:spPr>
        <p:txBody>
          <a:bodyPr wrap="none" lIns="91403" tIns="45702" rIns="91403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Giảo</a:t>
            </a:r>
            <a:r>
              <a:rPr lang="en-US" sz="1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1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music_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943350"/>
            <a:ext cx="1050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music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9433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music_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1" y="3943350"/>
            <a:ext cx="1687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0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7187" y="2606278"/>
            <a:ext cx="3114675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514600" y="3600450"/>
            <a:ext cx="4038600" cy="3429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endParaRPr lang="en-US" altLang="en-US"/>
          </a:p>
        </p:txBody>
      </p:sp>
      <p:pic>
        <p:nvPicPr>
          <p:cNvPr id="8202" name="Picture 10" descr="slide0007_image13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593307"/>
            <a:ext cx="2114550" cy="212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slide0007_image13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593307"/>
            <a:ext cx="2114550" cy="212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Picture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5029200"/>
            <a:ext cx="4038600" cy="14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342900"/>
            <a:ext cx="9144000" cy="5257800"/>
            <a:chOff x="0" y="0"/>
            <a:chExt cx="5760" cy="4320"/>
          </a:xfrm>
        </p:grpSpPr>
        <p:pic>
          <p:nvPicPr>
            <p:cNvPr id="8206" name="Picture 14" descr="BAR"/>
            <p:cNvPicPr preferRelativeResize="0"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5400000">
              <a:off x="3577" y="2136"/>
              <a:ext cx="432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15" descr="BAR"/>
            <p:cNvPicPr preferRelativeResize="0"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5400000">
              <a:off x="-2136" y="2136"/>
              <a:ext cx="432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16" descr="BAR"/>
            <p:cNvPicPr preferRelativeResize="0"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576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9" name="Picture 17" descr="BAR"/>
            <p:cNvPicPr preferRelativeResize="0"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4257"/>
              <a:ext cx="576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08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9517E5E-52F5-4AAE-883B-B3A65EB8AFE5}"/>
              </a:ext>
            </a:extLst>
          </p:cNvPr>
          <p:cNvSpPr/>
          <p:nvPr/>
        </p:nvSpPr>
        <p:spPr>
          <a:xfrm>
            <a:off x="2007085" y="2495006"/>
            <a:ext cx="736115" cy="132834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EEE9E28-F3B7-4085-B951-009B057D5CE8}"/>
              </a:ext>
            </a:extLst>
          </p:cNvPr>
          <p:cNvSpPr/>
          <p:nvPr/>
        </p:nvSpPr>
        <p:spPr>
          <a:xfrm>
            <a:off x="3310207" y="2088823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26F5EF7-432A-456B-A563-1ACD9CACBF56}"/>
              </a:ext>
            </a:extLst>
          </p:cNvPr>
          <p:cNvSpPr/>
          <p:nvPr/>
        </p:nvSpPr>
        <p:spPr>
          <a:xfrm>
            <a:off x="6139542" y="2622530"/>
            <a:ext cx="713597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92" y="3875149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01" y="3275973"/>
            <a:ext cx="1571518" cy="15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23" y="2882178"/>
            <a:ext cx="1340278" cy="13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3184498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2302585"/>
            <a:ext cx="2926907" cy="256817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01260" y="842554"/>
            <a:ext cx="8136489" cy="204273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0" name="TextBox 39"/>
          <p:cNvSpPr txBox="1"/>
          <p:nvPr/>
        </p:nvSpPr>
        <p:spPr>
          <a:xfrm>
            <a:off x="-24133" y="1047270"/>
            <a:ext cx="9000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chemeClr val="bg1"/>
                </a:solidFill>
                <a:latin typeface="UVN Minh Map" panose="00000400000000000000" pitchFamily="2" charset="0"/>
              </a:rPr>
              <a:t>Tìm</a:t>
            </a:r>
            <a:r>
              <a:rPr lang="en-US" sz="4500" dirty="0">
                <a:solidFill>
                  <a:schemeClr val="bg1"/>
                </a:solidFill>
                <a:latin typeface="UVN Minh Map" panose="00000400000000000000" pitchFamily="2" charset="0"/>
              </a:rPr>
              <a:t> </a:t>
            </a:r>
          </a:p>
          <a:p>
            <a:pPr algn="ctr"/>
            <a:r>
              <a:rPr lang="en-US" sz="4500" dirty="0" err="1">
                <a:solidFill>
                  <a:schemeClr val="bg1"/>
                </a:solidFill>
                <a:latin typeface="UVN Minh Map" panose="00000400000000000000" pitchFamily="2" charset="0"/>
              </a:rPr>
              <a:t>Đàn</a:t>
            </a:r>
            <a:r>
              <a:rPr lang="en-US" sz="4500" dirty="0">
                <a:solidFill>
                  <a:schemeClr val="bg1"/>
                </a:solidFill>
                <a:latin typeface="UVN Minh Map" panose="00000400000000000000" pitchFamily="2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UVN Minh Map" panose="00000400000000000000" pitchFamily="2" charset="0"/>
              </a:rPr>
              <a:t>Vịt</a:t>
            </a:r>
            <a:r>
              <a:rPr lang="en-US" sz="4500" dirty="0">
                <a:solidFill>
                  <a:schemeClr val="bg1"/>
                </a:solidFill>
                <a:latin typeface="UVN Minh Map" panose="00000400000000000000" pitchFamily="2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309488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1" y="977266"/>
            <a:ext cx="5401338" cy="3188969"/>
          </a:xfrm>
          <a:prstGeom prst="rect">
            <a:avLst/>
          </a:prstGeom>
          <a:solidFill>
            <a:srgbClr val="73C6E8"/>
          </a:solidFill>
          <a:ln>
            <a:noFill/>
          </a:ln>
        </p:spPr>
        <p:txBody>
          <a:bodyPr spcFirstLastPara="1" wrap="square" lIns="91415" tIns="91415" rIns="91415" bIns="9141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GB" sz="6000" b="1" spc="1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6000" b="1" spc="1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GB" sz="6000" b="1" spc="1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6000" b="1" spc="1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GB" sz="6000" b="1" spc="1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6000" b="1" spc="1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lang="en-GB" sz="6000" b="1" spc="10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2872" y="2412903"/>
            <a:ext cx="3721129" cy="27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3184498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02768" y="3899655"/>
            <a:ext cx="1702121" cy="13027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8" y="3509095"/>
            <a:ext cx="1702121" cy="13027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423627" y="3033822"/>
            <a:ext cx="1702121" cy="13027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1822581" y="3496113"/>
            <a:ext cx="1702121" cy="18223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3479814" y="3999817"/>
            <a:ext cx="1702121" cy="13027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6414" y="2377777"/>
            <a:ext cx="2926907" cy="25681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8053" y="174638"/>
            <a:ext cx="7875638" cy="278744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5" name="Rectangle 14"/>
          <p:cNvSpPr/>
          <p:nvPr/>
        </p:nvSpPr>
        <p:spPr>
          <a:xfrm>
            <a:off x="4984428" y="3526766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</a:t>
            </a:r>
            <a:r>
              <a:rPr lang="en-US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bảy</a:t>
            </a:r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mươi</a:t>
            </a:r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lăm</a:t>
            </a:r>
            <a:endParaRPr 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8053" y="3528330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</a:t>
            </a:r>
            <a:r>
              <a:rPr lang="en-US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bảy</a:t>
            </a:r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lăm</a:t>
            </a:r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40369" y="3302897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011333" y="3243713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8444" y="440262"/>
            <a:ext cx="3323555" cy="33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71500" y="222840"/>
            <a:ext cx="7894305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endParaRPr lang="en-US" sz="45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495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495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75 </a:t>
            </a:r>
            <a:r>
              <a:rPr lang="en-US" sz="495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đọc</a:t>
            </a:r>
            <a:r>
              <a:rPr lang="en-US" sz="495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95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495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endParaRPr lang="en-US" sz="27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78339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93 L 0.00091 0.00116 L 0.01549 0.01574 C 0.01653 0.01667 0.01758 0.01806 0.01862 0.01945 C 0.01992 0.02107 0.02122 0.02338 0.02278 0.025 C 0.02539 0.02778 0.02812 0.03056 0.03112 0.03241 C 0.04049 0.03797 0.02552 0.0294 0.03945 0.03611 C 0.05234 0.04236 0.03893 0.03773 0.05195 0.04167 C 0.05403 0.04352 0.05599 0.0456 0.0582 0.04723 C 0.06015 0.04861 0.06237 0.04908 0.06445 0.05093 C 0.06666 0.05278 0.06836 0.05625 0.0707 0.05834 C 0.07396 0.06111 0.07773 0.06273 0.08112 0.06574 C 0.08398 0.06829 0.08646 0.07246 0.08945 0.075 C 0.10026 0.0838 0.10338 0.08403 0.11237 0.08982 C 0.1151 0.09144 0.11784 0.09375 0.1207 0.09537 C 0.12331 0.09676 0.1263 0.09723 0.12903 0.09908 C 0.13112 0.10047 0.13294 0.10348 0.13528 0.10463 C 0.13789 0.10579 0.14075 0.10602 0.14362 0.10648 C 0.1487 0.10718 0.15403 0.10764 0.15924 0.10834 C 0.16159 0.10949 0.16393 0.11111 0.16653 0.11204 C 0.16927 0.11297 0.172 0.1132 0.17487 0.11389 C 0.17956 0.11482 0.18854 0.11598 0.19362 0.1176 C 0.197 0.11852 0.20052 0.12014 0.20403 0.1213 C 0.20703 0.12199 0.21028 0.12246 0.21341 0.12315 C 0.21575 0.12361 0.21823 0.12431 0.2207 0.125 L 0.22903 0.12685 C 0.23945 0.13287 0.23099 0.12848 0.24153 0.13241 C 0.24284 0.13287 0.24427 0.1338 0.2457 0.13426 C 0.25013 0.13565 0.25469 0.13635 0.25924 0.13797 C 0.26198 0.13866 0.26393 0.14005 0.26653 0.14167 C 0.26784 0.14352 0.26927 0.14537 0.2707 0.14723 C 0.27161 0.14838 0.27278 0.14931 0.27383 0.15093 C 0.28177 0.16273 0.27226 0.15093 0.28008 0.16019 C 0.28554 0.175 0.27825 0.15695 0.28528 0.16945 C 0.28646 0.17153 0.28698 0.17477 0.28841 0.17685 C 0.29153 0.18102 0.2957 0.18334 0.29883 0.18797 C 0.30091 0.19098 0.30312 0.19375 0.30508 0.19723 C 0.31198 0.20949 0.30403 0.20023 0.31237 0.21019 C 0.31601 0.21459 0.32057 0.21736 0.32383 0.22315 C 0.3414 0.2544 0.32291 0.22385 0.34049 0.24723 C 0.34206 0.24931 0.3431 0.25209 0.34466 0.25463 C 0.34661 0.25764 0.3487 0.26088 0.35091 0.26389 C 0.35586 0.2706 0.36002 0.27454 0.36445 0.28241 C 0.36562 0.28449 0.36614 0.28773 0.36758 0.28982 C 0.36875 0.29144 0.37031 0.29213 0.37174 0.29352 C 0.37278 0.29445 0.37383 0.2956 0.37487 0.29723 C 0.3763 0.29931 0.37747 0.30232 0.37903 0.30463 C 0.39206 0.32385 0.38255 0.30996 0.39153 0.31945 C 0.39362 0.32153 0.39557 0.32454 0.39778 0.32685 C 0.39909 0.32824 0.40052 0.32917 0.40195 0.33056 C 0.40364 0.33218 0.40547 0.3338 0.40716 0.33611 C 0.40833 0.3375 0.40898 0.34028 0.41028 0.34167 C 0.41185 0.34329 0.4138 0.34375 0.41549 0.34537 C 0.41653 0.3463 0.41745 0.34792 0.41862 0.34908 C 0.41992 0.35023 0.42135 0.35116 0.42278 0.35278 C 0.42487 0.35486 0.42656 0.35857 0.42903 0.36019 L 0.43216 0.36204 " pathEditMode="relative" rAng="0" ptsTypes="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1805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3184498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02768" y="3899655"/>
            <a:ext cx="1702121" cy="13027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8" y="3509095"/>
            <a:ext cx="1702121" cy="13027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423627" y="3033822"/>
            <a:ext cx="1702121" cy="13027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2302585"/>
            <a:ext cx="2926907" cy="2568178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62" y="3893831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3115827" y="3838941"/>
            <a:ext cx="2217891" cy="17291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9306" y="414533"/>
            <a:ext cx="7875638" cy="278744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5" name="Rectangle 14"/>
          <p:cNvSpPr/>
          <p:nvPr/>
        </p:nvSpPr>
        <p:spPr>
          <a:xfrm>
            <a:off x="4902092" y="3628554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&lt;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9306" y="3650026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&gt;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952722" y="3409979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596691" y="3364284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7040" y="606277"/>
            <a:ext cx="3323555" cy="33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099552" y="456068"/>
            <a:ext cx="695859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&gt;, &lt; , =  ?</a:t>
            </a:r>
          </a:p>
          <a:p>
            <a:endParaRPr lang="en-US" sz="36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36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40 …. 39</a:t>
            </a:r>
            <a:endParaRPr lang="en-US" sz="72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27232" y="4406601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=</a:t>
            </a:r>
          </a:p>
        </p:txBody>
      </p:sp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777862" y="4188026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97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0.00023 C 0.00169 0.00926 0.00078 0.02176 0.00521 0.02778 C 0.00651 0.02963 0.00807 0.03102 0.00937 0.03334 C 0.01198 0.03796 0.01237 0.04121 0.01458 0.0463 C 0.01758 0.05301 0.02396 0.06667 0.02396 0.0669 C 0.02422 0.06852 0.02474 0.07014 0.025 0.07222 C 0.02617 0.0875 0.02396 0.10486 0.02812 0.11852 C 0.03151 0.12986 0.04062 0.13148 0.04583 0.14074 C 0.04987 0.14815 0.05143 0.15139 0.05625 0.15741 C 0.05781 0.15949 0.05963 0.16088 0.06146 0.16296 C 0.06354 0.16528 0.06562 0.16783 0.06771 0.17037 L 0.07083 0.17408 C 0.07213 0.17894 0.07396 0.18357 0.075 0.18889 C 0.07526 0.19074 0.07552 0.19259 0.07604 0.19445 C 0.07656 0.19699 0.07747 0.19931 0.07812 0.20185 C 0.07878 0.20486 0.07917 0.20834 0.08021 0.21111 C 0.08086 0.2132 0.08242 0.21459 0.08333 0.21667 C 0.08411 0.21898 0.08437 0.22199 0.08542 0.22408 C 0.08646 0.22639 0.08828 0.22732 0.08958 0.22963 C 0.09036 0.23125 0.09088 0.23334 0.09167 0.23519 C 0.09349 0.24005 0.09857 0.25185 0.10104 0.25371 C 0.10273 0.25486 0.10456 0.25579 0.10625 0.25741 C 0.11367 0.26412 0.1043 0.25834 0.11354 0.26482 C 0.11549 0.26621 0.11771 0.2669 0.11979 0.26852 C 0.12161 0.26991 0.12305 0.27246 0.125 0.27408 C 0.12995 0.27824 0.1345 0.28009 0.13958 0.28334 C 0.14128 0.28449 0.14297 0.28588 0.14479 0.28704 C 0.1457 0.28773 0.14687 0.2882 0.14792 0.28889 C 0.14922 0.29005 0.15052 0.29167 0.15208 0.29259 C 0.16081 0.29838 0.16094 0.29607 0.17187 0.29815 C 0.17344 0.29838 0.18125 0.30093 0.18333 0.30185 C 0.18776 0.30394 0.18555 0.30394 0.19062 0.30741 C 0.19258 0.3088 0.19479 0.30996 0.19687 0.31111 C 0.19792 0.31181 0.19896 0.31204 0.2 0.31296 C 0.2013 0.31412 0.2026 0.31597 0.20417 0.31667 C 0.20716 0.31783 0.21042 0.31783 0.21354 0.31852 C 0.22435 0.32408 0.21706 0.32084 0.22708 0.32408 C 0.22878 0.32454 0.23047 0.32546 0.23229 0.32593 C 0.23359 0.32616 0.23503 0.32593 0.23646 0.32593 " pathEditMode="relative" rAng="0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629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55" y="2914452"/>
            <a:ext cx="1340278" cy="13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3184498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02768" y="3899655"/>
            <a:ext cx="1702121" cy="13027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8" y="3509095"/>
            <a:ext cx="1702121" cy="13027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302139" y="2928084"/>
            <a:ext cx="1702121" cy="170860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2302585"/>
            <a:ext cx="2926907" cy="2568178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62" y="3893831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4136" y="386400"/>
            <a:ext cx="7875638" cy="278744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5" name="Rectangle 14"/>
          <p:cNvSpPr/>
          <p:nvPr/>
        </p:nvSpPr>
        <p:spPr>
          <a:xfrm>
            <a:off x="5011569" y="3509505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</a:t>
            </a:r>
            <a:r>
              <a:rPr lang="en-US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bốn</a:t>
            </a:r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mốt</a:t>
            </a:r>
            <a:endParaRPr 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7941" y="3524470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</a:t>
            </a:r>
            <a:r>
              <a:rPr lang="en-US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bốn</a:t>
            </a:r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mươi</a:t>
            </a:r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mốt</a:t>
            </a:r>
            <a:endParaRPr 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749775" y="3225030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1600" y="892681"/>
            <a:ext cx="3323555" cy="33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85211" y="482750"/>
            <a:ext cx="70917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       </a:t>
            </a:r>
          </a:p>
          <a:p>
            <a:pPr lvl="0"/>
            <a:r>
              <a:rPr lang="en-US" sz="3600" b="1" dirty="0" err="1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41 </a:t>
            </a:r>
            <a:r>
              <a:rPr lang="en-US" sz="3600" b="1" dirty="0" err="1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đọc</a:t>
            </a:r>
            <a:r>
              <a:rPr lang="en-US" sz="3600" b="1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  <a:r>
              <a:rPr lang="en-US" sz="6600" b="1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995277" y="3295415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760693" y="4240344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</a:t>
            </a:r>
            <a:r>
              <a:rPr lang="en-US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bốn</a:t>
            </a:r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mươi</a:t>
            </a:r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endParaRPr 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744401" y="4026254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063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1.66667E-6 0.00023 C 0.00235 0.00486 0.00534 0.00902 0.00716 0.01481 C 0.00886 0.01967 0.00899 0.02592 0.01029 0.03148 C 0.0125 0.04027 0.01459 0.0493 0.01758 0.0574 C 0.02357 0.07268 0.02787 0.08194 0.03216 0.09814 C 0.03451 0.10648 0.03555 0.1162 0.03841 0.12407 C 0.04115 0.13125 0.04479 0.14027 0.04675 0.14814 C 0.04779 0.15162 0.04792 0.15555 0.04883 0.15925 C 0.05 0.16365 0.05169 0.16782 0.053 0.17222 C 0.05456 0.17708 0.0556 0.18217 0.05716 0.18703 C 0.05912 0.19212 0.06159 0.19652 0.06341 0.20185 C 0.06537 0.20717 0.06667 0.21319 0.06862 0.21851 C 0.07253 0.2287 0.07709 0.23819 0.08112 0.24814 C 0.08294 0.25231 0.08464 0.25671 0.08633 0.26111 C 0.0888 0.26712 0.09102 0.27361 0.09362 0.27962 C 0.09544 0.28333 0.0974 0.28657 0.09883 0.29074 C 0.10091 0.29583 0.10209 0.30208 0.10404 0.3074 C 0.10625 0.31273 0.10925 0.31666 0.11133 0.32222 C 0.12552 0.35763 0.10834 0.32175 0.12175 0.35185 C 0.14271 0.39837 0.11823 0.33958 0.1332 0.37962 C 0.13451 0.38287 0.1362 0.38541 0.13737 0.38888 C 0.13906 0.39351 0.13998 0.39884 0.14154 0.4037 C 0.15482 0.44282 0.13646 0.39004 0.14779 0.41851 C 0.15521 0.4368 0.14323 0.41388 0.15404 0.43333 C 0.1569 0.44837 0.15195 0.425 0.16133 0.45 C 0.16628 0.46296 0.16016 0.44675 0.16654 0.46296 C 0.16732 0.46458 0.16784 0.46666 0.16862 0.46851 C 0.17057 0.47222 0.17318 0.47523 0.17487 0.47962 L 0.18425 0.50185 C 0.18529 0.50416 0.1862 0.50694 0.18737 0.50925 C 0.18945 0.51296 0.19206 0.51597 0.19362 0.52037 C 0.1944 0.52222 0.19518 0.52384 0.1957 0.52592 C 0.19649 0.52824 0.19688 0.53101 0.19779 0.53333 C 0.19961 0.53773 0.20156 0.53958 0.20404 0.54259 C 0.20482 0.54444 0.20521 0.54652 0.20612 0.54814 C 0.20938 0.55277 0.21016 0.55069 0.21341 0.5537 C 0.21459 0.55462 0.2155 0.55601 0.21654 0.5574 C 0.23112 0.55671 0.2457 0.55648 0.26029 0.55555 C 0.28867 0.55324 0.24675 0.5537 0.2655 0.5537 " pathEditMode="relative" rAng="0" ptsTypes="AAAAAAAAAAAAAAAAAAAAAAAAAAAAAAAAAAAAAA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2787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3184498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2302585"/>
            <a:ext cx="2926907" cy="2568178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59" y="3928073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98" y="3229038"/>
            <a:ext cx="1571518" cy="15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83" y="3004227"/>
            <a:ext cx="1340278" cy="13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114507" y="3283855"/>
            <a:ext cx="2126025" cy="20719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3696" y="164335"/>
            <a:ext cx="7875638" cy="278744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5" name="Rectangle 14"/>
          <p:cNvSpPr/>
          <p:nvPr/>
        </p:nvSpPr>
        <p:spPr>
          <a:xfrm>
            <a:off x="4976482" y="3392482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22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3696" y="3428544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20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56012" y="3203110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996426" y="3160827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4576" y="593569"/>
            <a:ext cx="3323555" cy="33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400499" y="285672"/>
            <a:ext cx="630203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       </a:t>
            </a:r>
            <a:r>
              <a:rPr lang="en-US" sz="3600" b="1" dirty="0" err="1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  <a:p>
            <a:pPr lvl="0"/>
            <a:endParaRPr lang="en-US" sz="36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/>
            <a:endParaRPr lang="en-US" sz="36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 algn="ctr"/>
            <a:r>
              <a:rPr lang="en-US" sz="6600" b="1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25, 24, 23, …, 21 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65" y="669917"/>
            <a:ext cx="4044425" cy="404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651763" y="3907489"/>
            <a:ext cx="1702121" cy="130278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30972" y="4216569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26</a:t>
            </a:r>
          </a:p>
        </p:txBody>
      </p:sp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673287" y="3991135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77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00024 C 0.00339 -0.00046 0.0069 -0.00162 0.01042 -0.00162 C 0.01146 -0.00162 0.01237 -0.00023 0.01354 -4.81481E-6 C 0.0181 0.00186 0.02708 0.00301 0.03125 0.00371 C 0.03333 0.00556 0.03516 0.00834 0.0375 0.00926 C 0.04154 0.01135 0.04583 0.01158 0.05 0.01297 C 0.05234 0.01389 0.05482 0.01551 0.05729 0.01667 C 0.06042 0.01852 0.06354 0.02038 0.06667 0.02223 C 0.06914 0.02408 0.07136 0.02639 0.07396 0.02778 C 0.07591 0.02894 0.07813 0.02894 0.08021 0.02963 C 0.08438 0.03149 0.08854 0.03288 0.09271 0.03519 C 0.09479 0.03658 0.09675 0.03797 0.09896 0.03889 C 0.10091 0.03982 0.10313 0.04028 0.10521 0.04075 C 0.12943 0.05695 0.09909 0.03727 0.12083 0.05 C 0.12357 0.05186 0.1263 0.05417 0.12917 0.05556 C 0.13112 0.05672 0.13333 0.05649 0.13542 0.05741 C 0.14662 0.0625 0.13711 0.05926 0.14583 0.06482 C 0.14844 0.06667 0.15052 0.06644 0.15313 0.06852 C 0.15859 0.07362 0.15391 0.07107 0.15938 0.07778 C 0.16302 0.08264 0.16758 0.08519 0.17083 0.09075 C 0.17188 0.0926 0.17266 0.09491 0.17396 0.0963 C 0.17552 0.09815 0.17747 0.09862 0.17917 0.1 C 0.18073 0.10163 0.18529 0.10788 0.18646 0.10926 C 0.18841 0.11204 0.19193 0.11551 0.19375 0.11852 C 0.1944 0.11991 0.19818 0.12917 0.19896 0.13149 C 0.2 0.13519 0.20078 0.13913 0.20208 0.1426 C 0.20326 0.14653 0.20482 0.15 0.20625 0.15371 C 0.20755 0.15741 0.20938 0.16065 0.21042 0.16482 C 0.21107 0.16806 0.21146 0.1713 0.2125 0.17408 C 0.21315 0.17639 0.21458 0.17778 0.21563 0.17963 C 0.21849 0.18565 0.22188 0.19121 0.22396 0.19815 C 0.22461 0.2007 0.225 0.20348 0.22604 0.20556 C 0.22904 0.21297 0.2306 0.21297 0.23438 0.21852 C 0.23997 0.22709 0.23828 0.23079 0.24896 0.23704 C 0.25 0.23774 0.25104 0.23797 0.25208 0.23889 C 0.25768 0.24422 0.26263 0.25186 0.26875 0.25556 C 0.27565 0.25996 0.28294 0.26274 0.28958 0.26852 C 0.29375 0.27223 0.29779 0.27616 0.30208 0.27963 C 0.30508 0.28218 0.30833 0.2845 0.31146 0.28704 C 0.31484 0.29005 0.3181 0.29445 0.32188 0.2963 C 0.32995 0.3007 0.33854 0.30232 0.34688 0.30556 C 0.35833 0.30996 0.34154 0.30417 0.35729 0.31112 C 0.36302 0.31366 0.36471 0.31297 0.37083 0.31297 " pathEditMode="relative" rAng="0" ptsTypes="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5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144000" cy="2364377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13"/>
          </a:p>
        </p:txBody>
      </p:sp>
      <p:grpSp>
        <p:nvGrpSpPr>
          <p:cNvPr id="4" name="Group 3"/>
          <p:cNvGrpSpPr/>
          <p:nvPr/>
        </p:nvGrpSpPr>
        <p:grpSpPr>
          <a:xfrm>
            <a:off x="566020" y="153487"/>
            <a:ext cx="8011959" cy="20573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13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  <a:p>
              <a:pPr algn="ctr"/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DÀI HƠN, NGẮN HƠN </a:t>
              </a:r>
              <a:r>
                <a:rPr lang="vi-VN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 tiết 2)</a:t>
              </a: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0" y="0"/>
            <a:ext cx="1013579" cy="147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17" y="156512"/>
            <a:ext cx="763083" cy="110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57" y="3310977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4896270" y="3310977"/>
            <a:ext cx="919349" cy="17193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2880" y="919616"/>
            <a:ext cx="7626780" cy="2391361"/>
          </a:xfrm>
        </p:spPr>
        <p:txBody>
          <a:bodyPr>
            <a:normAutofit fontScale="90000"/>
          </a:bodyPr>
          <a:lstStyle/>
          <a:p>
            <a:br>
              <a:rPr lang="vi-VN" sz="5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4000" dirty="0"/>
              <a:t>Nhận biết và biết cách xác định vật nào cao hơn, thấp hơn, vật nào cao nhất, vật nào thấp nhất trong một nhóm vật.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192326" y="765149"/>
            <a:ext cx="4602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 CẦU CẦN ĐẠT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67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FD2EDE-86A1-4722-AEE5-1608A0E2D4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/>
          <a:stretch/>
        </p:blipFill>
        <p:spPr>
          <a:xfrm>
            <a:off x="14748" y="1436913"/>
            <a:ext cx="9144000" cy="3701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5500" y="959859"/>
            <a:ext cx="26256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2060"/>
                </a:solidFill>
              </a:rPr>
              <a:t>Cao </a:t>
            </a:r>
            <a:r>
              <a:rPr lang="en-US" sz="2500" dirty="0" err="1">
                <a:solidFill>
                  <a:srgbClr val="002060"/>
                </a:solidFill>
              </a:rPr>
              <a:t>hơn</a:t>
            </a:r>
            <a:r>
              <a:rPr lang="en-US" sz="2500" dirty="0">
                <a:solidFill>
                  <a:srgbClr val="002060"/>
                </a:solidFill>
              </a:rPr>
              <a:t>, </a:t>
            </a:r>
            <a:r>
              <a:rPr lang="en-US" sz="2500" dirty="0" err="1">
                <a:solidFill>
                  <a:srgbClr val="002060"/>
                </a:solidFill>
              </a:rPr>
              <a:t>thấp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hơn</a:t>
            </a:r>
            <a:endParaRPr lang="en-US" sz="25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8088" y="1543305"/>
            <a:ext cx="1593585" cy="3231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2900" y="4471792"/>
            <a:ext cx="5431599" cy="12526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71081" y="2718148"/>
            <a:ext cx="5071439" cy="14614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43086" y="2936809"/>
            <a:ext cx="1331413" cy="17544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19621" y="1678227"/>
            <a:ext cx="121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hơn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2198" y="2395645"/>
            <a:ext cx="121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thấp hơn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4775" y="3113063"/>
            <a:ext cx="16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nhau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7352" y="3830481"/>
            <a:ext cx="16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nhất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9929" y="4547899"/>
            <a:ext cx="16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thấp nhất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150</Words>
  <Application>Microsoft Office PowerPoint</Application>
  <PresentationFormat>On-screen Show (16:9)</PresentationFormat>
  <Paragraphs>50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宋体</vt:lpstr>
      <vt:lpstr>Arial</vt:lpstr>
      <vt:lpstr>Arial-Rounded</vt:lpstr>
      <vt:lpstr>AvantGarde Md BT</vt:lpstr>
      <vt:lpstr>Calibri</vt:lpstr>
      <vt:lpstr>Montserrat Alternates Black</vt:lpstr>
      <vt:lpstr>Times New Roman</vt:lpstr>
      <vt:lpstr>UVN Minh Map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Nhận biết và biết cách xác định vật nào cao hơn, thấp hơn, vật nào cao nhất, vật nào thấp nhất trong một nhóm vật.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67</cp:revision>
  <dcterms:created xsi:type="dcterms:W3CDTF">2017-01-10T13:46:13Z</dcterms:created>
  <dcterms:modified xsi:type="dcterms:W3CDTF">2023-02-14T07:41:18Z</dcterms:modified>
</cp:coreProperties>
</file>