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36" r:id="rId6"/>
  </p:sldMasterIdLst>
  <p:notesMasterIdLst>
    <p:notesMasterId r:id="rId22"/>
  </p:notesMasterIdLst>
  <p:sldIdLst>
    <p:sldId id="281" r:id="rId7"/>
    <p:sldId id="282" r:id="rId8"/>
    <p:sldId id="283" r:id="rId9"/>
    <p:sldId id="284" r:id="rId10"/>
    <p:sldId id="285" r:id="rId11"/>
    <p:sldId id="286" r:id="rId12"/>
    <p:sldId id="276" r:id="rId13"/>
    <p:sldId id="278" r:id="rId14"/>
    <p:sldId id="269" r:id="rId15"/>
    <p:sldId id="271" r:id="rId16"/>
    <p:sldId id="277" r:id="rId17"/>
    <p:sldId id="272" r:id="rId18"/>
    <p:sldId id="273" r:id="rId19"/>
    <p:sldId id="274" r:id="rId20"/>
    <p:sldId id="280" r:id="rId21"/>
  </p:sldIdLst>
  <p:sldSz cx="12190413" cy="6859588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6600"/>
    <a:srgbClr val="CCECFF"/>
    <a:srgbClr val="FFFFCC"/>
    <a:srgbClr val="CCFFCC"/>
    <a:srgbClr val="FFD7AF"/>
    <a:srgbClr val="CCFF99"/>
    <a:srgbClr val="FFCCFF"/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138" autoAdjust="0"/>
    <p:restoredTop sz="94660"/>
  </p:normalViewPr>
  <p:slideViewPr>
    <p:cSldViewPr>
      <p:cViewPr varScale="1">
        <p:scale>
          <a:sx n="47" d="100"/>
          <a:sy n="47" d="100"/>
        </p:scale>
        <p:origin x="66" y="564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0842E-065B-4F45-BE8A-A9C463E8A85A}" type="datetimeFigureOut">
              <a:rPr lang="vi-VN" smtClean="0"/>
              <a:t>14/02/2023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CEE17-2950-4460-B8CF-8D1423A039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298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32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5836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srgbClr val="000000"/>
                </a:solidFill>
              </a:rPr>
              <a:pPr/>
              <a:t>8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36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6" y="2130919"/>
            <a:ext cx="10361851" cy="14703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7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6" y="274702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5" y="2130925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6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04EC6-3A82-4F9D-AEB4-CEE4E59616B1}" type="datetimeFigureOut">
              <a:rPr lang="en-US"/>
              <a:pPr>
                <a:defRPr/>
              </a:pPr>
              <a:t>14-02-23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57E38-7423-435E-8DE6-E017A1AD75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07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07279-8C19-4852-B1C6-152B20F3ADC6}" type="datetimeFigureOut">
              <a:rPr lang="en-US"/>
              <a:pPr>
                <a:defRPr/>
              </a:pPr>
              <a:t>14-02-23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D5392-12AE-4A59-8963-EC6DB73172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46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3" y="4407923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3" y="2907391"/>
            <a:ext cx="10361851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2D3B6-17A5-44DF-AB5A-5EFCEDF3FD7C}" type="datetimeFigureOut">
              <a:rPr lang="en-US"/>
              <a:pPr>
                <a:defRPr/>
              </a:pPr>
              <a:t>14-02-23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ED709-9549-45AE-B206-8BFA67A235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5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5" y="1600577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577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15F6E-FDC2-41C5-80BD-1BE711680FB3}" type="datetimeFigureOut">
              <a:rPr lang="en-US"/>
              <a:pPr>
                <a:defRPr/>
              </a:pPr>
              <a:t>14-02-23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17E6A-9207-4C49-A2CE-45B921BA5E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69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474"/>
            <a:ext cx="5386216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5383"/>
            <a:ext cx="5386216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4" y="1535474"/>
            <a:ext cx="5388332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4" y="2175383"/>
            <a:ext cx="5388332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6D150-7256-47D6-97E1-4FBA4600EFE2}" type="datetimeFigureOut">
              <a:rPr lang="en-US"/>
              <a:pPr>
                <a:defRPr/>
              </a:pPr>
              <a:t>14-02-23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814B7-D1FC-43B9-B160-ABA38A66E2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11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5679B-6B49-4D2D-AEAE-6F94950B8645}" type="datetimeFigureOut">
              <a:rPr lang="en-US"/>
              <a:pPr>
                <a:defRPr/>
              </a:pPr>
              <a:t>14-02-23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E98FF-C6C9-4E0B-8179-19D3972C6A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11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59BB9-B95F-40EA-B4D4-40CCAE315DB4}" type="datetimeFigureOut">
              <a:rPr lang="en-US"/>
              <a:pPr>
                <a:defRPr/>
              </a:pPr>
              <a:t>14-02-23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70506-B9FE-4D04-95F7-17CA9884C7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80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8"/>
            <a:ext cx="4010562" cy="11623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7" y="273121"/>
            <a:ext cx="6814780" cy="58544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40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48F8-1DEB-4250-B00F-831A96BEDD7D}" type="datetimeFigureOut">
              <a:rPr lang="en-US"/>
              <a:pPr>
                <a:defRPr/>
              </a:pPr>
              <a:t>14-02-23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3E94A-E40F-4B42-9B15-F60DB07114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66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3"/>
            <a:ext cx="7314248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21"/>
            <a:ext cx="7314248" cy="41157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7"/>
            <a:ext cx="7314248" cy="8050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9E714-CB05-4068-8A2A-63EB8E0BE87C}" type="datetimeFigureOut">
              <a:rPr lang="en-US"/>
              <a:pPr>
                <a:defRPr/>
              </a:pPr>
              <a:t>14-02-23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3092C-B0F8-4C3C-AE38-03A8E0A434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20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30C1F-42B0-4A80-B469-4F53D598A04F}" type="datetimeFigureOut">
              <a:rPr lang="en-US"/>
              <a:pPr>
                <a:defRPr/>
              </a:pPr>
              <a:t>14-02-23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71B69-69AA-40F2-A380-D38ED58308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85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5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AE689-0781-4BBC-B7D0-AF7F74641F01}" type="datetimeFigureOut">
              <a:rPr lang="en-US"/>
              <a:pPr>
                <a:defRPr/>
              </a:pPr>
              <a:t>14-02-23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C5509-81DB-4198-BCF5-53EE952268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40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75">
            <a:extLst>
              <a:ext uri="{FF2B5EF4-FFF2-40B4-BE49-F238E27FC236}">
                <a16:creationId xmlns:a16="http://schemas.microsoft.com/office/drawing/2014/main" id="{8146B61B-AB7B-4018-B89A-93B93C8D69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096" y="429418"/>
            <a:ext cx="10558221" cy="4802314"/>
          </a:xfrm>
          <a:prstGeom prst="rect">
            <a:avLst/>
          </a:prstGeom>
        </p:spPr>
      </p:pic>
      <p:pic>
        <p:nvPicPr>
          <p:cNvPr id="35" name="72">
            <a:extLst>
              <a:ext uri="{FF2B5EF4-FFF2-40B4-BE49-F238E27FC236}">
                <a16:creationId xmlns:a16="http://schemas.microsoft.com/office/drawing/2014/main" id="{4C448D1B-E53B-46A5-9A9F-F03F91E545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436" y="5487341"/>
            <a:ext cx="12386533" cy="1676933"/>
          </a:xfrm>
          <a:prstGeom prst="rect">
            <a:avLst/>
          </a:prstGeom>
        </p:spPr>
      </p:pic>
      <p:pic>
        <p:nvPicPr>
          <p:cNvPr id="36" name="73">
            <a:extLst>
              <a:ext uri="{FF2B5EF4-FFF2-40B4-BE49-F238E27FC236}">
                <a16:creationId xmlns:a16="http://schemas.microsoft.com/office/drawing/2014/main" id="{2C3593FE-2258-47AA-848D-6881C83A5E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3149" y="4186304"/>
            <a:ext cx="2322475" cy="2536743"/>
          </a:xfrm>
          <a:prstGeom prst="rect">
            <a:avLst/>
          </a:prstGeom>
        </p:spPr>
      </p:pic>
      <p:pic>
        <p:nvPicPr>
          <p:cNvPr id="37" name="74">
            <a:extLst>
              <a:ext uri="{FF2B5EF4-FFF2-40B4-BE49-F238E27FC236}">
                <a16:creationId xmlns:a16="http://schemas.microsoft.com/office/drawing/2014/main" id="{73589691-FE3F-4BB7-9411-17D931055DE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599315" y="4394256"/>
            <a:ext cx="1609273" cy="2042810"/>
          </a:xfrm>
          <a:prstGeom prst="rect">
            <a:avLst/>
          </a:prstGeom>
        </p:spPr>
      </p:pic>
      <p:pic>
        <p:nvPicPr>
          <p:cNvPr id="39" name="77">
            <a:extLst>
              <a:ext uri="{FF2B5EF4-FFF2-40B4-BE49-F238E27FC236}">
                <a16:creationId xmlns:a16="http://schemas.microsoft.com/office/drawing/2014/main" id="{EBC4DB08-682B-4600-9BEB-26509055AEC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180825" y="5714674"/>
            <a:ext cx="1054562" cy="682969"/>
          </a:xfrm>
          <a:prstGeom prst="rect">
            <a:avLst/>
          </a:prstGeom>
        </p:spPr>
      </p:pic>
      <p:pic>
        <p:nvPicPr>
          <p:cNvPr id="40" name="78">
            <a:extLst>
              <a:ext uri="{FF2B5EF4-FFF2-40B4-BE49-F238E27FC236}">
                <a16:creationId xmlns:a16="http://schemas.microsoft.com/office/drawing/2014/main" id="{21A4F2B6-BBD4-475B-8350-8112517B473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987482" y="5281095"/>
            <a:ext cx="1249625" cy="554912"/>
          </a:xfrm>
          <a:prstGeom prst="rect">
            <a:avLst/>
          </a:prstGeom>
        </p:spPr>
      </p:pic>
      <p:pic>
        <p:nvPicPr>
          <p:cNvPr id="41" name="79">
            <a:extLst>
              <a:ext uri="{FF2B5EF4-FFF2-40B4-BE49-F238E27FC236}">
                <a16:creationId xmlns:a16="http://schemas.microsoft.com/office/drawing/2014/main" id="{2CF213C3-5C91-468B-940E-3153DA0FC69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047482" y="5826479"/>
            <a:ext cx="1152094" cy="743948"/>
          </a:xfrm>
          <a:prstGeom prst="rect">
            <a:avLst/>
          </a:prstGeom>
        </p:spPr>
      </p:pic>
      <p:pic>
        <p:nvPicPr>
          <p:cNvPr id="42" name="81">
            <a:extLst>
              <a:ext uri="{FF2B5EF4-FFF2-40B4-BE49-F238E27FC236}">
                <a16:creationId xmlns:a16="http://schemas.microsoft.com/office/drawing/2014/main" id="{D50FFB91-4253-4DAC-A93F-74A0DBF986D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210927" y="5848068"/>
            <a:ext cx="768063" cy="493933"/>
          </a:xfrm>
          <a:prstGeom prst="rect">
            <a:avLst/>
          </a:prstGeom>
        </p:spPr>
      </p:pic>
      <p:pic>
        <p:nvPicPr>
          <p:cNvPr id="43" name="82">
            <a:extLst>
              <a:ext uri="{FF2B5EF4-FFF2-40B4-BE49-F238E27FC236}">
                <a16:creationId xmlns:a16="http://schemas.microsoft.com/office/drawing/2014/main" id="{492DAAF3-A4FC-4789-98C8-57C4366826C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rot="719374">
            <a:off x="11145436" y="3973313"/>
            <a:ext cx="1024084" cy="731752"/>
          </a:xfrm>
          <a:prstGeom prst="rect">
            <a:avLst/>
          </a:prstGeom>
        </p:spPr>
      </p:pic>
      <p:pic>
        <p:nvPicPr>
          <p:cNvPr id="51" name="89">
            <a:extLst>
              <a:ext uri="{FF2B5EF4-FFF2-40B4-BE49-F238E27FC236}">
                <a16:creationId xmlns:a16="http://schemas.microsoft.com/office/drawing/2014/main" id="{D679840F-0804-4291-A1EE-BD3C20C7850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678359" y="1169591"/>
            <a:ext cx="1176477" cy="1561072"/>
          </a:xfrm>
          <a:prstGeom prst="rect">
            <a:avLst/>
          </a:prstGeom>
        </p:spPr>
      </p:pic>
      <p:pic>
        <p:nvPicPr>
          <p:cNvPr id="52" name="90">
            <a:extLst>
              <a:ext uri="{FF2B5EF4-FFF2-40B4-BE49-F238E27FC236}">
                <a16:creationId xmlns:a16="http://schemas.microsoft.com/office/drawing/2014/main" id="{2425CCE9-F610-4578-A8C5-552FB9A60C8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411590" y="3678215"/>
            <a:ext cx="1231339" cy="1158608"/>
          </a:xfrm>
          <a:prstGeom prst="rect">
            <a:avLst/>
          </a:prstGeom>
        </p:spPr>
      </p:pic>
      <p:pic>
        <p:nvPicPr>
          <p:cNvPr id="53" name="91">
            <a:extLst>
              <a:ext uri="{FF2B5EF4-FFF2-40B4-BE49-F238E27FC236}">
                <a16:creationId xmlns:a16="http://schemas.microsoft.com/office/drawing/2014/main" id="{437AF69B-A24E-4A94-86BB-5E05DD51686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65647" y="145728"/>
            <a:ext cx="859120" cy="10325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D978E0-7E24-4A19-9C2A-146A5718EA9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563504" y="3997268"/>
            <a:ext cx="3559910" cy="291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77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50"/>
                            </p:stCondLst>
                            <p:childTnLst>
                              <p:par>
                                <p:cTn id="5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250"/>
                            </p:stCondLst>
                            <p:childTnLst>
                              <p:par>
                                <p:cTn id="6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6" y="2130919"/>
            <a:ext cx="10361851" cy="14703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7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14-02-23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440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14-02-23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654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4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4" y="2907391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14-02-23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777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6" y="1600577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577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14-02-23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91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474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5383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2" y="1535474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2" y="2175383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14-02-23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80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14-02-23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045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4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4" y="2907391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14-02-23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8159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3" y="273117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3" y="1435439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14-02-23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3847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21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6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14-02-23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4528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14-02-23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499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6" y="274702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14-02-23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1652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1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DF366-3F0E-4F8C-BC04-A65BB0C9CAE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936AE-5643-4336-A5D3-ABA5EE39F06D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379043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8BEF5-91BA-4698-A253-E93925E5344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BB7BA-D695-493E-84BF-033C2DA44F02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8838273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2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8"/>
            <a:ext cx="10361851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87E57-5B59-4F16-B290-7FEF5866E1D7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3B008-C39D-40F4-B928-54690C7C1297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5330520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3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573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B73A1-C08F-4700-BC93-B5291C6BC19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E4F5C-6E2B-4E49-B7CD-A030DF7FB15A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6473053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5380"/>
            <a:ext cx="5386216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2" y="2175380"/>
            <a:ext cx="5388332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59C83-0E32-4D03-A567-05099667150A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D779C-4FC4-4062-956E-8B47D8EA0A5E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286333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6" y="1600577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577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14-02-23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3471C-A05C-4D35-B999-8B4D80C09C07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22396-5EDE-4CDB-83DF-25C173F04BFA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0691605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5D67B-C3E8-4726-BA5D-630968917F30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E0060-DBB5-4737-8062-698CD22BBB8F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6927459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2" y="273113"/>
            <a:ext cx="4010562" cy="11623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4" y="273116"/>
            <a:ext cx="6814780" cy="58544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2" y="1435435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1E88D-6341-4B93-B8AB-6E5E5C18044A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B7BD2-61D0-42F1-A2D6-C0F1278D1B1D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9505148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3"/>
            <a:ext cx="7314248" cy="5668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E561C-6D02-4605-A11F-B29B07A0730A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A5406-61F9-48C5-A336-A6375C92583E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6145890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E302D-EA43-4009-8AA4-C5B600EFE933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F23D8-3E0A-43F6-95A2-FA07C79F6836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6542538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703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3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C42A0-2DCD-4F15-9AF6-8B0F3854DE8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159DC-FB08-4A76-8B45-EFE46F95A64F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6363584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33" y="1122661"/>
            <a:ext cx="9142983" cy="2388233"/>
          </a:xfrm>
          <a:prstGeom prst="rect">
            <a:avLst/>
          </a:prstGeom>
        </p:spPr>
        <p:txBody>
          <a:bodyPr lIns="117226" tIns="58613" rIns="117226" bIns="58613" anchor="b"/>
          <a:lstStyle>
            <a:lvl1pPr algn="ctr">
              <a:defRPr sz="5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33" y="3602991"/>
            <a:ext cx="9142983" cy="1656201"/>
          </a:xfrm>
          <a:prstGeom prst="rect">
            <a:avLst/>
          </a:prstGeom>
        </p:spPr>
        <p:txBody>
          <a:bodyPr lIns="117226" tIns="58613" rIns="117226" bIns="58613"/>
          <a:lstStyle>
            <a:lvl1pPr marL="0" indent="0" algn="ctr">
              <a:buNone/>
              <a:defRPr sz="2300"/>
            </a:lvl1pPr>
            <a:lvl2pPr marL="439675" indent="0" algn="ctr">
              <a:buNone/>
              <a:defRPr sz="1900"/>
            </a:lvl2pPr>
            <a:lvl3pPr marL="879351" indent="0" algn="ctr">
              <a:buNone/>
              <a:defRPr sz="1700"/>
            </a:lvl3pPr>
            <a:lvl4pPr marL="1319025" indent="0" algn="ctr">
              <a:buNone/>
              <a:defRPr sz="1500"/>
            </a:lvl4pPr>
            <a:lvl5pPr marL="1758257" indent="0" algn="ctr">
              <a:buNone/>
              <a:defRPr sz="1500"/>
            </a:lvl5pPr>
            <a:lvl6pPr marL="2197933" indent="0" algn="ctr">
              <a:buNone/>
              <a:defRPr sz="1500"/>
            </a:lvl6pPr>
            <a:lvl7pPr marL="2637607" indent="0" algn="ctr">
              <a:buNone/>
              <a:defRPr sz="1500"/>
            </a:lvl7pPr>
            <a:lvl8pPr marL="3077282" indent="0" algn="ctr">
              <a:buNone/>
              <a:defRPr sz="1500"/>
            </a:lvl8pPr>
            <a:lvl9pPr marL="3516958" indent="0" algn="ctr">
              <a:buNone/>
              <a:defRPr sz="15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125222944"/>
      </p:ext>
    </p:extLst>
  </p:cSld>
  <p:clrMapOvr>
    <a:masterClrMapping/>
  </p:clrMapOvr>
  <p:transition advClick="0" advTm="3000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185" y="199042"/>
            <a:ext cx="5979289" cy="827426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185" y="1158396"/>
            <a:ext cx="5979289" cy="3276605"/>
          </a:xfrm>
          <a:prstGeom prst="rect">
            <a:avLst/>
          </a:prstGeo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02676258"/>
      </p:ext>
    </p:extLst>
  </p:cSld>
  <p:clrMapOvr>
    <a:masterClrMapping/>
  </p:clrMapOvr>
  <p:transition advClick="0" advTm="3000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58" y="1710192"/>
            <a:ext cx="10514430" cy="2853494"/>
          </a:xfrm>
          <a:prstGeom prst="rect">
            <a:avLst/>
          </a:prstGeom>
        </p:spPr>
        <p:txBody>
          <a:bodyPr lIns="117226" tIns="58613" rIns="117226" bIns="58613" anchor="b"/>
          <a:lstStyle>
            <a:lvl1pPr>
              <a:defRPr sz="5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58" y="4590682"/>
            <a:ext cx="10514430" cy="1500583"/>
          </a:xfrm>
          <a:prstGeom prst="rect">
            <a:avLst/>
          </a:prstGeom>
        </p:spPr>
        <p:txBody>
          <a:bodyPr lIns="117226" tIns="58613" rIns="117226" bIns="58613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396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87935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190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582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979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6376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772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5169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92053651"/>
      </p:ext>
    </p:extLst>
  </p:cSld>
  <p:clrMapOvr>
    <a:masterClrMapping/>
  </p:clrMapOvr>
  <p:transition advClick="0" advTm="3000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185" y="199042"/>
            <a:ext cx="5979289" cy="827426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109" y="1826110"/>
            <a:ext cx="5181023" cy="4352492"/>
          </a:xfrm>
          <a:prstGeom prst="rect">
            <a:avLst/>
          </a:prstGeo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516" y="1826110"/>
            <a:ext cx="5181023" cy="4352492"/>
          </a:xfrm>
          <a:prstGeom prst="rect">
            <a:avLst/>
          </a:prstGeo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32570443"/>
      </p:ext>
    </p:extLst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474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5383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2" y="1535474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2" y="2175383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14-02-23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95" y="365224"/>
            <a:ext cx="10514430" cy="1325915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645" y="1778909"/>
            <a:ext cx="4873031" cy="824130"/>
          </a:xfrm>
          <a:prstGeom prst="rect">
            <a:avLst/>
          </a:prstGeom>
        </p:spPr>
        <p:txBody>
          <a:bodyPr lIns="117226" tIns="58613" rIns="117226" bIns="58613" anchor="ctr" anchorCtr="0"/>
          <a:lstStyle>
            <a:lvl1pPr marL="0" indent="0">
              <a:buNone/>
              <a:defRPr sz="2700"/>
            </a:lvl1pPr>
            <a:lvl2pPr marL="439675" indent="0">
              <a:buNone/>
              <a:defRPr sz="2300"/>
            </a:lvl2pPr>
            <a:lvl3pPr marL="879351" indent="0">
              <a:buNone/>
              <a:defRPr sz="1900"/>
            </a:lvl3pPr>
            <a:lvl4pPr marL="1319025" indent="0">
              <a:buNone/>
              <a:defRPr sz="1700"/>
            </a:lvl4pPr>
            <a:lvl5pPr marL="1758257" indent="0">
              <a:buNone/>
              <a:defRPr sz="1700"/>
            </a:lvl5pPr>
            <a:lvl6pPr marL="2197933" indent="0">
              <a:buNone/>
              <a:defRPr sz="1700"/>
            </a:lvl6pPr>
            <a:lvl7pPr marL="2637607" indent="0">
              <a:buNone/>
              <a:defRPr sz="1700"/>
            </a:lvl7pPr>
            <a:lvl8pPr marL="3077282" indent="0">
              <a:buNone/>
              <a:defRPr sz="1700"/>
            </a:lvl8pPr>
            <a:lvl9pPr marL="3516958" indent="0">
              <a:buNone/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645" y="2666085"/>
            <a:ext cx="4873031" cy="3525218"/>
          </a:xfrm>
          <a:prstGeom prst="rect">
            <a:avLst/>
          </a:prstGeo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243" y="1778909"/>
            <a:ext cx="4897030" cy="824130"/>
          </a:xfrm>
          <a:prstGeom prst="rect">
            <a:avLst/>
          </a:prstGeom>
        </p:spPr>
        <p:txBody>
          <a:bodyPr lIns="117226" tIns="58613" rIns="117226" bIns="58613" anchor="ctr" anchorCtr="0"/>
          <a:lstStyle>
            <a:lvl1pPr marL="0" indent="0">
              <a:buNone/>
              <a:defRPr sz="2700"/>
            </a:lvl1pPr>
            <a:lvl2pPr marL="439675" indent="0">
              <a:buNone/>
              <a:defRPr sz="2300"/>
            </a:lvl2pPr>
            <a:lvl3pPr marL="879351" indent="0">
              <a:buNone/>
              <a:defRPr sz="1900"/>
            </a:lvl3pPr>
            <a:lvl4pPr marL="1319025" indent="0">
              <a:buNone/>
              <a:defRPr sz="1700"/>
            </a:lvl4pPr>
            <a:lvl5pPr marL="1758257" indent="0">
              <a:buNone/>
              <a:defRPr sz="1700"/>
            </a:lvl5pPr>
            <a:lvl6pPr marL="2197933" indent="0">
              <a:buNone/>
              <a:defRPr sz="1700"/>
            </a:lvl6pPr>
            <a:lvl7pPr marL="2637607" indent="0">
              <a:buNone/>
              <a:defRPr sz="1700"/>
            </a:lvl7pPr>
            <a:lvl8pPr marL="3077282" indent="0">
              <a:buNone/>
              <a:defRPr sz="1700"/>
            </a:lvl8pPr>
            <a:lvl9pPr marL="3516958" indent="0">
              <a:buNone/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243" y="2666085"/>
            <a:ext cx="4897030" cy="3525218"/>
          </a:xfrm>
          <a:prstGeom prst="rect">
            <a:avLst/>
          </a:prstGeo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26258264"/>
      </p:ext>
    </p:extLst>
  </p:cSld>
  <p:clrMapOvr>
    <a:masterClrMapping/>
  </p:clrMapOvr>
  <p:transition advClick="0" advTm="3000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185" y="199042"/>
            <a:ext cx="5979289" cy="827426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21692844"/>
      </p:ext>
    </p:extLst>
  </p:cSld>
  <p:clrMapOvr>
    <a:masterClrMapping/>
  </p:clrMapOvr>
  <p:transition advClick="0" advTm="3000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421866"/>
      </p:ext>
    </p:extLst>
  </p:cSld>
  <p:clrMapOvr>
    <a:masterClrMapping/>
  </p:clrMapOvr>
  <p:transition advClick="0" advTm="3000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97" y="457323"/>
            <a:ext cx="3931799" cy="1600625"/>
          </a:xfrm>
          <a:prstGeom prst="rect">
            <a:avLst/>
          </a:prstGeom>
        </p:spPr>
        <p:txBody>
          <a:bodyPr lIns="117226" tIns="58613" rIns="117226" bIns="58613" anchor="b"/>
          <a:lstStyle>
            <a:lvl1pPr>
              <a:defRPr sz="31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614" y="987686"/>
            <a:ext cx="6171514" cy="4874917"/>
          </a:xfrm>
          <a:prstGeom prst="rect">
            <a:avLst/>
          </a:prstGeom>
        </p:spPr>
        <p:txBody>
          <a:bodyPr lIns="117226" tIns="58613" rIns="117226" bIns="58613"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97" y="2057946"/>
            <a:ext cx="3931799" cy="3812599"/>
          </a:xfrm>
          <a:prstGeom prst="rect">
            <a:avLst/>
          </a:prstGeom>
        </p:spPr>
        <p:txBody>
          <a:bodyPr lIns="117226" tIns="58613" rIns="117226" bIns="58613"/>
          <a:lstStyle>
            <a:lvl1pPr marL="0" indent="0">
              <a:buNone/>
              <a:defRPr sz="1500"/>
            </a:lvl1pPr>
            <a:lvl2pPr marL="439675" indent="0">
              <a:buNone/>
              <a:defRPr sz="1300"/>
            </a:lvl2pPr>
            <a:lvl3pPr marL="879351" indent="0">
              <a:buNone/>
              <a:defRPr sz="1200"/>
            </a:lvl3pPr>
            <a:lvl4pPr marL="1319025" indent="0">
              <a:buNone/>
              <a:defRPr sz="1000"/>
            </a:lvl4pPr>
            <a:lvl5pPr marL="1758257" indent="0">
              <a:buNone/>
              <a:defRPr sz="1000"/>
            </a:lvl5pPr>
            <a:lvl6pPr marL="2197933" indent="0">
              <a:buNone/>
              <a:defRPr sz="1000"/>
            </a:lvl6pPr>
            <a:lvl7pPr marL="2637607" indent="0">
              <a:buNone/>
              <a:defRPr sz="1000"/>
            </a:lvl7pPr>
            <a:lvl8pPr marL="3077282" indent="0">
              <a:buNone/>
              <a:defRPr sz="1000"/>
            </a:lvl8pPr>
            <a:lvl9pPr marL="351695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711707186"/>
      </p:ext>
    </p:extLst>
  </p:cSld>
  <p:clrMapOvr>
    <a:masterClrMapping/>
  </p:clrMapOvr>
  <p:transition advClick="0" advTm="3000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96" y="457323"/>
            <a:ext cx="4164886" cy="1600625"/>
          </a:xfrm>
          <a:prstGeom prst="rect">
            <a:avLst/>
          </a:prstGeom>
        </p:spPr>
        <p:txBody>
          <a:bodyPr lIns="117226" tIns="58613" rIns="117226" bIns="58613" anchor="b"/>
          <a:lstStyle>
            <a:lvl1pPr>
              <a:defRPr sz="31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614" y="457325"/>
            <a:ext cx="6171514" cy="5405282"/>
          </a:xfrm>
          <a:prstGeom prst="rect">
            <a:avLst/>
          </a:prstGeom>
        </p:spPr>
        <p:txBody>
          <a:bodyPr lIns="117226" tIns="58613" rIns="117226" bIns="58613"/>
          <a:lstStyle>
            <a:lvl1pPr marL="0" indent="0">
              <a:buNone/>
              <a:defRPr sz="3100"/>
            </a:lvl1pPr>
            <a:lvl2pPr marL="439675" indent="0">
              <a:buNone/>
              <a:defRPr sz="2700"/>
            </a:lvl2pPr>
            <a:lvl3pPr marL="879351" indent="0">
              <a:buNone/>
              <a:defRPr sz="2300"/>
            </a:lvl3pPr>
            <a:lvl4pPr marL="1319025" indent="0">
              <a:buNone/>
              <a:defRPr sz="1900"/>
            </a:lvl4pPr>
            <a:lvl5pPr marL="1758257" indent="0">
              <a:buNone/>
              <a:defRPr sz="1900"/>
            </a:lvl5pPr>
            <a:lvl6pPr marL="2197933" indent="0">
              <a:buNone/>
              <a:defRPr sz="1900"/>
            </a:lvl6pPr>
            <a:lvl7pPr marL="2637607" indent="0">
              <a:buNone/>
              <a:defRPr sz="1900"/>
            </a:lvl7pPr>
            <a:lvl8pPr marL="3077282" indent="0">
              <a:buNone/>
              <a:defRPr sz="1900"/>
            </a:lvl8pPr>
            <a:lvl9pPr marL="3516958" indent="0">
              <a:buNone/>
              <a:defRPr sz="19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96" y="2057946"/>
            <a:ext cx="4164886" cy="3812599"/>
          </a:xfrm>
          <a:prstGeom prst="rect">
            <a:avLst/>
          </a:prstGeom>
        </p:spPr>
        <p:txBody>
          <a:bodyPr lIns="117226" tIns="58613" rIns="117226" bIns="58613"/>
          <a:lstStyle>
            <a:lvl1pPr marL="0" indent="0">
              <a:buNone/>
              <a:defRPr sz="1900"/>
            </a:lvl1pPr>
            <a:lvl2pPr marL="439675" indent="0">
              <a:buNone/>
              <a:defRPr sz="1700"/>
            </a:lvl2pPr>
            <a:lvl3pPr marL="879351" indent="0">
              <a:buNone/>
              <a:defRPr sz="1500"/>
            </a:lvl3pPr>
            <a:lvl4pPr marL="1319025" indent="0">
              <a:buNone/>
              <a:defRPr sz="1300"/>
            </a:lvl4pPr>
            <a:lvl5pPr marL="1758257" indent="0">
              <a:buNone/>
              <a:defRPr sz="1300"/>
            </a:lvl5pPr>
            <a:lvl6pPr marL="2197933" indent="0">
              <a:buNone/>
              <a:defRPr sz="1300"/>
            </a:lvl6pPr>
            <a:lvl7pPr marL="2637607" indent="0">
              <a:buNone/>
              <a:defRPr sz="1300"/>
            </a:lvl7pPr>
            <a:lvl8pPr marL="3077282" indent="0">
              <a:buNone/>
              <a:defRPr sz="1300"/>
            </a:lvl8pPr>
            <a:lvl9pPr marL="3516958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64982631"/>
      </p:ext>
    </p:extLst>
  </p:cSld>
  <p:clrMapOvr>
    <a:masterClrMapping/>
  </p:clrMapOvr>
  <p:transition advClick="0" advTm="3000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185" y="199042"/>
            <a:ext cx="5979289" cy="827426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185" y="1158396"/>
            <a:ext cx="5979289" cy="3276605"/>
          </a:xfrm>
          <a:prstGeom prst="rect">
            <a:avLst/>
          </a:prstGeom>
        </p:spPr>
        <p:txBody>
          <a:bodyPr vert="eaVert"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23848876"/>
      </p:ext>
    </p:extLst>
  </p:cSld>
  <p:clrMapOvr>
    <a:masterClrMapping/>
  </p:clrMapOvr>
  <p:transition advClick="0" advTm="3000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932" y="365222"/>
            <a:ext cx="2628607" cy="5813378"/>
          </a:xfrm>
          <a:prstGeom prst="rect">
            <a:avLst/>
          </a:prstGeom>
        </p:spPr>
        <p:txBody>
          <a:bodyPr vert="eaVert"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10" y="365222"/>
            <a:ext cx="7733440" cy="5813378"/>
          </a:xfrm>
          <a:prstGeom prst="rect">
            <a:avLst/>
          </a:prstGeom>
        </p:spPr>
        <p:txBody>
          <a:bodyPr vert="eaVert"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15842933"/>
      </p:ext>
    </p:extLst>
  </p:cSld>
  <p:clrMapOvr>
    <a:masterClrMapping/>
  </p:clrMapOvr>
  <p:transition advClick="0" advTm="3000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109" y="1826110"/>
            <a:ext cx="5181023" cy="4352492"/>
          </a:xfr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1516" y="1826110"/>
            <a:ext cx="5181023" cy="2099232"/>
          </a:xfr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1516" y="4077781"/>
            <a:ext cx="5181023" cy="2100820"/>
          </a:xfr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05440123"/>
      </p:ext>
    </p:extLst>
  </p:cSld>
  <p:clrMapOvr>
    <a:masterClrMapping/>
  </p:clrMapOvr>
  <p:transition advClick="0" advTm="3000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068" y="5647238"/>
            <a:ext cx="615109" cy="535662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6498" y="427784"/>
            <a:ext cx="403415" cy="378200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2639" y="1043618"/>
            <a:ext cx="230766" cy="226583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355" y="6266143"/>
            <a:ext cx="164932" cy="109142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4093" y="6182902"/>
            <a:ext cx="120453" cy="8323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253" y="5193537"/>
            <a:ext cx="230766" cy="226583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324" y="1491952"/>
            <a:ext cx="9866203" cy="4774182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0835" y="4048567"/>
            <a:ext cx="2301088" cy="159413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147" y="3609127"/>
            <a:ext cx="2203869" cy="2018763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533" y="6419487"/>
            <a:ext cx="265593" cy="164688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113" y="5628109"/>
            <a:ext cx="9319026" cy="1231480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854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8" grpId="0" animBg="1"/>
      <p:bldP spid="48" grpId="1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063" y="1090363"/>
            <a:ext cx="5549313" cy="4731853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0693" y="773117"/>
            <a:ext cx="1283864" cy="133711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38796" y="1029926"/>
            <a:ext cx="1547332" cy="1109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043" y="1581722"/>
            <a:ext cx="444217" cy="398617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59744" y="5039818"/>
            <a:ext cx="291337" cy="281440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7159" y="715035"/>
            <a:ext cx="166653" cy="168614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6815" y="3598610"/>
            <a:ext cx="119109" cy="81219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5471" y="3889431"/>
            <a:ext cx="86989" cy="61939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632" y="5542789"/>
            <a:ext cx="166653" cy="168614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7967" y="3588916"/>
            <a:ext cx="2599109" cy="2522413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3547" y="1572533"/>
            <a:ext cx="3724963" cy="5402695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 defTabSz="914052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93163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14-02-23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063" y="1090363"/>
            <a:ext cx="5549313" cy="47318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0693" y="773117"/>
            <a:ext cx="1283864" cy="133711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38796" y="1029926"/>
            <a:ext cx="1547332" cy="1109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387" y="1522727"/>
            <a:ext cx="4517443" cy="5402695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 defTabSz="914052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1551" y="3623151"/>
            <a:ext cx="1309521" cy="2486742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043" y="1581722"/>
            <a:ext cx="444217" cy="398617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59744" y="5039818"/>
            <a:ext cx="291337" cy="281440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7159" y="715035"/>
            <a:ext cx="166653" cy="168614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6815" y="3598610"/>
            <a:ext cx="119109" cy="81219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5471" y="3889431"/>
            <a:ext cx="86989" cy="61939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632" y="5542789"/>
            <a:ext cx="166653" cy="168614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178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063" y="1090363"/>
            <a:ext cx="5549313" cy="47318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0693" y="773117"/>
            <a:ext cx="1283864" cy="133711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38796" y="1029926"/>
            <a:ext cx="1547332" cy="1109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531" y="1557951"/>
            <a:ext cx="4751464" cy="3632570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 defTabSz="914052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188" y="3951373"/>
            <a:ext cx="1973607" cy="2020554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043" y="1581722"/>
            <a:ext cx="444217" cy="398617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59744" y="5039818"/>
            <a:ext cx="291337" cy="281440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7159" y="715035"/>
            <a:ext cx="166653" cy="168614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6815" y="3598610"/>
            <a:ext cx="119109" cy="81219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5471" y="3889431"/>
            <a:ext cx="86989" cy="61939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632" y="5542789"/>
            <a:ext cx="166653" cy="168614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38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5783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068" y="5647238"/>
            <a:ext cx="615109" cy="535662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6498" y="427784"/>
            <a:ext cx="403415" cy="378200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2639" y="1043618"/>
            <a:ext cx="230766" cy="226583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355" y="6266143"/>
            <a:ext cx="164932" cy="109142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4093" y="6182902"/>
            <a:ext cx="120453" cy="8323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253" y="5193537"/>
            <a:ext cx="230766" cy="226583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324" y="1491952"/>
            <a:ext cx="9866203" cy="4774182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0835" y="4048567"/>
            <a:ext cx="2301088" cy="159413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147" y="3609127"/>
            <a:ext cx="2203869" cy="2018763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533" y="6419487"/>
            <a:ext cx="265593" cy="164688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113" y="5628109"/>
            <a:ext cx="9319026" cy="1231480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29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063" y="1090363"/>
            <a:ext cx="5549313" cy="4731853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0693" y="773117"/>
            <a:ext cx="1283864" cy="133711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38796" y="1029926"/>
            <a:ext cx="1547332" cy="1109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043" y="1581722"/>
            <a:ext cx="444217" cy="398617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59744" y="5039818"/>
            <a:ext cx="291337" cy="281440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7159" y="715035"/>
            <a:ext cx="166653" cy="168614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6815" y="3598610"/>
            <a:ext cx="119109" cy="81219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5471" y="3889431"/>
            <a:ext cx="86989" cy="61939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632" y="5542789"/>
            <a:ext cx="166653" cy="168614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7967" y="3588916"/>
            <a:ext cx="2599109" cy="2522413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3547" y="1572533"/>
            <a:ext cx="3724963" cy="5402695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 defTabSz="914052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58577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063" y="1090363"/>
            <a:ext cx="5549313" cy="47318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0693" y="773117"/>
            <a:ext cx="1283864" cy="133711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38796" y="1029926"/>
            <a:ext cx="1547332" cy="1109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1551" y="3623151"/>
            <a:ext cx="1309521" cy="2486742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043" y="1581722"/>
            <a:ext cx="444217" cy="398617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59744" y="5039818"/>
            <a:ext cx="291337" cy="281440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7159" y="715035"/>
            <a:ext cx="166653" cy="168614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6815" y="3598610"/>
            <a:ext cx="119109" cy="81219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5471" y="3889431"/>
            <a:ext cx="86989" cy="61939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632" y="5542789"/>
            <a:ext cx="166653" cy="168614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387" y="1522727"/>
            <a:ext cx="4517443" cy="5402695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 defTabSz="914052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46041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063" y="1090363"/>
            <a:ext cx="5549313" cy="47318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0693" y="773117"/>
            <a:ext cx="1283864" cy="133711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38796" y="1029926"/>
            <a:ext cx="1547332" cy="1109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188" y="3951373"/>
            <a:ext cx="1973607" cy="2020554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043" y="1581722"/>
            <a:ext cx="444217" cy="398617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59744" y="5039818"/>
            <a:ext cx="291337" cy="281440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7159" y="715035"/>
            <a:ext cx="166653" cy="168614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6815" y="3598610"/>
            <a:ext cx="119109" cy="81219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5471" y="3889431"/>
            <a:ext cx="86989" cy="61939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632" y="5542789"/>
            <a:ext cx="166653" cy="168614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246" y="1503735"/>
            <a:ext cx="4727593" cy="3632570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 defTabSz="914052"/>
            <a:r>
              <a:rPr lang="vi-VN" sz="11500" dirty="0">
                <a:solidFill>
                  <a:srgbClr val="002060"/>
                </a:solidFill>
                <a:latin typeface="UTM Cookie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66533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4555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068" y="5647238"/>
            <a:ext cx="615109" cy="535662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6498" y="427784"/>
            <a:ext cx="403415" cy="378200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2639" y="1043618"/>
            <a:ext cx="230766" cy="226583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355" y="6266143"/>
            <a:ext cx="164932" cy="109142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4093" y="6182902"/>
            <a:ext cx="120453" cy="8323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253" y="5193537"/>
            <a:ext cx="230766" cy="226583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324" y="1491952"/>
            <a:ext cx="9866203" cy="4774182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0835" y="4048567"/>
            <a:ext cx="2301088" cy="159413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147" y="3609127"/>
            <a:ext cx="2203869" cy="2018763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533" y="6419487"/>
            <a:ext cx="265593" cy="164688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113" y="5628109"/>
            <a:ext cx="9319026" cy="1231480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304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063" y="1090363"/>
            <a:ext cx="5549313" cy="4731853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0693" y="773117"/>
            <a:ext cx="1283864" cy="133711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38796" y="1029926"/>
            <a:ext cx="1547332" cy="1109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043" y="1581722"/>
            <a:ext cx="444217" cy="398617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59744" y="5039818"/>
            <a:ext cx="291337" cy="281440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7159" y="715035"/>
            <a:ext cx="166653" cy="168614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6815" y="3598610"/>
            <a:ext cx="119109" cy="81219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5471" y="3889431"/>
            <a:ext cx="86989" cy="61939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632" y="5542789"/>
            <a:ext cx="166653" cy="168614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7967" y="3588916"/>
            <a:ext cx="2599109" cy="2522413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3547" y="1572533"/>
            <a:ext cx="3724963" cy="5402695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 defTabSz="914052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60251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14-02-23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063" y="1090363"/>
            <a:ext cx="5549313" cy="47318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0693" y="773117"/>
            <a:ext cx="1283864" cy="133711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38796" y="1029926"/>
            <a:ext cx="1547332" cy="1109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1551" y="3623151"/>
            <a:ext cx="1309521" cy="2486742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043" y="1581722"/>
            <a:ext cx="444217" cy="398617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59744" y="5039818"/>
            <a:ext cx="291337" cy="281440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7159" y="715035"/>
            <a:ext cx="166653" cy="168614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6815" y="3598610"/>
            <a:ext cx="119109" cy="81219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5471" y="3889431"/>
            <a:ext cx="86989" cy="61939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632" y="5542789"/>
            <a:ext cx="166653" cy="168614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387" y="1522727"/>
            <a:ext cx="4517443" cy="5402695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 defTabSz="914052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80692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063" y="1090363"/>
            <a:ext cx="5549313" cy="47318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0693" y="773117"/>
            <a:ext cx="1283864" cy="133711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38796" y="1029926"/>
            <a:ext cx="1547332" cy="1109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188" y="3951373"/>
            <a:ext cx="1973607" cy="2020554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043" y="1581722"/>
            <a:ext cx="444217" cy="398617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59744" y="5039818"/>
            <a:ext cx="291337" cy="281440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7159" y="715035"/>
            <a:ext cx="166653" cy="168614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6815" y="3598610"/>
            <a:ext cx="119109" cy="81219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5471" y="3889431"/>
            <a:ext cx="86989" cy="61939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632" y="5542789"/>
            <a:ext cx="166653" cy="168614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3761" y="1596858"/>
            <a:ext cx="4751464" cy="3632570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 defTabSz="914052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59760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158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068" y="5647238"/>
            <a:ext cx="615109" cy="535662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6498" y="427784"/>
            <a:ext cx="403415" cy="378200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2639" y="1043618"/>
            <a:ext cx="230766" cy="226583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355" y="6266143"/>
            <a:ext cx="164932" cy="109142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4093" y="6182902"/>
            <a:ext cx="120453" cy="8323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253" y="5193537"/>
            <a:ext cx="230766" cy="226583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324" y="1491952"/>
            <a:ext cx="9866203" cy="4774182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0835" y="4048567"/>
            <a:ext cx="2301088" cy="159413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147" y="3609127"/>
            <a:ext cx="2203869" cy="2018763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533" y="6419487"/>
            <a:ext cx="265593" cy="164688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113" y="5628109"/>
            <a:ext cx="9319026" cy="1231480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42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063" y="1090363"/>
            <a:ext cx="5549313" cy="4731853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0693" y="773117"/>
            <a:ext cx="1283864" cy="133711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38796" y="1029926"/>
            <a:ext cx="1547332" cy="1109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043" y="1581722"/>
            <a:ext cx="444217" cy="398617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59744" y="5039818"/>
            <a:ext cx="291337" cy="281440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7159" y="715035"/>
            <a:ext cx="166653" cy="168614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6815" y="3598610"/>
            <a:ext cx="119109" cy="81219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5471" y="3889431"/>
            <a:ext cx="86989" cy="61939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632" y="5542789"/>
            <a:ext cx="166653" cy="168614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7967" y="3588916"/>
            <a:ext cx="2599109" cy="2522413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3547" y="1572533"/>
            <a:ext cx="3724963" cy="5402695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 defTabSz="914052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3368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063" y="1090363"/>
            <a:ext cx="5549313" cy="47318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0693" y="773117"/>
            <a:ext cx="1283864" cy="133711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38796" y="1029926"/>
            <a:ext cx="1547332" cy="1109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1551" y="3623151"/>
            <a:ext cx="1309521" cy="2486742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043" y="1581722"/>
            <a:ext cx="444217" cy="398617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59744" y="5039818"/>
            <a:ext cx="291337" cy="281440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7159" y="715035"/>
            <a:ext cx="166653" cy="168614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6815" y="3598610"/>
            <a:ext cx="119109" cy="81219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5471" y="3889431"/>
            <a:ext cx="86989" cy="61939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632" y="5542789"/>
            <a:ext cx="166653" cy="168614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387" y="1522727"/>
            <a:ext cx="4517443" cy="5402695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 defTabSz="914052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14347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063" y="1090363"/>
            <a:ext cx="5549313" cy="47318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0693" y="773117"/>
            <a:ext cx="1283864" cy="133711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38796" y="1029926"/>
            <a:ext cx="1547332" cy="1109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188" y="3951373"/>
            <a:ext cx="1973607" cy="2020554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043" y="1581722"/>
            <a:ext cx="444217" cy="398617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59744" y="5039818"/>
            <a:ext cx="291337" cy="281440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7159" y="715035"/>
            <a:ext cx="166653" cy="168614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6815" y="3598610"/>
            <a:ext cx="119109" cy="81219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5471" y="3889431"/>
            <a:ext cx="86989" cy="61939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632" y="5542789"/>
            <a:ext cx="166653" cy="168614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083" y="1647611"/>
            <a:ext cx="4484299" cy="3632570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 defTabSz="914052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103539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016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068" y="5647238"/>
            <a:ext cx="615109" cy="535662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6498" y="427784"/>
            <a:ext cx="403415" cy="378200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2639" y="1043618"/>
            <a:ext cx="230766" cy="226583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355" y="6266143"/>
            <a:ext cx="164932" cy="109142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4093" y="6182902"/>
            <a:ext cx="120453" cy="8323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253" y="5193537"/>
            <a:ext cx="230766" cy="226583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324" y="1491952"/>
            <a:ext cx="9866203" cy="4774182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0835" y="4048567"/>
            <a:ext cx="2301088" cy="159413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147" y="3609127"/>
            <a:ext cx="2203869" cy="2018763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533" y="6419487"/>
            <a:ext cx="265593" cy="164688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113" y="5628109"/>
            <a:ext cx="9319026" cy="1231480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30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063" y="1090363"/>
            <a:ext cx="5549313" cy="4731853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0693" y="773117"/>
            <a:ext cx="1283864" cy="133711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38796" y="1029926"/>
            <a:ext cx="1547332" cy="1109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043" y="1581722"/>
            <a:ext cx="444217" cy="398617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59744" y="5039818"/>
            <a:ext cx="291337" cy="281440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7159" y="715035"/>
            <a:ext cx="166653" cy="168614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6815" y="3598610"/>
            <a:ext cx="119109" cy="81219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5471" y="3889431"/>
            <a:ext cx="86989" cy="61939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632" y="5542789"/>
            <a:ext cx="166653" cy="168614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7967" y="3588916"/>
            <a:ext cx="2599109" cy="2522413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3547" y="1572533"/>
            <a:ext cx="3724963" cy="5402695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 defTabSz="914052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28301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3" y="273117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3" y="1435439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14-02-23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063" y="1090363"/>
            <a:ext cx="5549313" cy="47318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0693" y="773117"/>
            <a:ext cx="1283864" cy="133711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38796" y="1029926"/>
            <a:ext cx="1547332" cy="1109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1551" y="3623151"/>
            <a:ext cx="1309521" cy="2486742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043" y="1581722"/>
            <a:ext cx="444217" cy="398617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59744" y="5039818"/>
            <a:ext cx="291337" cy="281440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7159" y="715035"/>
            <a:ext cx="166653" cy="168614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6815" y="3598610"/>
            <a:ext cx="119109" cy="81219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5471" y="3889431"/>
            <a:ext cx="86989" cy="61939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632" y="5542789"/>
            <a:ext cx="166653" cy="168614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387" y="1522727"/>
            <a:ext cx="4517443" cy="5402695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 defTabSz="914052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9460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063" y="1090363"/>
            <a:ext cx="5549313" cy="47318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0693" y="773117"/>
            <a:ext cx="1283864" cy="133711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38796" y="1029926"/>
            <a:ext cx="1547332" cy="1109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188" y="3951373"/>
            <a:ext cx="1973607" cy="2020554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043" y="1581722"/>
            <a:ext cx="444217" cy="398617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59744" y="5039818"/>
            <a:ext cx="291337" cy="281440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7159" y="715035"/>
            <a:ext cx="166653" cy="168614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6815" y="3598610"/>
            <a:ext cx="119109" cy="81219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5471" y="3889431"/>
            <a:ext cx="86989" cy="61939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632" y="5542789"/>
            <a:ext cx="166653" cy="168614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0952" y="1468896"/>
            <a:ext cx="4514244" cy="3632570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 defTabSz="914052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53573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763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02" y="1122623"/>
            <a:ext cx="9142810" cy="2388153"/>
          </a:xfrm>
        </p:spPr>
        <p:txBody>
          <a:bodyPr anchor="b"/>
          <a:lstStyle>
            <a:lvl1pPr algn="ctr">
              <a:defRPr sz="5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300"/>
            </a:lvl1pPr>
            <a:lvl2pPr marL="439598" indent="0" algn="ctr">
              <a:buNone/>
              <a:defRPr sz="1900"/>
            </a:lvl2pPr>
            <a:lvl3pPr marL="879196" indent="0" algn="ctr">
              <a:buNone/>
              <a:defRPr sz="1700"/>
            </a:lvl3pPr>
            <a:lvl4pPr marL="1318793" indent="0" algn="ctr">
              <a:buNone/>
              <a:defRPr sz="1500"/>
            </a:lvl4pPr>
            <a:lvl5pPr marL="1758391" indent="0" algn="ctr">
              <a:buNone/>
              <a:defRPr sz="1500"/>
            </a:lvl5pPr>
            <a:lvl6pPr marL="2197989" indent="0" algn="ctr">
              <a:buNone/>
              <a:defRPr sz="1500"/>
            </a:lvl6pPr>
            <a:lvl7pPr marL="2637587" indent="0" algn="ctr">
              <a:buNone/>
              <a:defRPr sz="1500"/>
            </a:lvl7pPr>
            <a:lvl8pPr marL="3077185" indent="0" algn="ctr">
              <a:buNone/>
              <a:defRPr sz="1500"/>
            </a:lvl8pPr>
            <a:lvl9pPr marL="3516782" indent="0" algn="ctr">
              <a:buNone/>
              <a:defRPr sz="15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091" y="6357824"/>
            <a:ext cx="2742843" cy="365210"/>
          </a:xfrm>
          <a:prstGeom prst="rect">
            <a:avLst/>
          </a:prstGeom>
        </p:spPr>
        <p:txBody>
          <a:bodyPr lIns="117226" tIns="58613" rIns="117226" bIns="58613"/>
          <a:lstStyle/>
          <a:p>
            <a:pPr defTabSz="914052"/>
            <a:fld id="{AC6B89BF-F59C-4561-8F31-0FCA3D94B268}" type="datetimeFigureOut">
              <a:rPr lang="zh-CN" altLang="en-US" sz="1800" smtClean="0">
                <a:solidFill>
                  <a:prstClr val="black">
                    <a:tint val="75000"/>
                  </a:prstClr>
                </a:solidFill>
              </a:rPr>
              <a:pPr defTabSz="914052"/>
              <a:t>2023/2/14</a:t>
            </a:fld>
            <a:endParaRPr lang="zh-CN" altLang="en-US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075" y="6357824"/>
            <a:ext cx="4114264" cy="365210"/>
          </a:xfrm>
          <a:prstGeom prst="rect">
            <a:avLst/>
          </a:prstGeom>
        </p:spPr>
        <p:txBody>
          <a:bodyPr lIns="117226" tIns="58613" rIns="117226" bIns="58613"/>
          <a:lstStyle/>
          <a:p>
            <a:pPr defTabSz="914052"/>
            <a:endParaRPr lang="zh-CN" altLang="en-US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9479" y="6357824"/>
            <a:ext cx="2742843" cy="365210"/>
          </a:xfrm>
          <a:prstGeom prst="rect">
            <a:avLst/>
          </a:prstGeom>
        </p:spPr>
        <p:txBody>
          <a:bodyPr lIns="117226" tIns="58613" rIns="117226" bIns="58613"/>
          <a:lstStyle/>
          <a:p>
            <a:pPr defTabSz="914052"/>
            <a:fld id="{F9D06D95-EDB0-4E3F-89AF-FED7B431F5B8}" type="slidenum">
              <a:rPr lang="zh-CN" altLang="en-US" sz="1800" smtClean="0">
                <a:solidFill>
                  <a:prstClr val="black">
                    <a:tint val="75000"/>
                  </a:prstClr>
                </a:solidFill>
              </a:rPr>
              <a:pPr defTabSz="914052"/>
              <a:t>‹#›</a:t>
            </a:fld>
            <a:endParaRPr lang="zh-CN" altLang="en-US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36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21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6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14-02-23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1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7"/>
            <a:ext cx="10971372" cy="4527011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63" y="6357822"/>
            <a:ext cx="3860297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521" y="274701"/>
            <a:ext cx="10971372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521" y="1600575"/>
            <a:ext cx="10971372" cy="45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defTabSz="914400">
              <a:defRPr/>
            </a:pPr>
            <a:fld id="{46B84A2A-F366-4365-9381-694AA1EBF894}" type="datetimeFigureOut">
              <a:rPr lang="en-US"/>
              <a:pPr defTabSz="914400">
                <a:defRPr/>
              </a:pPr>
              <a:t>14-02-23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62" y="6357822"/>
            <a:ext cx="3860297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BC93372-3190-40ED-A81A-70F97D91E293}" type="slidenum">
              <a:rPr lang="en-US" smtClean="0"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92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7"/>
            <a:ext cx="10971372" cy="4527011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14-02-23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63" y="6357822"/>
            <a:ext cx="3860297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7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521" y="274701"/>
            <a:ext cx="10971372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  <a:endParaRPr lang="vi-VN" alt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521" y="1600572"/>
            <a:ext cx="10971372" cy="45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  <a:endParaRPr lang="vi-VN" alt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BAD31C39-4128-4C6A-9BCA-12FB9465EE3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14/02/2023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2"/>
            <a:ext cx="3860297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67EABEFF-4247-4DCA-9B54-E76FDE1A2B89}" type="slidenum">
              <a:rPr lang="vi-VN" altLang="vi-VN" smtClean="0"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vi-VN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259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56" y="1152"/>
            <a:ext cx="12188105" cy="685728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7893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 advClick="0" advTm="3000">
    <p:random/>
  </p:transition>
  <p:hf sldNum="0" hdr="0"/>
  <p:txStyles>
    <p:titleStyle>
      <a:lvl1pPr marL="0" lvl="0" indent="0" algn="ctr" defTabSz="104838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0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2646" lvl="0" indent="-392646" algn="l" defTabSz="104838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51843" lvl="1" indent="-328315" algn="l" defTabSz="104838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10151" lvl="2" indent="-261764" algn="l" defTabSz="104838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834568" lvl="3" indent="-262651" algn="l" defTabSz="104838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358097" lvl="4" indent="-261764" algn="l" defTabSz="104838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56926" lvl="5" indent="-159721" algn="l" defTabSz="104838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76367" lvl="6" indent="-159721" algn="l" defTabSz="104838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95808" lvl="7" indent="-159721" algn="l" defTabSz="104838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15249" lvl="8" indent="-159721" algn="l" defTabSz="104838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38882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19441" lvl="1" indent="0" algn="l" defTabSz="638882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38882" lvl="2" indent="0" algn="l" defTabSz="638882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58323" lvl="3" indent="0" algn="l" defTabSz="638882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277764" lvl="4" indent="0" algn="l" defTabSz="638882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597205" lvl="5" indent="0" algn="l" defTabSz="638882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16646" lvl="6" indent="0" algn="l" defTabSz="638882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36087" lvl="7" indent="0" algn="l" defTabSz="638882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555529" lvl="8" indent="0" algn="l" defTabSz="638882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4"/>
            <a:ext cx="10514231" cy="1325870"/>
          </a:xfrm>
          <a:prstGeom prst="rect">
            <a:avLst/>
          </a:prstGeom>
        </p:spPr>
        <p:txBody>
          <a:bodyPr vert="horz" lIns="91404" tIns="45703" rIns="91404" bIns="45703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091" y="1826053"/>
            <a:ext cx="10514231" cy="4352346"/>
          </a:xfrm>
          <a:prstGeom prst="rect">
            <a:avLst/>
          </a:prstGeom>
        </p:spPr>
        <p:txBody>
          <a:bodyPr vert="horz" lIns="91404" tIns="45703" rIns="91404" bIns="457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1358" y="6494385"/>
            <a:ext cx="1612659" cy="215459"/>
          </a:xfrm>
          <a:prstGeom prst="rect">
            <a:avLst/>
          </a:prstGeom>
        </p:spPr>
        <p:txBody>
          <a:bodyPr wrap="none" lIns="91404" tIns="45703" rIns="91404" bIns="45703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052"/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5825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  <p:sldLayoutId id="2147483756" r:id="rId20"/>
    <p:sldLayoutId id="2147483757" r:id="rId21"/>
    <p:sldLayoutId id="2147483758" r:id="rId22"/>
    <p:sldLayoutId id="2147483759" r:id="rId23"/>
    <p:sldLayoutId id="2147483760" r:id="rId24"/>
    <p:sldLayoutId id="2147483761" r:id="rId25"/>
    <p:sldLayoutId id="2147483762" r:id="rId26"/>
  </p:sldLayoutIdLst>
  <p:txStyles>
    <p:titleStyle>
      <a:lvl1pPr algn="l" defTabSz="91405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14" indent="-228514" algn="l" defTabSz="91405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38" indent="-228514" algn="l" defTabSz="9140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66" indent="-228514" algn="l" defTabSz="9140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91" indent="-228514" algn="l" defTabSz="9140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19" indent="-228514" algn="l" defTabSz="9140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47" indent="-228514" algn="l" defTabSz="9140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75" indent="-228514" algn="l" defTabSz="9140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96" indent="-228514" algn="l" defTabSz="9140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24" indent="-228514" algn="l" defTabSz="9140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8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52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80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05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33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61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82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11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36.xml"/><Relationship Id="rId1" Type="http://schemas.openxmlformats.org/officeDocument/2006/relationships/audio" Target="file:///E:\Chuyen%20Doi\Sound%201\SapDenTetRoi.wav" TargetMode="Externa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0.gif"/><Relationship Id="rId10" Type="http://schemas.openxmlformats.org/officeDocument/2006/relationships/image" Target="../media/image25.gif"/><Relationship Id="rId4" Type="http://schemas.openxmlformats.org/officeDocument/2006/relationships/image" Target="../media/image16.jpeg"/><Relationship Id="rId9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11" Type="http://schemas.openxmlformats.org/officeDocument/2006/relationships/image" Target="../media/image25.gif"/><Relationship Id="rId5" Type="http://schemas.openxmlformats.org/officeDocument/2006/relationships/image" Target="../media/image20.gif"/><Relationship Id="rId10" Type="http://schemas.openxmlformats.org/officeDocument/2006/relationships/image" Target="../media/image24.jpeg"/><Relationship Id="rId4" Type="http://schemas.openxmlformats.org/officeDocument/2006/relationships/image" Target="../media/image16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gif"/><Relationship Id="rId7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10" Type="http://schemas.openxmlformats.org/officeDocument/2006/relationships/image" Target="../media/image23.jpeg"/><Relationship Id="rId4" Type="http://schemas.openxmlformats.org/officeDocument/2006/relationships/image" Target="../media/image20.gif"/><Relationship Id="rId9" Type="http://schemas.openxmlformats.org/officeDocument/2006/relationships/image" Target="../media/image2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4.jpe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12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gif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5" Type="http://schemas.openxmlformats.org/officeDocument/2006/relationships/image" Target="../media/image26.gif"/><Relationship Id="rId10" Type="http://schemas.openxmlformats.org/officeDocument/2006/relationships/image" Target="../media/image19.gif"/><Relationship Id="rId4" Type="http://schemas.openxmlformats.org/officeDocument/2006/relationships/audio" Target="../media/audio3.wav"/><Relationship Id="rId9" Type="http://schemas.openxmlformats.org/officeDocument/2006/relationships/image" Target="../media/image18.gif"/><Relationship Id="rId14" Type="http://schemas.openxmlformats.org/officeDocument/2006/relationships/image" Target="../media/image2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86E18F-AB88-4C4D-A177-2026A18A6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892" y="1860058"/>
            <a:ext cx="7009487" cy="30259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306499-497B-D741-A269-5971880D5B03}"/>
              </a:ext>
            </a:extLst>
          </p:cNvPr>
          <p:cNvSpPr txBox="1"/>
          <p:nvPr/>
        </p:nvSpPr>
        <p:spPr>
          <a:xfrm>
            <a:off x="2133323" y="1601233"/>
            <a:ext cx="5173115" cy="5846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798768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28" y="-14972"/>
            <a:ext cx="3304734" cy="1652369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66793" y="1656556"/>
            <a:ext cx="332655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000" b="1" dirty="0" err="1">
                <a:solidFill>
                  <a:srgbClr val="0070C0"/>
                </a:solidFill>
                <a:latin typeface="Arial" charset="0"/>
              </a:rPr>
              <a:t>Vật</a:t>
            </a:r>
            <a:r>
              <a:rPr lang="en-US" sz="30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charset="0"/>
              </a:rPr>
              <a:t>nào</a:t>
            </a:r>
            <a:r>
              <a:rPr lang="en-US" sz="30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charset="0"/>
              </a:rPr>
              <a:t>dài</a:t>
            </a:r>
            <a:r>
              <a:rPr lang="en-US" sz="30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charset="0"/>
              </a:rPr>
              <a:t>hơn</a:t>
            </a:r>
            <a:r>
              <a:rPr lang="en-US" sz="3000" b="1" dirty="0">
                <a:solidFill>
                  <a:srgbClr val="0070C0"/>
                </a:solidFill>
                <a:latin typeface="Arial" charset="0"/>
              </a:rPr>
              <a:t>?</a:t>
            </a:r>
            <a:endParaRPr lang="vi-VN" sz="30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81005" y="1656556"/>
            <a:ext cx="609600" cy="5540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006" y="2356602"/>
            <a:ext cx="2623566" cy="168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086" y="2376514"/>
            <a:ext cx="2981325" cy="164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211" y="4536562"/>
            <a:ext cx="3537839" cy="148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806" y="4603618"/>
            <a:ext cx="3259582" cy="124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6095206" y="2210554"/>
            <a:ext cx="0" cy="411484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85800" y="4267974"/>
            <a:ext cx="1097200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45466" y="2376509"/>
            <a:ext cx="5261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000" b="1" dirty="0">
                <a:solidFill>
                  <a:srgbClr val="002060"/>
                </a:solidFill>
                <a:latin typeface="Arial" charset="0"/>
              </a:rPr>
              <a:t>a)</a:t>
            </a:r>
            <a:endParaRPr lang="vi-VN" sz="30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45466" y="4536557"/>
            <a:ext cx="5261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000" b="1" dirty="0">
                <a:solidFill>
                  <a:srgbClr val="002060"/>
                </a:solidFill>
                <a:latin typeface="Arial" charset="0"/>
              </a:rPr>
              <a:t>c)</a:t>
            </a:r>
            <a:endParaRPr lang="vi-VN" sz="30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689658" y="2378760"/>
            <a:ext cx="54854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000" b="1" dirty="0">
                <a:solidFill>
                  <a:srgbClr val="002060"/>
                </a:solidFill>
                <a:latin typeface="Arial" charset="0"/>
              </a:rPr>
              <a:t>b)</a:t>
            </a:r>
            <a:endParaRPr lang="vi-VN" sz="30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689658" y="4538808"/>
            <a:ext cx="54854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000" b="1" dirty="0">
                <a:solidFill>
                  <a:srgbClr val="002060"/>
                </a:solidFill>
                <a:latin typeface="Arial" charset="0"/>
              </a:rPr>
              <a:t>d)</a:t>
            </a:r>
            <a:endParaRPr lang="vi-VN" sz="3000" b="1" dirty="0">
              <a:solidFill>
                <a:srgbClr val="002060"/>
              </a:solidFill>
              <a:latin typeface="Arial" charset="0"/>
            </a:endParaRPr>
          </a:p>
        </p:txBody>
      </p:sp>
      <p:grpSp>
        <p:nvGrpSpPr>
          <p:cNvPr id="2055" name="Group 2054"/>
          <p:cNvGrpSpPr/>
          <p:nvPr/>
        </p:nvGrpSpPr>
        <p:grpSpPr>
          <a:xfrm>
            <a:off x="4266411" y="3267670"/>
            <a:ext cx="386697" cy="673784"/>
            <a:chOff x="4190206" y="546210"/>
            <a:chExt cx="386697" cy="673784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4190206" y="811212"/>
              <a:ext cx="228600" cy="40878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4408120" y="546210"/>
              <a:ext cx="168783" cy="65801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10533044" y="2318867"/>
            <a:ext cx="386697" cy="673784"/>
            <a:chOff x="4190206" y="546210"/>
            <a:chExt cx="386697" cy="673784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4190206" y="811212"/>
              <a:ext cx="228600" cy="40878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4408120" y="546210"/>
              <a:ext cx="168783" cy="65801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5180811" y="4478915"/>
            <a:ext cx="386697" cy="673784"/>
            <a:chOff x="4190206" y="546210"/>
            <a:chExt cx="386697" cy="673784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4190206" y="811212"/>
              <a:ext cx="228600" cy="40878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4408120" y="546210"/>
              <a:ext cx="168783" cy="65801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10685964" y="4419566"/>
            <a:ext cx="386697" cy="673784"/>
            <a:chOff x="4190206" y="546210"/>
            <a:chExt cx="386697" cy="673784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4190206" y="811212"/>
              <a:ext cx="228600" cy="40878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4408120" y="546210"/>
              <a:ext cx="168783" cy="65801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91164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vi-VN"/>
          </a:p>
        </p:txBody>
      </p:sp>
      <p:pic>
        <p:nvPicPr>
          <p:cNvPr id="18436" name="Picture 4" descr="fr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9041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WordArt 5"/>
          <p:cNvSpPr>
            <a:spLocks noChangeArrowheads="1" noChangeShapeType="1" noTextEdit="1"/>
          </p:cNvSpPr>
          <p:nvPr/>
        </p:nvSpPr>
        <p:spPr bwMode="auto">
          <a:xfrm>
            <a:off x="4166648" y="2286529"/>
            <a:ext cx="4084105" cy="1792703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THƯ GIÃN</a:t>
            </a:r>
            <a:endParaRPr lang="en-US" sz="3600" kern="10">
              <a:ln w="9525">
                <a:solidFill>
                  <a:srgbClr val="80008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45062" name="SapDenTetR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316" y="5735380"/>
            <a:ext cx="304760" cy="30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38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50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3946" fill="hold"/>
                                        <p:tgtEl>
                                          <p:spTgt spid="450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62"/>
                </p:tgtEl>
              </p:cMediaNode>
            </p:audio>
          </p:childTnLst>
        </p:cTn>
      </p:par>
    </p:tnLst>
    <p:bldLst>
      <p:bldP spid="450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22908" y="1743095"/>
            <a:ext cx="20731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000" b="1" dirty="0">
                <a:solidFill>
                  <a:srgbClr val="0070C0"/>
                </a:solidFill>
                <a:latin typeface="Arial" charset="0"/>
              </a:rPr>
              <a:t>Con </a:t>
            </a:r>
            <a:r>
              <a:rPr lang="en-US" sz="3000" b="1" dirty="0" err="1">
                <a:solidFill>
                  <a:srgbClr val="0070C0"/>
                </a:solidFill>
                <a:latin typeface="Arial" charset="0"/>
              </a:rPr>
              <a:t>sâu</a:t>
            </a:r>
            <a:r>
              <a:rPr lang="en-US" sz="3000" b="1" dirty="0">
                <a:solidFill>
                  <a:srgbClr val="0070C0"/>
                </a:solidFill>
                <a:latin typeface="Arial" charset="0"/>
              </a:rPr>
              <a:t> A</a:t>
            </a:r>
            <a:endParaRPr lang="vi-VN" sz="30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80211" y="1743095"/>
            <a:ext cx="609600" cy="5540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134" y="1448599"/>
            <a:ext cx="50577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91375" y="2525733"/>
            <a:ext cx="654230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000" b="1" dirty="0">
                <a:solidFill>
                  <a:srgbClr val="0070C0"/>
                </a:solidFill>
                <a:latin typeface="Arial" charset="0"/>
              </a:rPr>
              <a:t>Con </a:t>
            </a:r>
            <a:r>
              <a:rPr lang="en-US" sz="3000" b="1" dirty="0" err="1">
                <a:solidFill>
                  <a:srgbClr val="0070C0"/>
                </a:solidFill>
                <a:latin typeface="Arial" charset="0"/>
              </a:rPr>
              <a:t>sâu</a:t>
            </a:r>
            <a:r>
              <a:rPr lang="en-US" sz="30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charset="0"/>
              </a:rPr>
              <a:t>nào</a:t>
            </a:r>
            <a:r>
              <a:rPr lang="en-US" sz="30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charset="0"/>
              </a:rPr>
              <a:t>ngắn</a:t>
            </a:r>
            <a:r>
              <a:rPr lang="en-US" sz="30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charset="0"/>
              </a:rPr>
              <a:t>hơn</a:t>
            </a:r>
            <a:r>
              <a:rPr lang="en-US" sz="3000" b="1" dirty="0">
                <a:solidFill>
                  <a:srgbClr val="0070C0"/>
                </a:solidFill>
                <a:latin typeface="Arial" charset="0"/>
              </a:rPr>
              <a:t> con </a:t>
            </a:r>
            <a:r>
              <a:rPr lang="en-US" sz="3000" b="1" dirty="0" err="1">
                <a:solidFill>
                  <a:srgbClr val="0070C0"/>
                </a:solidFill>
                <a:latin typeface="Arial" charset="0"/>
              </a:rPr>
              <a:t>sâu</a:t>
            </a:r>
            <a:r>
              <a:rPr lang="en-US" sz="3000" b="1" dirty="0">
                <a:solidFill>
                  <a:srgbClr val="0070C0"/>
                </a:solidFill>
                <a:latin typeface="Arial" charset="0"/>
              </a:rPr>
              <a:t> A?</a:t>
            </a:r>
            <a:endParaRPr lang="vi-VN" sz="3000" b="1" dirty="0">
              <a:solidFill>
                <a:srgbClr val="0070C0"/>
              </a:solidFill>
              <a:latin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22908" y="3744124"/>
            <a:ext cx="7566468" cy="981075"/>
            <a:chOff x="966788" y="3210719"/>
            <a:chExt cx="7566468" cy="981075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4956" y="3210719"/>
              <a:ext cx="5448300" cy="981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966788" y="3504893"/>
              <a:ext cx="208743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3000" b="1" dirty="0">
                  <a:solidFill>
                    <a:srgbClr val="002060"/>
                  </a:solidFill>
                  <a:latin typeface="Arial" charset="0"/>
                </a:rPr>
                <a:t>Con </a:t>
              </a:r>
              <a:r>
                <a:rPr lang="en-US" sz="3000" b="1" dirty="0" err="1">
                  <a:solidFill>
                    <a:srgbClr val="002060"/>
                  </a:solidFill>
                  <a:latin typeface="Arial" charset="0"/>
                </a:rPr>
                <a:t>sâu</a:t>
              </a:r>
              <a:r>
                <a:rPr lang="en-US" sz="3000" b="1" dirty="0">
                  <a:solidFill>
                    <a:srgbClr val="002060"/>
                  </a:solidFill>
                  <a:latin typeface="Arial" charset="0"/>
                </a:rPr>
                <a:t> B</a:t>
              </a:r>
              <a:endParaRPr lang="vi-VN" sz="3000" b="1" dirty="0">
                <a:solidFill>
                  <a:srgbClr val="002060"/>
                </a:solidFill>
                <a:latin typeface="Arial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314399" y="4934744"/>
            <a:ext cx="6656962" cy="933450"/>
            <a:chOff x="958274" y="4477544"/>
            <a:chExt cx="6656962" cy="933450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8011" y="4477544"/>
              <a:ext cx="4467225" cy="933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958274" y="4628396"/>
              <a:ext cx="207313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3000" b="1" dirty="0">
                  <a:solidFill>
                    <a:srgbClr val="002060"/>
                  </a:solidFill>
                  <a:latin typeface="Arial" charset="0"/>
                </a:rPr>
                <a:t>Con </a:t>
              </a:r>
              <a:r>
                <a:rPr lang="en-US" sz="3000" b="1" dirty="0" err="1">
                  <a:solidFill>
                    <a:srgbClr val="002060"/>
                  </a:solidFill>
                  <a:latin typeface="Arial" charset="0"/>
                </a:rPr>
                <a:t>sâu</a:t>
              </a:r>
              <a:r>
                <a:rPr lang="en-US" sz="3000" b="1" dirty="0">
                  <a:solidFill>
                    <a:srgbClr val="002060"/>
                  </a:solidFill>
                  <a:latin typeface="Arial" charset="0"/>
                </a:rPr>
                <a:t> C</a:t>
              </a:r>
              <a:endParaRPr lang="vi-VN" sz="3000" b="1" dirty="0">
                <a:solidFill>
                  <a:srgbClr val="002060"/>
                </a:solidFill>
                <a:latin typeface="Arial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13611" y="4944406"/>
            <a:ext cx="386697" cy="673784"/>
            <a:chOff x="4190206" y="546210"/>
            <a:chExt cx="386697" cy="673784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4190206" y="811212"/>
              <a:ext cx="228600" cy="40878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408120" y="546210"/>
              <a:ext cx="168783" cy="65801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28" y="-14972"/>
            <a:ext cx="3304734" cy="16523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914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001" y="915194"/>
            <a:ext cx="10163610" cy="584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66788" y="457994"/>
            <a:ext cx="51860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000" b="1" dirty="0">
                <a:solidFill>
                  <a:srgbClr val="0070C0"/>
                </a:solidFill>
                <a:latin typeface="Arial" charset="0"/>
              </a:rPr>
              <a:t>So </a:t>
            </a:r>
            <a:r>
              <a:rPr lang="en-US" sz="3000" b="1" dirty="0" err="1">
                <a:solidFill>
                  <a:srgbClr val="0070C0"/>
                </a:solidFill>
                <a:latin typeface="Arial" charset="0"/>
              </a:rPr>
              <a:t>sánh</a:t>
            </a:r>
            <a:r>
              <a:rPr lang="en-US" sz="30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charset="0"/>
              </a:rPr>
              <a:t>dài</a:t>
            </a:r>
            <a:r>
              <a:rPr lang="en-US" sz="30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charset="0"/>
              </a:rPr>
              <a:t>hơn</a:t>
            </a:r>
            <a:r>
              <a:rPr lang="en-US" sz="3000" b="1" dirty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Arial" charset="0"/>
              </a:rPr>
              <a:t>ngắn</a:t>
            </a:r>
            <a:r>
              <a:rPr lang="en-US" sz="30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charset="0"/>
              </a:rPr>
              <a:t>hơn</a:t>
            </a:r>
            <a:endParaRPr lang="vi-VN" sz="30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81005" y="457994"/>
            <a:ext cx="609600" cy="5540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Hình chữ nhật 3">
            <a:extLst>
              <a:ext uri="{FF2B5EF4-FFF2-40B4-BE49-F238E27FC236}">
                <a16:creationId xmlns:a16="http://schemas.microsoft.com/office/drawing/2014/main" id="{16C5546B-909A-4CBE-ACCC-6BCB1F1EB7F6}"/>
              </a:ext>
            </a:extLst>
          </p:cNvPr>
          <p:cNvSpPr/>
          <p:nvPr/>
        </p:nvSpPr>
        <p:spPr>
          <a:xfrm>
            <a:off x="7771611" y="1762206"/>
            <a:ext cx="1347020" cy="580713"/>
          </a:xfrm>
          <a:prstGeom prst="rect">
            <a:avLst/>
          </a:prstGeom>
          <a:ln w="9525">
            <a:solidFill>
              <a:srgbClr val="FFCC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C00000"/>
                </a:solidFill>
              </a:rPr>
              <a:t>Ngắn</a:t>
            </a:r>
            <a:r>
              <a:rPr lang="vi-VN" sz="1800" b="1" dirty="0">
                <a:solidFill>
                  <a:srgbClr val="C00000"/>
                </a:solidFill>
              </a:rPr>
              <a:t> hơn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10" name="Hình chữ nhật 5">
            <a:extLst>
              <a:ext uri="{FF2B5EF4-FFF2-40B4-BE49-F238E27FC236}">
                <a16:creationId xmlns:a16="http://schemas.microsoft.com/office/drawing/2014/main" id="{DC7800AD-96DC-46C1-9004-D935E45228C8}"/>
              </a:ext>
            </a:extLst>
          </p:cNvPr>
          <p:cNvSpPr/>
          <p:nvPr/>
        </p:nvSpPr>
        <p:spPr>
          <a:xfrm>
            <a:off x="7723265" y="3039139"/>
            <a:ext cx="1332272" cy="575186"/>
          </a:xfrm>
          <a:prstGeom prst="rect">
            <a:avLst/>
          </a:prstGeom>
          <a:ln w="9525">
            <a:solidFill>
              <a:srgbClr val="FFCC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C00000"/>
                </a:solidFill>
              </a:rPr>
              <a:t>Dài</a:t>
            </a:r>
            <a:r>
              <a:rPr lang="vi-VN" sz="1800" b="1" dirty="0">
                <a:solidFill>
                  <a:srgbClr val="C00000"/>
                </a:solidFill>
              </a:rPr>
              <a:t> hơn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11" name="Hình chữ nhật 7">
            <a:extLst>
              <a:ext uri="{FF2B5EF4-FFF2-40B4-BE49-F238E27FC236}">
                <a16:creationId xmlns:a16="http://schemas.microsoft.com/office/drawing/2014/main" id="{E4AF683F-C388-4756-B7D1-D33B293E6198}"/>
              </a:ext>
            </a:extLst>
          </p:cNvPr>
          <p:cNvSpPr/>
          <p:nvPr/>
        </p:nvSpPr>
        <p:spPr>
          <a:xfrm>
            <a:off x="7776526" y="4420394"/>
            <a:ext cx="1322441" cy="574477"/>
          </a:xfrm>
          <a:prstGeom prst="rect">
            <a:avLst/>
          </a:prstGeom>
          <a:ln w="9525">
            <a:solidFill>
              <a:srgbClr val="FFCC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C00000"/>
                </a:solidFill>
              </a:rPr>
              <a:t>Ngắn</a:t>
            </a:r>
            <a:r>
              <a:rPr lang="vi-VN" sz="1800" b="1" dirty="0">
                <a:solidFill>
                  <a:srgbClr val="C00000"/>
                </a:solidFill>
              </a:rPr>
              <a:t> hơn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12" name="Hình chữ nhật 8">
            <a:extLst>
              <a:ext uri="{FF2B5EF4-FFF2-40B4-BE49-F238E27FC236}">
                <a16:creationId xmlns:a16="http://schemas.microsoft.com/office/drawing/2014/main" id="{ABE8F85B-3829-4789-810E-FA29B7AD2E53}"/>
              </a:ext>
            </a:extLst>
          </p:cNvPr>
          <p:cNvSpPr/>
          <p:nvPr/>
        </p:nvSpPr>
        <p:spPr>
          <a:xfrm>
            <a:off x="7771611" y="5791999"/>
            <a:ext cx="1297858" cy="548337"/>
          </a:xfrm>
          <a:prstGeom prst="rect">
            <a:avLst/>
          </a:prstGeom>
          <a:ln w="9525">
            <a:solidFill>
              <a:srgbClr val="FFCC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C00000"/>
                </a:solidFill>
              </a:rPr>
              <a:t>Ngắn</a:t>
            </a:r>
            <a:r>
              <a:rPr lang="vi-VN" sz="1800" b="1" dirty="0">
                <a:solidFill>
                  <a:srgbClr val="C00000"/>
                </a:solidFill>
              </a:rPr>
              <a:t> hơn</a:t>
            </a:r>
            <a:endParaRPr lang="en-US" sz="18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557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66788" y="457994"/>
            <a:ext cx="84433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000" b="1" dirty="0">
                <a:solidFill>
                  <a:srgbClr val="0070C0"/>
                </a:solidFill>
                <a:latin typeface="Arial" charset="0"/>
              </a:rPr>
              <a:t>Con </a:t>
            </a:r>
            <a:r>
              <a:rPr lang="en-US" sz="3000" b="1" dirty="0" err="1">
                <a:solidFill>
                  <a:srgbClr val="0070C0"/>
                </a:solidFill>
                <a:latin typeface="Arial" charset="0"/>
              </a:rPr>
              <a:t>cá</a:t>
            </a:r>
            <a:r>
              <a:rPr lang="en-US" sz="30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charset="0"/>
              </a:rPr>
              <a:t>nào</a:t>
            </a:r>
            <a:r>
              <a:rPr lang="en-US" sz="30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charset="0"/>
              </a:rPr>
              <a:t>dài</a:t>
            </a:r>
            <a:r>
              <a:rPr lang="en-US" sz="30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charset="0"/>
              </a:rPr>
              <a:t>nhất</a:t>
            </a:r>
            <a:r>
              <a:rPr lang="en-US" sz="3000" b="1" dirty="0">
                <a:solidFill>
                  <a:srgbClr val="0070C0"/>
                </a:solidFill>
                <a:latin typeface="Arial" charset="0"/>
              </a:rPr>
              <a:t>? Con </a:t>
            </a:r>
            <a:r>
              <a:rPr lang="en-US" sz="3000" b="1" dirty="0" err="1">
                <a:solidFill>
                  <a:srgbClr val="0070C0"/>
                </a:solidFill>
                <a:latin typeface="Arial" charset="0"/>
              </a:rPr>
              <a:t>cá</a:t>
            </a:r>
            <a:r>
              <a:rPr lang="en-US" sz="30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charset="0"/>
              </a:rPr>
              <a:t>nào</a:t>
            </a:r>
            <a:r>
              <a:rPr lang="en-US" sz="30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charset="0"/>
              </a:rPr>
              <a:t>ngắn</a:t>
            </a:r>
            <a:r>
              <a:rPr lang="en-US" sz="30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charset="0"/>
              </a:rPr>
              <a:t>nhất</a:t>
            </a:r>
            <a:r>
              <a:rPr lang="en-US" sz="3000" b="1" dirty="0">
                <a:solidFill>
                  <a:srgbClr val="0070C0"/>
                </a:solidFill>
                <a:latin typeface="Arial" charset="0"/>
              </a:rPr>
              <a:t>?</a:t>
            </a:r>
            <a:endParaRPr lang="vi-VN" sz="30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81005" y="457994"/>
            <a:ext cx="609600" cy="5540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5" y="1011992"/>
            <a:ext cx="4139406" cy="563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904206" y="3916478"/>
            <a:ext cx="92964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32806" y="1189310"/>
            <a:ext cx="5261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000" b="1" dirty="0">
                <a:solidFill>
                  <a:srgbClr val="0070C0"/>
                </a:solidFill>
                <a:latin typeface="Arial" charset="0"/>
              </a:rPr>
              <a:t>a)</a:t>
            </a:r>
            <a:endParaRPr lang="vi-VN" sz="30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132811" y="4496594"/>
            <a:ext cx="54854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000" b="1" dirty="0">
                <a:solidFill>
                  <a:srgbClr val="0070C0"/>
                </a:solidFill>
                <a:latin typeface="Arial" charset="0"/>
              </a:rPr>
              <a:t>b)</a:t>
            </a:r>
            <a:endParaRPr lang="vi-VN" sz="30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3" name="Mặt trời 3">
            <a:extLst>
              <a:ext uri="{FF2B5EF4-FFF2-40B4-BE49-F238E27FC236}">
                <a16:creationId xmlns:a16="http://schemas.microsoft.com/office/drawing/2014/main" id="{24AA597D-D92C-4650-8EF3-61837C345F61}"/>
              </a:ext>
            </a:extLst>
          </p:cNvPr>
          <p:cNvSpPr/>
          <p:nvPr/>
        </p:nvSpPr>
        <p:spPr>
          <a:xfrm>
            <a:off x="5942806" y="1375371"/>
            <a:ext cx="599768" cy="454223"/>
          </a:xfrm>
          <a:prstGeom prst="sun">
            <a:avLst/>
          </a:prstGeom>
          <a:solidFill>
            <a:srgbClr val="1F881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ặt trời 5">
            <a:extLst>
              <a:ext uri="{FF2B5EF4-FFF2-40B4-BE49-F238E27FC236}">
                <a16:creationId xmlns:a16="http://schemas.microsoft.com/office/drawing/2014/main" id="{6A59B58D-3E11-413E-B0E2-7FA984A9D1AD}"/>
              </a:ext>
            </a:extLst>
          </p:cNvPr>
          <p:cNvSpPr/>
          <p:nvPr/>
        </p:nvSpPr>
        <p:spPr>
          <a:xfrm>
            <a:off x="7993631" y="2201801"/>
            <a:ext cx="476863" cy="464054"/>
          </a:xfrm>
          <a:prstGeom prst="sun">
            <a:avLst/>
          </a:prstGeom>
          <a:solidFill>
            <a:srgbClr val="1F881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ặt trời 10">
            <a:extLst>
              <a:ext uri="{FF2B5EF4-FFF2-40B4-BE49-F238E27FC236}">
                <a16:creationId xmlns:a16="http://schemas.microsoft.com/office/drawing/2014/main" id="{FDFB5FF2-7146-4D94-9D0A-11644A900E59}"/>
              </a:ext>
            </a:extLst>
          </p:cNvPr>
          <p:cNvSpPr/>
          <p:nvPr/>
        </p:nvSpPr>
        <p:spPr>
          <a:xfrm>
            <a:off x="8499990" y="2201806"/>
            <a:ext cx="496531" cy="465993"/>
          </a:xfrm>
          <a:prstGeom prst="sun">
            <a:avLst/>
          </a:prstGeom>
          <a:solidFill>
            <a:srgbClr val="1F881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ặt trời 14">
            <a:extLst>
              <a:ext uri="{FF2B5EF4-FFF2-40B4-BE49-F238E27FC236}">
                <a16:creationId xmlns:a16="http://schemas.microsoft.com/office/drawing/2014/main" id="{F22EAF13-70EA-47ED-91B1-E71BDBEA8F0D}"/>
              </a:ext>
            </a:extLst>
          </p:cNvPr>
          <p:cNvSpPr/>
          <p:nvPr/>
        </p:nvSpPr>
        <p:spPr>
          <a:xfrm>
            <a:off x="5790406" y="4323190"/>
            <a:ext cx="550606" cy="449307"/>
          </a:xfrm>
          <a:prstGeom prst="sun">
            <a:avLst/>
          </a:prstGeom>
          <a:solidFill>
            <a:srgbClr val="1F881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ặt trời 18">
            <a:extLst>
              <a:ext uri="{FF2B5EF4-FFF2-40B4-BE49-F238E27FC236}">
                <a16:creationId xmlns:a16="http://schemas.microsoft.com/office/drawing/2014/main" id="{580D3247-4ABF-4063-9734-7BC9C2EBB425}"/>
              </a:ext>
            </a:extLst>
          </p:cNvPr>
          <p:cNvSpPr/>
          <p:nvPr/>
        </p:nvSpPr>
        <p:spPr>
          <a:xfrm>
            <a:off x="7085811" y="6013738"/>
            <a:ext cx="516194" cy="464055"/>
          </a:xfrm>
          <a:prstGeom prst="sun">
            <a:avLst/>
          </a:prstGeom>
          <a:solidFill>
            <a:srgbClr val="1F881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ặt trời 20">
            <a:extLst>
              <a:ext uri="{FF2B5EF4-FFF2-40B4-BE49-F238E27FC236}">
                <a16:creationId xmlns:a16="http://schemas.microsoft.com/office/drawing/2014/main" id="{F156781C-DC24-452E-A444-A263F6F5E594}"/>
              </a:ext>
            </a:extLst>
          </p:cNvPr>
          <p:cNvSpPr/>
          <p:nvPr/>
        </p:nvSpPr>
        <p:spPr>
          <a:xfrm>
            <a:off x="7582331" y="6043236"/>
            <a:ext cx="550608" cy="434558"/>
          </a:xfrm>
          <a:prstGeom prst="sun">
            <a:avLst/>
          </a:prstGeom>
          <a:solidFill>
            <a:srgbClr val="1F881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324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D160BD-0F7F-4F61-9C3B-15BD314A7933}"/>
              </a:ext>
            </a:extLst>
          </p:cNvPr>
          <p:cNvSpPr txBox="1"/>
          <p:nvPr/>
        </p:nvSpPr>
        <p:spPr>
          <a:xfrm>
            <a:off x="3391509" y="2612924"/>
            <a:ext cx="5624527" cy="1446885"/>
          </a:xfrm>
          <a:prstGeom prst="rect">
            <a:avLst/>
          </a:prstGeom>
          <a:noFill/>
        </p:spPr>
        <p:txBody>
          <a:bodyPr wrap="none" lIns="91404" tIns="45703" rIns="91404" bIns="45703" rtlCol="0">
            <a:prstTxWarp prst="textWave1">
              <a:avLst/>
            </a:prstTxWarp>
            <a:spAutoFit/>
          </a:bodyPr>
          <a:lstStyle/>
          <a:p>
            <a:pPr defTabSz="914052"/>
            <a:r>
              <a:rPr lang="vi-VN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Cảm ơn các con</a:t>
            </a:r>
            <a:r>
              <a:rPr lang="en-US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!</a:t>
            </a:r>
            <a:endParaRPr lang="en-GB" sz="88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89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22"/>
    </mc:Choice>
    <mc:Fallback xmlns="">
      <p:transition spd="slow" advTm="122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41"/>
            <a:ext cx="12190413" cy="6857107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348" y="5167433"/>
            <a:ext cx="1802160" cy="180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Sport Ball Sticker by B.Duck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894" y="4368636"/>
            <a:ext cx="2095084" cy="209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Emoji Eat Sticker by B.Duck à¹à¸à¸à¸µ 2020 | à¸ªà¸à¸´à¸à¹à¸à¸­à¸£à¹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86" y="3843644"/>
            <a:ext cx="1786804" cy="178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70" y="4246685"/>
            <a:ext cx="2248059" cy="224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1324" y="3070954"/>
            <a:ext cx="3902035" cy="3423791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668259" y="1124500"/>
            <a:ext cx="10847239" cy="272329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-32173" y="1397418"/>
            <a:ext cx="11998848" cy="193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999" dirty="0" err="1">
                <a:solidFill>
                  <a:schemeClr val="bg1"/>
                </a:solidFill>
                <a:latin typeface="UVN Minh Map" panose="00000400000000000000" pitchFamily="2" charset="0"/>
              </a:rPr>
              <a:t>Tìm</a:t>
            </a:r>
            <a:r>
              <a:rPr lang="en-US" sz="5999" dirty="0">
                <a:solidFill>
                  <a:schemeClr val="bg1"/>
                </a:solidFill>
                <a:latin typeface="UVN Minh Map" panose="00000400000000000000" pitchFamily="2" charset="0"/>
              </a:rPr>
              <a:t> </a:t>
            </a:r>
          </a:p>
          <a:p>
            <a:pPr algn="ctr"/>
            <a:r>
              <a:rPr lang="en-US" sz="5999" dirty="0" err="1">
                <a:solidFill>
                  <a:schemeClr val="bg1"/>
                </a:solidFill>
                <a:latin typeface="UVN Minh Map" panose="00000400000000000000" pitchFamily="2" charset="0"/>
              </a:rPr>
              <a:t>Đàn</a:t>
            </a:r>
            <a:r>
              <a:rPr lang="en-US" sz="5999" dirty="0">
                <a:solidFill>
                  <a:schemeClr val="bg1"/>
                </a:solidFill>
                <a:latin typeface="UVN Minh Map" panose="00000400000000000000" pitchFamily="2" charset="0"/>
              </a:rPr>
              <a:t> </a:t>
            </a:r>
            <a:r>
              <a:rPr lang="en-US" sz="5999" dirty="0" err="1">
                <a:solidFill>
                  <a:schemeClr val="bg1"/>
                </a:solidFill>
                <a:latin typeface="UVN Minh Map" panose="00000400000000000000" pitchFamily="2" charset="0"/>
              </a:rPr>
              <a:t>Vịt</a:t>
            </a:r>
            <a:r>
              <a:rPr lang="en-US" sz="5999" dirty="0">
                <a:solidFill>
                  <a:schemeClr val="bg1"/>
                </a:solidFill>
                <a:latin typeface="UVN Minh Map" panose="00000400000000000000" pitchFamily="2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5626932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41"/>
            <a:ext cx="12190413" cy="6857107"/>
          </a:xfrm>
          <a:prstGeom prst="rect">
            <a:avLst/>
          </a:prstGeom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70" y="4246685"/>
            <a:ext cx="2248059" cy="224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736017" y="5200103"/>
            <a:ext cx="2269198" cy="173682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9806667" y="4679425"/>
            <a:ext cx="2269198" cy="173682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5897402" y="4045810"/>
            <a:ext cx="2269198" cy="173682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2429792" y="4662117"/>
            <a:ext cx="2269198" cy="242948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4639148" y="5333636"/>
            <a:ext cx="2269198" cy="173682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41867" y="3171197"/>
            <a:ext cx="3902035" cy="342379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97299" y="234061"/>
            <a:ext cx="10499484" cy="371610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645038" y="4702982"/>
            <a:ext cx="4683193" cy="60259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B. &lt;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97299" y="4705068"/>
            <a:ext cx="4683193" cy="60259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A. &gt;</a:t>
            </a:r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86508" y="4404529"/>
            <a:ext cx="1092058" cy="110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80387" y="4325628"/>
            <a:ext cx="1339424" cy="117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3153" y="473555"/>
            <a:ext cx="4430829" cy="443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495314" y="273950"/>
            <a:ext cx="7970354" cy="2923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</a:t>
            </a:r>
            <a:r>
              <a:rPr lang="en-US" sz="48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&gt;, &lt; , = ?</a:t>
            </a:r>
          </a:p>
          <a:p>
            <a:endParaRPr lang="en-US" sz="48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algn="ctr"/>
            <a:r>
              <a:rPr lang="en-US" sz="8799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64 … 65</a:t>
            </a:r>
            <a:endParaRPr lang="en-US" sz="48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10789" y="5609977"/>
            <a:ext cx="4683193" cy="60259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C.  =</a:t>
            </a:r>
          </a:p>
        </p:txBody>
      </p:sp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562112" y="5305577"/>
            <a:ext cx="1092058" cy="110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931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0093 L 0.00091 0.00116 L 0.01549 0.01574 C 0.01653 0.01667 0.01758 0.01806 0.01862 0.01945 C 0.01992 0.02107 0.02122 0.02338 0.02278 0.025 C 0.02539 0.02778 0.02812 0.03056 0.03112 0.03241 C 0.04049 0.03797 0.02552 0.0294 0.03945 0.03611 C 0.05234 0.04236 0.03893 0.03773 0.05195 0.04167 C 0.05403 0.04352 0.05599 0.0456 0.0582 0.04723 C 0.06015 0.04861 0.06237 0.04908 0.06445 0.05093 C 0.06666 0.05278 0.06836 0.05625 0.0707 0.05834 C 0.07396 0.06111 0.07773 0.06273 0.08112 0.06574 C 0.08398 0.06829 0.08646 0.07246 0.08945 0.075 C 0.10026 0.0838 0.10338 0.08403 0.11237 0.08982 C 0.1151 0.09144 0.11784 0.09375 0.1207 0.09537 C 0.12331 0.09676 0.1263 0.09723 0.12903 0.09908 C 0.13112 0.10047 0.13294 0.10348 0.13528 0.10463 C 0.13789 0.10579 0.14075 0.10602 0.14362 0.10648 C 0.1487 0.10718 0.15403 0.10764 0.15924 0.10834 C 0.16159 0.10949 0.16393 0.11111 0.16653 0.11204 C 0.16927 0.11297 0.172 0.1132 0.17487 0.11389 C 0.17956 0.11482 0.18854 0.11598 0.19362 0.1176 C 0.197 0.11852 0.20052 0.12014 0.20403 0.1213 C 0.20703 0.12199 0.21028 0.12246 0.21341 0.12315 C 0.21575 0.12361 0.21823 0.12431 0.2207 0.125 L 0.22903 0.12685 C 0.23945 0.13287 0.23099 0.12848 0.24153 0.13241 C 0.24284 0.13287 0.24427 0.1338 0.2457 0.13426 C 0.25013 0.13565 0.25469 0.13635 0.25924 0.13797 C 0.26198 0.13866 0.26393 0.14005 0.26653 0.14167 C 0.26784 0.14352 0.26927 0.14537 0.2707 0.14723 C 0.27161 0.14838 0.27278 0.14931 0.27383 0.15093 C 0.28177 0.16273 0.27226 0.15093 0.28008 0.16019 C 0.28554 0.175 0.27825 0.15695 0.28528 0.16945 C 0.28646 0.17153 0.28698 0.17477 0.28841 0.17685 C 0.29153 0.18102 0.2957 0.18334 0.29883 0.18797 C 0.30091 0.19098 0.30312 0.19375 0.30508 0.19723 C 0.31198 0.20949 0.30403 0.20023 0.31237 0.21019 C 0.31601 0.21459 0.32057 0.21736 0.32383 0.22315 C 0.3414 0.2544 0.32291 0.22385 0.34049 0.24723 C 0.34206 0.24931 0.3431 0.25209 0.34466 0.25463 C 0.34661 0.25764 0.3487 0.26088 0.35091 0.26389 C 0.35586 0.2706 0.36002 0.27454 0.36445 0.28241 C 0.36562 0.28449 0.36614 0.28773 0.36758 0.28982 C 0.36875 0.29144 0.37031 0.29213 0.37174 0.29352 C 0.37278 0.29445 0.37383 0.2956 0.37487 0.29723 C 0.3763 0.29931 0.37747 0.30232 0.37903 0.30463 C 0.39206 0.32385 0.38255 0.30996 0.39153 0.31945 C 0.39362 0.32153 0.39557 0.32454 0.39778 0.32685 C 0.39909 0.32824 0.40052 0.32917 0.40195 0.33056 C 0.40364 0.33218 0.40547 0.3338 0.40716 0.33611 C 0.40833 0.3375 0.40898 0.34028 0.41028 0.34167 C 0.41185 0.34329 0.4138 0.34375 0.41549 0.34537 C 0.41653 0.3463 0.41745 0.34792 0.41862 0.34908 C 0.41992 0.35023 0.42135 0.35116 0.42278 0.35278 C 0.42487 0.35486 0.42656 0.35857 0.42903 0.36019 L 0.43216 0.36204 " pathEditMode="relative" rAng="0" ptsTypes="AAAAAAAAAAAAAAAAAAAAAAAAAAAAAAAAAAAAAAAAAAAAAAAAAAAAAAAAA">
                                      <p:cBhvr>
                                        <p:cTn id="7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63" y="1805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32" grpId="0"/>
      <p:bldP spid="32" grpId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41"/>
            <a:ext cx="12190413" cy="6857107"/>
          </a:xfrm>
          <a:prstGeom prst="rect">
            <a:avLst/>
          </a:prstGeom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70" y="4246685"/>
            <a:ext cx="2248059" cy="224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736017" y="5200103"/>
            <a:ext cx="2269198" cy="173682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9806667" y="4679425"/>
            <a:ext cx="2269198" cy="173682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5897402" y="4045810"/>
            <a:ext cx="2269198" cy="173682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1324" y="3070954"/>
            <a:ext cx="3902035" cy="3423791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456" y="5192340"/>
            <a:ext cx="1802160" cy="180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4153895" y="5119162"/>
            <a:ext cx="2956803" cy="23051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18980" y="553879"/>
            <a:ext cx="10499484" cy="371610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535271" y="4838682"/>
            <a:ext cx="4683193" cy="60259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B. &lt;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8981" y="4867308"/>
            <a:ext cx="4683193" cy="60259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A. &gt;</a:t>
            </a:r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02248" y="4547286"/>
            <a:ext cx="1092058" cy="110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794963" y="4486369"/>
            <a:ext cx="1339424" cy="117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5565" y="809505"/>
            <a:ext cx="4430829" cy="443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465877" y="609252"/>
            <a:ext cx="9276923" cy="3662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</a:t>
            </a:r>
            <a:r>
              <a:rPr lang="en-US" sz="48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&gt;, &lt; , =  ?</a:t>
            </a:r>
          </a:p>
          <a:p>
            <a:endParaRPr lang="en-US" sz="48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sz="48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algn="ctr"/>
            <a:r>
              <a:rPr lang="en-US" sz="8799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96…. 69 </a:t>
            </a:r>
            <a:endParaRPr lang="en-US" sz="9599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35836" y="5875943"/>
            <a:ext cx="4683193" cy="60259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C. =</a:t>
            </a:r>
          </a:p>
        </p:txBody>
      </p:sp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702813" y="5584547"/>
            <a:ext cx="1092058" cy="110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059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00"/>
                            </p:stCondLst>
                            <p:childTnLst>
                              <p:par>
                                <p:cTn id="24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00"/>
                            </p:stCondLst>
                            <p:childTnLst>
                              <p:par>
                                <p:cTn id="28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8.33333E-7 0.00023 C 0.00169 0.00926 0.00078 0.02176 0.00521 0.02778 C 0.00651 0.02963 0.00807 0.03102 0.00937 0.03334 C 0.01198 0.03796 0.01237 0.04121 0.01458 0.0463 C 0.01758 0.05301 0.02396 0.06667 0.02396 0.0669 C 0.02422 0.06852 0.02474 0.07014 0.025 0.07222 C 0.02617 0.0875 0.02396 0.10486 0.02812 0.11852 C 0.03151 0.12986 0.04062 0.13148 0.04583 0.14074 C 0.04987 0.14815 0.05143 0.15139 0.05625 0.15741 C 0.05781 0.15949 0.05963 0.16088 0.06146 0.16296 C 0.06354 0.16528 0.06562 0.16783 0.06771 0.17037 L 0.07083 0.17408 C 0.07213 0.17894 0.07396 0.18357 0.075 0.18889 C 0.07526 0.19074 0.07552 0.19259 0.07604 0.19445 C 0.07656 0.19699 0.07747 0.19931 0.07812 0.20185 C 0.07878 0.20486 0.07917 0.20834 0.08021 0.21111 C 0.08086 0.2132 0.08242 0.21459 0.08333 0.21667 C 0.08411 0.21898 0.08437 0.22199 0.08542 0.22408 C 0.08646 0.22639 0.08828 0.22732 0.08958 0.22963 C 0.09036 0.23125 0.09088 0.23334 0.09167 0.23519 C 0.09349 0.24005 0.09857 0.25185 0.10104 0.25371 C 0.10273 0.25486 0.10456 0.25579 0.10625 0.25741 C 0.11367 0.26412 0.1043 0.25834 0.11354 0.26482 C 0.11549 0.26621 0.11771 0.2669 0.11979 0.26852 C 0.12161 0.26991 0.12305 0.27246 0.125 0.27408 C 0.12995 0.27824 0.1345 0.28009 0.13958 0.28334 C 0.14128 0.28449 0.14297 0.28588 0.14479 0.28704 C 0.1457 0.28773 0.14687 0.2882 0.14792 0.28889 C 0.14922 0.29005 0.15052 0.29167 0.15208 0.29259 C 0.16081 0.29838 0.16094 0.29607 0.17187 0.29815 C 0.17344 0.29838 0.18125 0.30093 0.18333 0.30185 C 0.18776 0.30394 0.18555 0.30394 0.19062 0.30741 C 0.19258 0.3088 0.19479 0.30996 0.19687 0.31111 C 0.19792 0.31181 0.19896 0.31204 0.2 0.31296 C 0.2013 0.31412 0.2026 0.31597 0.20417 0.31667 C 0.20716 0.31783 0.21042 0.31783 0.21354 0.31852 C 0.22435 0.32408 0.21706 0.32084 0.22708 0.32408 C 0.22878 0.32454 0.23047 0.32546 0.23229 0.32593 C 0.23359 0.32616 0.23503 0.32593 0.23646 0.32593 " pathEditMode="relative" rAng="0" ptsTypes="AAAAAAAAAAAAAAAAAAAAAAAAAAAAAAAAAAAAAAAA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1629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32" grpId="0"/>
      <p:bldP spid="32" grpId="1"/>
      <p:bldP spid="26" grpId="0" animBg="1"/>
      <p:bldP spid="2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41"/>
            <a:ext cx="12190413" cy="6857107"/>
          </a:xfrm>
          <a:prstGeom prst="rect">
            <a:avLst/>
          </a:prstGeom>
        </p:spPr>
      </p:pic>
      <p:pic>
        <p:nvPicPr>
          <p:cNvPr id="27" name="Picture 10" descr="Emoji Eat Sticker by B.Duck à¹à¸à¸à¸µ 2020 | à¸ªà¸à¸´à¸à¹à¸à¸­à¸£à¹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799" y="3886671"/>
            <a:ext cx="1786804" cy="178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70" y="4246685"/>
            <a:ext cx="2248059" cy="224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736017" y="5200103"/>
            <a:ext cx="2269198" cy="173682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9806667" y="4679425"/>
            <a:ext cx="2269198" cy="173682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5735439" y="3904844"/>
            <a:ext cx="2269198" cy="227784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1324" y="3070954"/>
            <a:ext cx="3902035" cy="3423791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456" y="5192340"/>
            <a:ext cx="1802160" cy="180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952056" y="516374"/>
            <a:ext cx="10499484" cy="371610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681221" y="4679970"/>
            <a:ext cx="4683193" cy="60259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B. =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43797" y="4699922"/>
            <a:ext cx="4683193" cy="60259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A. &lt;</a:t>
            </a:r>
          </a:p>
        </p:txBody>
      </p:sp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999049" y="4300721"/>
            <a:ext cx="1339424" cy="117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8260" y="1191328"/>
            <a:ext cx="4430829" cy="443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909941" y="650861"/>
            <a:ext cx="8227525" cy="2923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CÂU HỎI:</a:t>
            </a:r>
            <a:r>
              <a:rPr lang="en-US" sz="4800" b="1" dirty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&gt; , &lt; , = ?</a:t>
            </a:r>
          </a:p>
          <a:p>
            <a:pPr lvl="0"/>
            <a:endParaRPr lang="en-US" sz="4800" b="1" dirty="0">
              <a:solidFill>
                <a:prstClr val="white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lvl="0" algn="ctr"/>
            <a:r>
              <a:rPr lang="en-US" sz="8799" b="1" dirty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9 … 25</a:t>
            </a:r>
          </a:p>
        </p:txBody>
      </p:sp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58981" y="4394555"/>
            <a:ext cx="1092058" cy="110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680444" y="5654296"/>
            <a:ext cx="4683193" cy="60259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C. &gt;</a:t>
            </a:r>
          </a:p>
        </p:txBody>
      </p:sp>
      <p:pic>
        <p:nvPicPr>
          <p:cNvPr id="2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658203" y="5368880"/>
            <a:ext cx="1092058" cy="110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101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00"/>
                            </p:stCondLst>
                            <p:childTnLst>
                              <p:par>
                                <p:cTn id="28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1.66667E-6 0.00023 C 0.00235 0.00486 0.00534 0.00902 0.00716 0.01481 C 0.00886 0.01967 0.00899 0.02592 0.01029 0.03148 C 0.0125 0.04027 0.01459 0.0493 0.01758 0.0574 C 0.02357 0.07268 0.02787 0.08194 0.03216 0.09814 C 0.03451 0.10648 0.03555 0.1162 0.03841 0.12407 C 0.04115 0.13125 0.04479 0.14027 0.04675 0.14814 C 0.04779 0.15162 0.04792 0.15555 0.04883 0.15925 C 0.05 0.16365 0.05169 0.16782 0.053 0.17222 C 0.05456 0.17708 0.0556 0.18217 0.05716 0.18703 C 0.05912 0.19212 0.06159 0.19652 0.06341 0.20185 C 0.06537 0.20717 0.06667 0.21319 0.06862 0.21851 C 0.07253 0.2287 0.07709 0.23819 0.08112 0.24814 C 0.08294 0.25231 0.08464 0.25671 0.08633 0.26111 C 0.0888 0.26712 0.09102 0.27361 0.09362 0.27962 C 0.09544 0.28333 0.0974 0.28657 0.09883 0.29074 C 0.10091 0.29583 0.10209 0.30208 0.10404 0.3074 C 0.10625 0.31273 0.10925 0.31666 0.11133 0.32222 C 0.12552 0.35763 0.10834 0.32175 0.12175 0.35185 C 0.14271 0.39837 0.11823 0.33958 0.1332 0.37962 C 0.13451 0.38287 0.1362 0.38541 0.13737 0.38888 C 0.13906 0.39351 0.13998 0.39884 0.14154 0.4037 C 0.15482 0.44282 0.13646 0.39004 0.14779 0.41851 C 0.15521 0.4368 0.14323 0.41388 0.15404 0.43333 C 0.1569 0.44837 0.15195 0.425 0.16133 0.45 C 0.16628 0.46296 0.16016 0.44675 0.16654 0.46296 C 0.16732 0.46458 0.16784 0.46666 0.16862 0.46851 C 0.17057 0.47222 0.17318 0.47523 0.17487 0.47962 L 0.18425 0.50185 C 0.18529 0.50416 0.1862 0.50694 0.18737 0.50925 C 0.18945 0.51296 0.19206 0.51597 0.19362 0.52037 C 0.1944 0.52222 0.19518 0.52384 0.1957 0.52592 C 0.19649 0.52824 0.19688 0.53101 0.19779 0.53333 C 0.19961 0.53773 0.20156 0.53958 0.20404 0.54259 C 0.20482 0.54444 0.20521 0.54652 0.20612 0.54814 C 0.20938 0.55277 0.21016 0.55069 0.21341 0.5537 C 0.21459 0.55462 0.2155 0.55601 0.21654 0.5574 C 0.23112 0.55671 0.2457 0.55648 0.26029 0.55555 C 0.28867 0.55324 0.24675 0.5537 0.2655 0.5537 " pathEditMode="relative" rAng="0" ptsTypes="AAAAAAAAAAAAAAAAAAAAAAAAAAAAAAAAAAAAAAAA">
                                      <p:cBhvr>
                                        <p:cTn id="5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16" y="2787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9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32" grpId="0"/>
      <p:bldP spid="32" grpId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41"/>
            <a:ext cx="12190413" cy="6857107"/>
          </a:xfrm>
          <a:prstGeom prst="rect">
            <a:avLst/>
          </a:prstGeom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70" y="4246685"/>
            <a:ext cx="2248059" cy="224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1324" y="3070954"/>
            <a:ext cx="3902035" cy="3423791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342" y="5237990"/>
            <a:ext cx="1802160" cy="180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Sport Ball Sticker by B.Duck for iOS &amp; Android | GIPH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147" y="4306064"/>
            <a:ext cx="2095084" cy="209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Emoji Eat Sticker by B.Duck à¹à¸à¸à¸µ 2020 | à¸ªà¸à¸´à¸à¹à¸à¸­à¸£à¹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956" y="4006355"/>
            <a:ext cx="1786804" cy="178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9484774" y="4379144"/>
            <a:ext cx="2834331" cy="276223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18155" y="220325"/>
            <a:ext cx="10499484" cy="371610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634445" y="4523961"/>
            <a:ext cx="4683193" cy="60259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B. =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18155" y="4572037"/>
            <a:ext cx="4683193" cy="60259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A. &gt;</a:t>
            </a:r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07364" y="4271497"/>
            <a:ext cx="1092058" cy="110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60513" y="4215128"/>
            <a:ext cx="1339424" cy="117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5591" y="792562"/>
            <a:ext cx="4430829" cy="443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867088" y="382087"/>
            <a:ext cx="8401615" cy="3662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CÂU HỎI:       </a:t>
            </a:r>
            <a:r>
              <a:rPr lang="en-US" sz="4800" b="1" dirty="0" err="1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</a:t>
            </a:r>
            <a:r>
              <a:rPr lang="en-US" sz="4800" b="1" dirty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?</a:t>
            </a:r>
          </a:p>
          <a:p>
            <a:pPr lvl="0"/>
            <a:endParaRPr lang="en-US" sz="4800" b="1" dirty="0">
              <a:solidFill>
                <a:prstClr val="white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lvl="0"/>
            <a:endParaRPr lang="en-US" sz="4800" b="1" dirty="0">
              <a:solidFill>
                <a:prstClr val="white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lvl="0" algn="ctr"/>
            <a:r>
              <a:rPr lang="en-US" sz="8799" b="1" dirty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41 … 41</a:t>
            </a:r>
          </a:p>
        </p:txBody>
      </p:sp>
      <p:pic>
        <p:nvPicPr>
          <p:cNvPr id="35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151" y="129469"/>
            <a:ext cx="5391864" cy="539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534703" y="5210548"/>
            <a:ext cx="2269198" cy="173682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374189" y="5622600"/>
            <a:ext cx="4683193" cy="60259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C. &lt;</a:t>
            </a:r>
          </a:p>
        </p:txBody>
      </p:sp>
      <p:pic>
        <p:nvPicPr>
          <p:cNvPr id="2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563398" y="5322061"/>
            <a:ext cx="1092058" cy="110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386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8.33333E-7 0.00024 C 0.00339 -0.00046 0.0069 -0.00162 0.01042 -0.00162 C 0.01146 -0.00162 0.01237 -0.00023 0.01354 -4.81481E-6 C 0.0181 0.00186 0.02708 0.00301 0.03125 0.00371 C 0.03333 0.00556 0.03516 0.00834 0.0375 0.00926 C 0.04154 0.01135 0.04583 0.01158 0.05 0.01297 C 0.05234 0.01389 0.05482 0.01551 0.05729 0.01667 C 0.06042 0.01852 0.06354 0.02038 0.06667 0.02223 C 0.06914 0.02408 0.07136 0.02639 0.07396 0.02778 C 0.07591 0.02894 0.07813 0.02894 0.08021 0.02963 C 0.08438 0.03149 0.08854 0.03288 0.09271 0.03519 C 0.09479 0.03658 0.09675 0.03797 0.09896 0.03889 C 0.10091 0.03982 0.10313 0.04028 0.10521 0.04075 C 0.12943 0.05695 0.09909 0.03727 0.12083 0.05 C 0.12357 0.05186 0.1263 0.05417 0.12917 0.05556 C 0.13112 0.05672 0.13333 0.05649 0.13542 0.05741 C 0.14662 0.0625 0.13711 0.05926 0.14583 0.06482 C 0.14844 0.06667 0.15052 0.06644 0.15313 0.06852 C 0.15859 0.07362 0.15391 0.07107 0.15938 0.07778 C 0.16302 0.08264 0.16758 0.08519 0.17083 0.09075 C 0.17188 0.0926 0.17266 0.09491 0.17396 0.0963 C 0.17552 0.09815 0.17747 0.09862 0.17917 0.1 C 0.18073 0.10163 0.18529 0.10788 0.18646 0.10926 C 0.18841 0.11204 0.19193 0.11551 0.19375 0.11852 C 0.1944 0.11991 0.19818 0.12917 0.19896 0.13149 C 0.2 0.13519 0.20078 0.13913 0.20208 0.1426 C 0.20326 0.14653 0.20482 0.15 0.20625 0.15371 C 0.20755 0.15741 0.20938 0.16065 0.21042 0.16482 C 0.21107 0.16806 0.21146 0.1713 0.2125 0.17408 C 0.21315 0.17639 0.21458 0.17778 0.21563 0.17963 C 0.21849 0.18565 0.22188 0.19121 0.22396 0.19815 C 0.22461 0.2007 0.225 0.20348 0.22604 0.20556 C 0.22904 0.21297 0.2306 0.21297 0.23438 0.21852 C 0.23997 0.22709 0.23828 0.23079 0.24896 0.23704 C 0.25 0.23774 0.25104 0.23797 0.25208 0.23889 C 0.25768 0.24422 0.26263 0.25186 0.26875 0.25556 C 0.27565 0.25996 0.28294 0.26274 0.28958 0.26852 C 0.29375 0.27223 0.29779 0.27616 0.30208 0.27963 C 0.30508 0.28218 0.30833 0.2845 0.31146 0.28704 C 0.31484 0.29005 0.3181 0.29445 0.32188 0.2963 C 0.32995 0.3007 0.33854 0.30232 0.34688 0.30556 C 0.35833 0.30996 0.34154 0.30417 0.35729 0.31112 C 0.36302 0.31366 0.36471 0.31297 0.37083 0.31297 " pathEditMode="relative" rAng="0" ptsTypes="AAAAAAAAAAAAAAAAAAAAAAAAAAAAAAAAAAAAAAAAAA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1555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32" grpId="0"/>
      <p:bldP spid="32" grpId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203175" y="1676477"/>
            <a:ext cx="11744742" cy="3124922"/>
            <a:chOff x="258097" y="2092495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2092495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2226102"/>
              <a:ext cx="8200103" cy="16060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6400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64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25</a:t>
              </a:r>
            </a:p>
            <a:p>
              <a:pPr algn="ctr"/>
              <a:r>
                <a:rPr lang="en-US" sz="6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Tahoma" pitchFamily="34" charset="0"/>
                  <a:cs typeface="Arial" pitchFamily="34" charset="0"/>
                </a:rPr>
                <a:t>DÀI HƠN, NGẮN HƠN</a:t>
              </a:r>
              <a:endParaRPr lang="vi-VN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Arial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828567" y="4648588"/>
            <a:ext cx="8533289" cy="1753006"/>
          </a:xfrm>
        </p:spPr>
        <p:txBody>
          <a:bodyPr>
            <a:noAutofit/>
          </a:bodyPr>
          <a:lstStyle/>
          <a:p>
            <a:r>
              <a:rPr lang="en-US" sz="16000" dirty="0">
                <a:solidFill>
                  <a:srgbClr val="FF9933"/>
                </a:solidFill>
                <a:latin typeface="HP-087" pitchFamily="34" charset="0"/>
              </a:rPr>
              <a:t>TIẾT 1</a:t>
            </a:r>
            <a:endParaRPr lang="vi-VN" sz="16000" dirty="0">
              <a:solidFill>
                <a:srgbClr val="FF9933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1" y="5"/>
            <a:ext cx="12190413" cy="2127203"/>
            <a:chOff x="0" y="0"/>
            <a:chExt cx="9144000" cy="2127203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175339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12" name="Cloud 11"/>
            <p:cNvSpPr/>
            <p:nvPr/>
          </p:nvSpPr>
          <p:spPr>
            <a:xfrm rot="1034735">
              <a:off x="173570" y="188559"/>
              <a:ext cx="2697500" cy="1938644"/>
            </a:xfrm>
            <a:prstGeom prst="cloud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789568">
              <a:off x="335213" y="753070"/>
              <a:ext cx="219483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000" b="1" dirty="0" err="1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Chủ</a:t>
              </a:r>
              <a:r>
                <a:rPr lang="en-US" sz="4000" b="1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 </a:t>
              </a:r>
              <a:r>
                <a:rPr lang="en-US" sz="4000" b="1" dirty="0" err="1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đề</a:t>
              </a:r>
              <a:endParaRPr lang="en-US" sz="40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429746" y="533400"/>
            <a:ext cx="931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prstClr val="black"/>
                </a:solidFill>
              </a:rPr>
              <a:t>7</a:t>
            </a:r>
            <a:endParaRPr lang="vi-VN" sz="11500" b="1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35368" y="381794"/>
            <a:ext cx="842724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dirty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 DÀI VÀ ĐO ĐỘ DÀI</a:t>
            </a:r>
            <a:endParaRPr lang="vi-VN" sz="7000" b="1" dirty="0">
              <a:ln w="1270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1973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图片 47107" descr="1-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8430" y="4008728"/>
            <a:ext cx="12268846" cy="25203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1" name="图片 47110" descr="1-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0827" y="2252714"/>
            <a:ext cx="4891622" cy="31901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图片 47108" descr="1-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7692" y="4676937"/>
            <a:ext cx="2849508" cy="23165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图片 47109" descr="1-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7735">
            <a:off x="-633063" y="-801477"/>
            <a:ext cx="12606158" cy="8508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50" name="文本框 47149"/>
          <p:cNvSpPr txBox="1"/>
          <p:nvPr/>
        </p:nvSpPr>
        <p:spPr>
          <a:xfrm>
            <a:off x="1334496" y="1701497"/>
            <a:ext cx="6391126" cy="826251"/>
          </a:xfrm>
          <a:prstGeom prst="rect">
            <a:avLst/>
          </a:prstGeom>
          <a:noFill/>
          <a:ln w="9525">
            <a:noFill/>
          </a:ln>
        </p:spPr>
        <p:txBody>
          <a:bodyPr wrap="square" lIns="117221" tIns="58610" rIns="117221" bIns="58610">
            <a:spAutoFit/>
          </a:bodyPr>
          <a:lstStyle/>
          <a:p>
            <a:pPr algn="ctr" defTabSz="117221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6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grpSp>
        <p:nvGrpSpPr>
          <p:cNvPr id="47162" name="组合 47161"/>
          <p:cNvGrpSpPr/>
          <p:nvPr/>
        </p:nvGrpSpPr>
        <p:grpSpPr>
          <a:xfrm>
            <a:off x="719314" y="4765061"/>
            <a:ext cx="313728" cy="415380"/>
            <a:chOff x="1833" y="2086"/>
            <a:chExt cx="272" cy="400"/>
          </a:xfrm>
        </p:grpSpPr>
        <p:sp>
          <p:nvSpPr>
            <p:cNvPr id="82" name="圆角矩形 81"/>
            <p:cNvSpPr>
              <a:spLocks noChangeAspect="1"/>
            </p:cNvSpPr>
            <p:nvPr/>
          </p:nvSpPr>
          <p:spPr bwMode="auto">
            <a:xfrm>
              <a:off x="1833" y="2150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F0000"/>
                  </a:gs>
                  <a:gs pos="100000">
                    <a:srgbClr val="860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defTabSz="1172215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95385" algn="l"/>
                </a:tabLst>
                <a:defRPr/>
              </a:pPr>
              <a:endParaRPr lang="zh-CN" altLang="en-US" sz="2100">
                <a:solidFill>
                  <a:srgbClr val="000000"/>
                </a:solidFill>
                <a:latin typeface="UTM Avo" pitchFamily="18" charset="0"/>
                <a:ea typeface="Microsoft YaHei" panose="020B0503020204020204" charset="-122"/>
              </a:endParaRPr>
            </a:p>
          </p:txBody>
        </p:sp>
        <p:sp>
          <p:nvSpPr>
            <p:cNvPr id="47164" name="TextBox 61"/>
            <p:cNvSpPr txBox="1"/>
            <p:nvPr/>
          </p:nvSpPr>
          <p:spPr>
            <a:xfrm>
              <a:off x="1863" y="2086"/>
              <a:ext cx="239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117221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00" b="1" dirty="0">
                  <a:solidFill>
                    <a:srgbClr val="000000"/>
                  </a:solidFill>
                  <a:latin typeface="UTM Avo" pitchFamily="18" charset="0"/>
                  <a:ea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47166" name="TextBox 71"/>
          <p:cNvSpPr txBox="1"/>
          <p:nvPr/>
        </p:nvSpPr>
        <p:spPr>
          <a:xfrm>
            <a:off x="1013431" y="4676222"/>
            <a:ext cx="9017703" cy="918584"/>
          </a:xfrm>
          <a:prstGeom prst="rect">
            <a:avLst/>
          </a:prstGeom>
          <a:noFill/>
          <a:ln w="9525">
            <a:noFill/>
          </a:ln>
        </p:spPr>
        <p:txBody>
          <a:bodyPr wrap="square" lIns="117221" tIns="58610" rIns="117221" bIns="58610">
            <a:spAutoFit/>
          </a:bodyPr>
          <a:lstStyle/>
          <a:p>
            <a:pPr defTabSz="1172215"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26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Biết so sánh các đồ vật để tìm được đồ vật dài hơn, ngắn hơn.</a:t>
            </a:r>
            <a:endParaRPr lang="zh-CN" altLang="en-US" sz="2600" b="1" dirty="0">
              <a:solidFill>
                <a:srgbClr val="000000"/>
              </a:solidFill>
              <a:latin typeface="UTM Avo" pitchFamily="18" charset="0"/>
            </a:endParaRPr>
          </a:p>
        </p:txBody>
      </p:sp>
      <p:grpSp>
        <p:nvGrpSpPr>
          <p:cNvPr id="47167" name="组合 47166"/>
          <p:cNvGrpSpPr/>
          <p:nvPr/>
        </p:nvGrpSpPr>
        <p:grpSpPr>
          <a:xfrm>
            <a:off x="302975" y="3801039"/>
            <a:ext cx="313728" cy="415378"/>
            <a:chOff x="2109" y="1638"/>
            <a:chExt cx="272" cy="400"/>
          </a:xfrm>
        </p:grpSpPr>
        <p:sp>
          <p:nvSpPr>
            <p:cNvPr id="76" name="圆角矩形 75"/>
            <p:cNvSpPr>
              <a:spLocks noChangeAspect="1"/>
            </p:cNvSpPr>
            <p:nvPr/>
          </p:nvSpPr>
          <p:spPr bwMode="auto">
            <a:xfrm>
              <a:off x="2109" y="1670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FCF01"/>
                  </a:gs>
                  <a:gs pos="100000">
                    <a:srgbClr val="E22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defTabSz="1172215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95385" algn="l"/>
                </a:tabLst>
                <a:defRPr/>
              </a:pPr>
              <a:endParaRPr lang="zh-CN" altLang="en-US" sz="2100">
                <a:solidFill>
                  <a:srgbClr val="000000"/>
                </a:solidFill>
                <a:latin typeface="UTM Avo" pitchFamily="18" charset="0"/>
                <a:ea typeface="Microsoft YaHei" panose="020B0503020204020204" charset="-122"/>
              </a:endParaRPr>
            </a:p>
          </p:txBody>
        </p:sp>
        <p:sp>
          <p:nvSpPr>
            <p:cNvPr id="47169" name="TextBox 61"/>
            <p:cNvSpPr txBox="1"/>
            <p:nvPr/>
          </p:nvSpPr>
          <p:spPr>
            <a:xfrm>
              <a:off x="2126" y="1638"/>
              <a:ext cx="239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117221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00" b="1" dirty="0">
                  <a:solidFill>
                    <a:srgbClr val="000000"/>
                  </a:solidFill>
                  <a:latin typeface="UTM Avo" pitchFamily="18" charset="0"/>
                  <a:ea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47171" name="TextBox 71"/>
          <p:cNvSpPr txBox="1"/>
          <p:nvPr/>
        </p:nvSpPr>
        <p:spPr>
          <a:xfrm>
            <a:off x="753916" y="3549436"/>
            <a:ext cx="9023825" cy="918584"/>
          </a:xfrm>
          <a:prstGeom prst="rect">
            <a:avLst/>
          </a:prstGeom>
          <a:noFill/>
          <a:ln w="9525">
            <a:noFill/>
          </a:ln>
        </p:spPr>
        <p:txBody>
          <a:bodyPr wrap="square" lIns="117221" tIns="58610" rIns="117221" bIns="58610">
            <a:spAutoFit/>
          </a:bodyPr>
          <a:lstStyle/>
          <a:p>
            <a:pPr defTabSz="1172215"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26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Nhận biết được dài hơn, ngắn hơn thông qua một số đồ vật</a:t>
            </a:r>
            <a:r>
              <a:rPr lang="en-US" altLang="zh-CN" sz="26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.</a:t>
            </a:r>
            <a:endParaRPr lang="zh-CN" altLang="en-US" sz="2600" b="1" dirty="0">
              <a:solidFill>
                <a:srgbClr val="000000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172" name="组合 47171"/>
          <p:cNvGrpSpPr/>
          <p:nvPr/>
        </p:nvGrpSpPr>
        <p:grpSpPr>
          <a:xfrm>
            <a:off x="117589" y="2852755"/>
            <a:ext cx="313728" cy="415378"/>
            <a:chOff x="2431" y="975"/>
            <a:chExt cx="272" cy="400"/>
          </a:xfrm>
        </p:grpSpPr>
        <p:sp>
          <p:nvSpPr>
            <p:cNvPr id="70" name="圆角矩形 69"/>
            <p:cNvSpPr>
              <a:spLocks noChangeAspect="1"/>
            </p:cNvSpPr>
            <p:nvPr/>
          </p:nvSpPr>
          <p:spPr bwMode="auto">
            <a:xfrm>
              <a:off x="2431" y="1055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6EFF01"/>
                  </a:gs>
                  <a:gs pos="100000">
                    <a:srgbClr val="0F5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defTabSz="1172215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95385" algn="l"/>
                </a:tabLst>
                <a:defRPr/>
              </a:pPr>
              <a:endParaRPr lang="zh-CN" altLang="en-US" sz="2100">
                <a:solidFill>
                  <a:srgbClr val="000000"/>
                </a:solidFill>
                <a:latin typeface="UTM Avo" pitchFamily="18" charset="0"/>
                <a:ea typeface="Microsoft YaHei" panose="020B0503020204020204" charset="-122"/>
              </a:endParaRPr>
            </a:p>
          </p:txBody>
        </p:sp>
        <p:sp>
          <p:nvSpPr>
            <p:cNvPr id="47174" name="TextBox 61"/>
            <p:cNvSpPr txBox="1"/>
            <p:nvPr/>
          </p:nvSpPr>
          <p:spPr>
            <a:xfrm>
              <a:off x="2464" y="975"/>
              <a:ext cx="239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117221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00" b="1" dirty="0">
                  <a:solidFill>
                    <a:srgbClr val="000000"/>
                  </a:solidFill>
                  <a:latin typeface="UTM Avo" pitchFamily="18" charset="0"/>
                  <a:ea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47176" name="TextBox 71"/>
          <p:cNvSpPr txBox="1"/>
          <p:nvPr/>
        </p:nvSpPr>
        <p:spPr>
          <a:xfrm>
            <a:off x="431316" y="2824789"/>
            <a:ext cx="9407820" cy="518474"/>
          </a:xfrm>
          <a:prstGeom prst="rect">
            <a:avLst/>
          </a:prstGeom>
          <a:noFill/>
          <a:ln w="9525">
            <a:noFill/>
          </a:ln>
        </p:spPr>
        <p:txBody>
          <a:bodyPr wrap="square" lIns="117221" tIns="58610" rIns="117221" bIns="58610">
            <a:spAutoFit/>
          </a:bodyPr>
          <a:lstStyle/>
          <a:p>
            <a:pPr defTabSz="1172215"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26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Có biểu tượng ban đầu dài hơn, ngắn hơn</a:t>
            </a:r>
            <a:endParaRPr lang="zh-CN" altLang="en-US" sz="2600" dirty="0">
              <a:solidFill>
                <a:srgbClr val="000000"/>
              </a:solidFill>
              <a:latin typeface="UTM Avo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972935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8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80"/>
                            </p:stCondLst>
                            <p:childTnLst>
                              <p:par>
                                <p:cTn id="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12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620"/>
                            </p:stCondLst>
                            <p:childTnLst>
                              <p:par>
                                <p:cTn id="5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47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47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47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50" grpId="0"/>
      <p:bldP spid="47166" grpId="0"/>
      <p:bldP spid="47171" grpId="0"/>
      <p:bldP spid="471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93"/>
            <a:ext cx="2742406" cy="137120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17" y="3963194"/>
            <a:ext cx="3918077" cy="82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06" y="2896399"/>
            <a:ext cx="4881104" cy="81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066006" y="2743994"/>
            <a:ext cx="0" cy="22098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5803542" y="2788662"/>
            <a:ext cx="0" cy="216513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00006" y="3029223"/>
            <a:ext cx="46538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latin typeface="Arial" pitchFamily="34" charset="0"/>
                <a:cs typeface="Arial" pitchFamily="34" charset="0"/>
              </a:rPr>
              <a:t>Bút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mực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bút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chì</a:t>
            </a:r>
            <a:endParaRPr lang="vi-VN" sz="3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5" name="Straight Connector 204"/>
          <p:cNvCxnSpPr/>
          <p:nvPr/>
        </p:nvCxnSpPr>
        <p:spPr>
          <a:xfrm>
            <a:off x="4692074" y="3716051"/>
            <a:ext cx="0" cy="123774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/>
          <p:cNvSpPr txBox="1"/>
          <p:nvPr/>
        </p:nvSpPr>
        <p:spPr>
          <a:xfrm>
            <a:off x="6400006" y="4057923"/>
            <a:ext cx="50177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latin typeface="Arial" pitchFamily="34" charset="0"/>
                <a:cs typeface="Arial" pitchFamily="34" charset="0"/>
              </a:rPr>
              <a:t>Bút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chì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ngắn</a:t>
            </a: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bút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mực</a:t>
            </a:r>
            <a:endParaRPr lang="vi-VN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8" name="TextBox 207"/>
          <p:cNvSpPr txBox="1">
            <a:spLocks noChangeArrowheads="1"/>
          </p:cNvSpPr>
          <p:nvPr/>
        </p:nvSpPr>
        <p:spPr bwMode="auto">
          <a:xfrm>
            <a:off x="3919138" y="1169001"/>
            <a:ext cx="47580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4000" b="1" dirty="0" err="1">
                <a:solidFill>
                  <a:srgbClr val="0070C0"/>
                </a:solidFill>
                <a:latin typeface="Arial" charset="0"/>
              </a:rPr>
              <a:t>Dài</a:t>
            </a:r>
            <a:r>
              <a:rPr lang="en-US" sz="40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charset="0"/>
              </a:rPr>
              <a:t>hơn</a:t>
            </a:r>
            <a:r>
              <a:rPr lang="en-US" sz="4000" b="1" dirty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Arial" charset="0"/>
              </a:rPr>
              <a:t>ngắn</a:t>
            </a:r>
            <a:r>
              <a:rPr lang="en-US" sz="40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charset="0"/>
              </a:rPr>
              <a:t>hơn</a:t>
            </a:r>
            <a:endParaRPr lang="vi-VN" sz="4000" b="1" dirty="0">
              <a:solidFill>
                <a:srgbClr val="0070C0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451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6" grpId="0"/>
      <p:bldP spid="20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3.8|3|2.3|9.5|12|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6|5.1|5|5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4.2|16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5|15.6|15.4|16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6|12.7|28.1|1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</TotalTime>
  <Words>244</Words>
  <Application>Microsoft Office PowerPoint</Application>
  <PresentationFormat>Custom</PresentationFormat>
  <Paragraphs>70</Paragraphs>
  <Slides>15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36" baseType="lpstr">
      <vt:lpstr>Microsoft YaHei</vt:lpstr>
      <vt:lpstr>宋体</vt:lpstr>
      <vt:lpstr>Arial</vt:lpstr>
      <vt:lpstr>Arial-Rounded</vt:lpstr>
      <vt:lpstr>Arial-SGK-TV</vt:lpstr>
      <vt:lpstr>Calibri</vt:lpstr>
      <vt:lpstr>HP-087</vt:lpstr>
      <vt:lpstr>HP-168</vt:lpstr>
      <vt:lpstr>Montserrat Alternates Black</vt:lpstr>
      <vt:lpstr>Tahoma</vt:lpstr>
      <vt:lpstr>Times New Roman</vt:lpstr>
      <vt:lpstr>UTM Avo</vt:lpstr>
      <vt:lpstr>UTM Cookies</vt:lpstr>
      <vt:lpstr>UVN Minh Map</vt:lpstr>
      <vt:lpstr>Wingdings</vt:lpstr>
      <vt:lpstr>Office Theme</vt:lpstr>
      <vt:lpstr>3_Office Theme</vt:lpstr>
      <vt:lpstr>1_Office Theme</vt:lpstr>
      <vt:lpstr>2_Office Theme</vt:lpstr>
      <vt:lpstr>2_默认设计模板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157</cp:revision>
  <dcterms:created xsi:type="dcterms:W3CDTF">2006-08-16T00:00:00Z</dcterms:created>
  <dcterms:modified xsi:type="dcterms:W3CDTF">2023-02-14T07:35:41Z</dcterms:modified>
</cp:coreProperties>
</file>