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99" r:id="rId3"/>
    <p:sldId id="291" r:id="rId4"/>
    <p:sldId id="294" r:id="rId5"/>
    <p:sldId id="264" r:id="rId6"/>
    <p:sldId id="312" r:id="rId7"/>
    <p:sldId id="313" r:id="rId8"/>
    <p:sldId id="310" r:id="rId9"/>
    <p:sldId id="292" r:id="rId10"/>
    <p:sldId id="265" r:id="rId11"/>
    <p:sldId id="311" r:id="rId12"/>
    <p:sldId id="263" r:id="rId13"/>
    <p:sldId id="304" r:id="rId14"/>
    <p:sldId id="257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4F9DB9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2220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01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1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94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39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2028702" y="1177265"/>
            <a:ext cx="8576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504124" y="3659210"/>
            <a:ext cx="145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445045" y="3466415"/>
            <a:ext cx="3745633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918225" y="-1978523"/>
            <a:ext cx="5599386" cy="7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2364378" y="899743"/>
            <a:ext cx="53511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6600" b="1" i="0" u="none" strike="noStrike" kern="1200" cap="none" spc="0" normalizeH="0" noProof="0" dirty="0">
                <a:ln/>
                <a:solidFill>
                  <a:srgbClr val="9BBB5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>
                <a:ln/>
                <a:solidFill>
                  <a:srgbClr val="9BBB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1" y="493051"/>
            <a:ext cx="1558750" cy="16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101419" y="-31261"/>
            <a:ext cx="6388230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472458" y="-1360076"/>
            <a:ext cx="5220988" cy="7894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4020950" y="2083604"/>
            <a:ext cx="489654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4534D"/>
                </a:solidFill>
                <a:ea typeface="华康雅宋体W9" panose="02020909000000000000" pitchFamily="49" charset="-122"/>
                <a:cs typeface="+mn-ea"/>
              </a:defRPr>
            </a:lvl1pPr>
          </a:lstStyle>
          <a:p>
            <a:pPr algn="ctr"/>
            <a:r>
              <a:rPr lang="en-US" altLang="zh-CN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6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16" y="555986"/>
            <a:ext cx="188621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2" y="0"/>
            <a:ext cx="10454735" cy="10415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169816" y="4175850"/>
            <a:ext cx="6120229" cy="8170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8133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Hẹn gặp lại các con!</a:t>
            </a:r>
            <a:endParaRPr lang="en-US" altLang="zh-CN" sz="4709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UTM Avo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2682821" y="2153148"/>
            <a:ext cx="6826358" cy="56794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98133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 các con luôn chăm ngoan, học tốt !</a:t>
            </a:r>
            <a:endParaRPr lang="en-US" altLang="zh-CN" sz="4709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UTM Avo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543" y="650242"/>
            <a:ext cx="2018273" cy="67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674" y="603523"/>
            <a:ext cx="2261213" cy="10527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33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2551191" y="1915003"/>
            <a:ext cx="7411036" cy="24236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sz="66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 THỂ EM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en-US" sz="66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4996756" y="1248712"/>
            <a:ext cx="24929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20:</a:t>
            </a:r>
            <a:endParaRPr lang="zh-CN" altLang="en-US" sz="5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5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129" y="4121924"/>
            <a:ext cx="12286129" cy="273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1882">
            <a:off x="7686503" y="1958571"/>
            <a:ext cx="4943199" cy="36616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7735">
            <a:off x="-342248" y="-513887"/>
            <a:ext cx="10830412" cy="8120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1848980" y="1839201"/>
            <a:ext cx="46063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65" name="图片 47164" descr="w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73" y="6527861"/>
            <a:ext cx="7613484" cy="2513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66" name="TextBox 71"/>
          <p:cNvSpPr txBox="1"/>
          <p:nvPr/>
        </p:nvSpPr>
        <p:spPr>
          <a:xfrm>
            <a:off x="1408103" y="3777981"/>
            <a:ext cx="695821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khó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khăn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73" y="5040778"/>
            <a:ext cx="7393384" cy="20694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72" name="组合 47171"/>
          <p:cNvGrpSpPr/>
          <p:nvPr/>
        </p:nvGrpSpPr>
        <p:grpSpPr>
          <a:xfrm>
            <a:off x="868766" y="3096678"/>
            <a:ext cx="451620" cy="523429"/>
            <a:chOff x="2627" y="305"/>
            <a:chExt cx="522" cy="605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70" y="3724612"/>
            <a:ext cx="7316265" cy="2278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1320386" y="2610855"/>
            <a:ext cx="68343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nhiệm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vụ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47171"/>
          <p:cNvGrpSpPr/>
          <p:nvPr/>
        </p:nvGrpSpPr>
        <p:grpSpPr>
          <a:xfrm>
            <a:off x="935160" y="4406849"/>
            <a:ext cx="451620" cy="523429"/>
            <a:chOff x="2627" y="305"/>
            <a:chExt cx="522" cy="605"/>
          </a:xfrm>
        </p:grpSpPr>
        <p:sp>
          <p:nvSpPr>
            <p:cNvPr id="29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47171"/>
          <p:cNvGrpSpPr/>
          <p:nvPr/>
        </p:nvGrpSpPr>
        <p:grpSpPr>
          <a:xfrm>
            <a:off x="957349" y="5933915"/>
            <a:ext cx="451620" cy="523429"/>
            <a:chOff x="2627" y="305"/>
            <a:chExt cx="522" cy="605"/>
          </a:xfrm>
        </p:grpSpPr>
        <p:sp>
          <p:nvSpPr>
            <p:cNvPr id="32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47108" descr="1-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2926" y="3546594"/>
            <a:ext cx="2137409" cy="258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71"/>
          <p:cNvSpPr txBox="1"/>
          <p:nvPr/>
        </p:nvSpPr>
        <p:spPr>
          <a:xfrm>
            <a:off x="1408103" y="5124893"/>
            <a:ext cx="704853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4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4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4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68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18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6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70396" y="1259225"/>
            <a:ext cx="7075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8522" y="1307200"/>
            <a:ext cx="714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761672"/>
            <a:ext cx="172426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69754" cy="6589525"/>
            <a:chOff x="288234" y="377686"/>
            <a:chExt cx="11969754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89862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4493" b="42898"/>
          <a:stretch/>
        </p:blipFill>
        <p:spPr>
          <a:xfrm>
            <a:off x="111123" y="268475"/>
            <a:ext cx="1108792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08E43F-E923-4B63-A062-8E78D042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8" t="11676" r="58051" b="43782"/>
          <a:stretch/>
        </p:blipFill>
        <p:spPr>
          <a:xfrm>
            <a:off x="1754956" y="104600"/>
            <a:ext cx="8682087" cy="67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86039" y="1094092"/>
            <a:ext cx="8016020" cy="2841338"/>
          </a:xfrm>
          <a:prstGeom prst="cloud">
            <a:avLst/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853" y="1602728"/>
            <a:ext cx="5552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2434149" y="1307980"/>
            <a:ext cx="1692035" cy="1687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 r="26773"/>
          <a:stretch/>
        </p:blipFill>
        <p:spPr>
          <a:xfrm rot="5400000">
            <a:off x="7524122" y="2074370"/>
            <a:ext cx="5026466" cy="4469574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" y="4533003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452918" y="943970"/>
            <a:ext cx="5286164" cy="1305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sz="72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 GIÃN</a:t>
            </a:r>
            <a:endParaRPr lang="vi-VN" sz="9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8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172</Words>
  <Application>Microsoft Office PowerPoint</Application>
  <PresentationFormat>Widescreen</PresentationFormat>
  <Paragraphs>28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Tahoma</vt:lpstr>
      <vt:lpstr>Times New Roman</vt:lpstr>
      <vt:lpstr>UTM Avo</vt:lpstr>
      <vt:lpstr>Wingdings</vt:lpstr>
      <vt:lpstr>字魂20号-石头体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Ms Quyen</cp:lastModifiedBy>
  <cp:revision>59</cp:revision>
  <dcterms:created xsi:type="dcterms:W3CDTF">2020-08-26T08:35:52Z</dcterms:created>
  <dcterms:modified xsi:type="dcterms:W3CDTF">2023-02-27T09:02:43Z</dcterms:modified>
</cp:coreProperties>
</file>