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1" r:id="rId4"/>
    <p:sldMasterId id="2147483707" r:id="rId5"/>
  </p:sldMasterIdLst>
  <p:notesMasterIdLst>
    <p:notesMasterId r:id="rId25"/>
  </p:notesMasterIdLst>
  <p:sldIdLst>
    <p:sldId id="297" r:id="rId6"/>
    <p:sldId id="294" r:id="rId7"/>
    <p:sldId id="260" r:id="rId8"/>
    <p:sldId id="275" r:id="rId9"/>
    <p:sldId id="261" r:id="rId10"/>
    <p:sldId id="274" r:id="rId11"/>
    <p:sldId id="311" r:id="rId12"/>
    <p:sldId id="308" r:id="rId13"/>
    <p:sldId id="256" r:id="rId14"/>
    <p:sldId id="310" r:id="rId15"/>
    <p:sldId id="326" r:id="rId16"/>
    <p:sldId id="307" r:id="rId17"/>
    <p:sldId id="319" r:id="rId18"/>
    <p:sldId id="320" r:id="rId19"/>
    <p:sldId id="321" r:id="rId20"/>
    <p:sldId id="322" r:id="rId21"/>
    <p:sldId id="324" r:id="rId22"/>
    <p:sldId id="262" r:id="rId23"/>
    <p:sldId id="32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E774-2CE5-4752-AC19-D9E409284B83}" type="datetimeFigureOut">
              <a:rPr lang="vi-VN" smtClean="0"/>
              <a:t>28/02/2023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F70A2-DF7A-4D18-A377-DB418C27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95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94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36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50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65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1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1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77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1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0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2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7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6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7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1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3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2" y="13919"/>
            <a:ext cx="12191999" cy="683016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93A6C05-0815-4B8D-A0DC-C09B75EA3F71}"/>
              </a:ext>
            </a:extLst>
          </p:cNvPr>
          <p:cNvGrpSpPr/>
          <p:nvPr userDrawn="1"/>
        </p:nvGrpSpPr>
        <p:grpSpPr>
          <a:xfrm>
            <a:off x="362856" y="324683"/>
            <a:ext cx="11466285" cy="6208635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6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8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48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60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1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8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2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1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2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82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6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21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963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0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31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1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9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009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414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7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1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9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9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3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7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5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7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41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5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88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31F4-194C-4DD9-9505-42FC048612EF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912114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43" indent="-342043" algn="l" defTabSz="912114" rtl="0" eaLnBrk="1" latinLnBrk="0" hangingPunct="1">
        <a:spcBef>
          <a:spcPct val="20000"/>
        </a:spcBef>
        <a:buFont typeface="Arial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defTabSz="912114" rtl="0" eaLnBrk="1" latinLnBrk="0" hangingPunct="1">
        <a:spcBef>
          <a:spcPct val="20000"/>
        </a:spcBef>
        <a:buFont typeface="Arial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spcBef>
          <a:spcPct val="20000"/>
        </a:spcBef>
        <a:buFont typeface="Arial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spcBef>
          <a:spcPct val="20000"/>
        </a:spcBef>
        <a:buFont typeface="Arial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9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0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卧室&#10;&#10;已生成高可信度的说明">
            <a:extLst>
              <a:ext uri="{FF2B5EF4-FFF2-40B4-BE49-F238E27FC236}">
                <a16:creationId xmlns:a16="http://schemas.microsoft.com/office/drawing/2014/main" id="{01C47A2B-6004-4E61-80C1-A0CED293B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B0AD1C-9F65-412D-A40E-80AD72D4C263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4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0号-石头体" panose="00000500000000000000" pitchFamily="2" charset="-122"/>
              <a:ea typeface="字魂20号-石头体" panose="00000500000000000000" pitchFamily="2" charset="-122"/>
              <a:cs typeface="+mn-cs"/>
              <a:sym typeface="字魂20号-石头体" panose="00000500000000000000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E0CD5D3-B653-42CE-8228-AEA509D5B740}"/>
              </a:ext>
            </a:extLst>
          </p:cNvPr>
          <p:cNvSpPr txBox="1"/>
          <p:nvPr/>
        </p:nvSpPr>
        <p:spPr>
          <a:xfrm>
            <a:off x="1571596" y="690670"/>
            <a:ext cx="9319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 EM ĐẾN VỚI TIẾT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03A756A-0D88-4EBD-95BC-9A644CA924EF}"/>
              </a:ext>
            </a:extLst>
          </p:cNvPr>
          <p:cNvSpPr txBox="1"/>
          <p:nvPr/>
        </p:nvSpPr>
        <p:spPr>
          <a:xfrm>
            <a:off x="5811295" y="3464560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LỚP 1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06315D0-C762-4790-B03F-4FF9B764C0B8}"/>
              </a:ext>
            </a:extLst>
          </p:cNvPr>
          <p:cNvGrpSpPr/>
          <p:nvPr/>
        </p:nvGrpSpPr>
        <p:grpSpPr>
          <a:xfrm>
            <a:off x="4597445" y="3272414"/>
            <a:ext cx="3745633" cy="128886"/>
            <a:chOff x="1839287" y="5184146"/>
            <a:chExt cx="2767715" cy="9525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3D1528E-4918-4B53-892C-F6B49226488F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F03569BE-17E1-4465-8F28-445C3C81D68F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6B7B281C-F782-47AA-900F-FCFC2E89B553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1" name="组合 50">
                    <a:extLst>
                      <a:ext uri="{FF2B5EF4-FFF2-40B4-BE49-F238E27FC236}">
                        <a16:creationId xmlns:a16="http://schemas.microsoft.com/office/drawing/2014/main" id="{4DF475BC-062E-4F50-9ABA-7182F9C72F0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FF624F9D-5369-4141-BE88-406860BD88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4C36ED21-303D-4B37-BC49-9F6C30420C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35D6D060-B81E-4443-8F1D-EE1C51B0A63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3" name="直接连接符 52">
                      <a:extLst>
                        <a:ext uri="{FF2B5EF4-FFF2-40B4-BE49-F238E27FC236}">
                          <a16:creationId xmlns:a16="http://schemas.microsoft.com/office/drawing/2014/main" id="{34F8FAFD-6BEB-49B5-A519-EE14DA0E65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957461D1-40E7-478A-94B6-44074DD4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135F7D23-E7E7-4839-ADCF-71196FC10E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:a16="http://schemas.microsoft.com/office/drawing/2014/main" id="{C7FDE48A-3A41-4AC4-8D05-1AEBF59A4701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62A3DABB-F355-4E9D-8D3E-BEC3C8D9AB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1A118452-D7AA-4788-A440-1CCFDB07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5FFDB164-9A74-4306-A146-806C517222B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99C2C585-2CD2-4AE3-A3BC-1E313A8001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CF4481DF-158C-496B-8272-43B49F28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4F1EB35E-10DD-42A8-B140-107B3FB18D78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508402EF-CC6C-4876-B768-AF266B37AD6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:a16="http://schemas.microsoft.com/office/drawing/2014/main" id="{E617B185-ED42-4B50-906C-F0B98F1650CB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915D2E2B-CDB7-4346-A2E7-A9C12B359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C7D5B82B-9F00-42C1-ACFC-6F62687DB0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8BE1C466-B14B-45F2-AE24-0F9118C84ECA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9" name="直接连接符 38">
                      <a:extLst>
                        <a:ext uri="{FF2B5EF4-FFF2-40B4-BE49-F238E27FC236}">
                          <a16:creationId xmlns:a16="http://schemas.microsoft.com/office/drawing/2014/main" id="{BF489E72-1CF8-48C2-8B9F-D77EC5EBC5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336BC1C4-116C-4ADA-B92F-293BD8775B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D435F0F3-D6C4-48BA-9475-DBA4F8268F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id="{9C21CF4D-8FC2-43CF-A083-F6E4A4651BAD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7A0C5494-75A1-41CC-9ED1-0DC101D9DC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D69408F3-B409-4587-B70C-A993C1A36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2D3D70EE-CD61-48BE-A634-4FFB37EC39C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:a16="http://schemas.microsoft.com/office/drawing/2014/main" id="{AF7DDC4F-A5CC-45F8-AD2C-2E4F32334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CED86309-B75E-481A-8FA6-F64A7C510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E88FCC6-098B-4FAD-A6C5-3C9690BC9E3A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D770F1A8-73F0-45AF-9BDA-6FBD957B3A40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7ACE0931-84EC-4D88-8DBA-5B5C711D01A2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20F139B4-A7D6-4149-89B4-93DEB30B6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08DB11C-2C2B-48C5-9E00-5A422818FADA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28E592B9-BD3A-46B3-BCDB-2616DBFFE866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7391D9F6-905B-45EA-9161-005247A595B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E5F844AE-808E-4D06-A3EB-5BFD2C232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3A7C1754-2DDD-4B7E-B57B-A6E569B4A4DC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AF209404-22CA-41CB-A2D2-DEE14635F42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1E4C9214-9D10-45A8-B22A-E8CE284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7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71831">
            <a:off x="-1364803" y="1829168"/>
            <a:ext cx="5599386" cy="74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8840">
        <p14:warp dir="in"/>
      </p:transition>
    </mc:Choice>
    <mc:Fallback xmlns="">
      <p:transition spd="slow" advClick="0" advTm="8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3C0541-09E0-4F7B-A842-3E4398C27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65" y="0"/>
            <a:ext cx="9491870" cy="6877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83B502-A7CB-41C6-912E-333B79CFD2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7"/>
          <a:stretch/>
        </p:blipFill>
        <p:spPr>
          <a:xfrm>
            <a:off x="101500" y="0"/>
            <a:ext cx="12210931" cy="6042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80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9"/>
    </mc:Choice>
    <mc:Fallback xmlns="">
      <p:transition spd="slow" advTm="11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821757" y="1185296"/>
            <a:ext cx="7707698" cy="39166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7856" y="1718151"/>
            <a:ext cx="5552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bộ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tay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bộ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5" name="图片 31">
            <a:extLst>
              <a:ext uri="{FF2B5EF4-FFF2-40B4-BE49-F238E27FC236}">
                <a16:creationId xmlns:a16="http://schemas.microsoft.com/office/drawing/2014/main" id="{8AAD1EA6-E8F1-46EE-89FF-4B89751B8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0517">
            <a:off x="1668953" y="149647"/>
            <a:ext cx="1692035" cy="16874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8110527" y="2991752"/>
            <a:ext cx="6864204" cy="5621129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555"/>
            <a:ext cx="4032448" cy="19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678">
        <p15:prstTrans prst="airplane"/>
      </p:transition>
    </mc:Choice>
    <mc:Fallback xmlns="">
      <p:transition spd="slow" advTm="16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35391" y="1158992"/>
            <a:ext cx="4997139" cy="4453395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4180535" y="2662011"/>
            <a:ext cx="8339171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5867" b="1" dirty="0" err="1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5867" b="1" dirty="0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5867" b="1" dirty="0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pPr algn="ctr" defTabSz="914377"/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5867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5867" b="1" dirty="0">
              <a:ln w="0">
                <a:solidFill>
                  <a:srgbClr val="EF2A19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85626" y="2749618"/>
            <a:ext cx="370192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defTabSz="914377"/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37" y="448035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53" y="3715792"/>
            <a:ext cx="1266356" cy="2933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DDCF8E-B077-488C-B877-8C9ACE5205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80" y="1158992"/>
            <a:ext cx="4255178" cy="1273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39"/>
    </mc:Choice>
    <mc:Fallback xmlns="">
      <p:transition advTm="18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4.16667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386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1574338"/>
            <a:ext cx="2166596" cy="1918368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177174" y="2157028"/>
            <a:ext cx="9775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cặp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song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song</a:t>
            </a:r>
            <a:endParaRPr lang="en-US" altLang="zh-CN" sz="4400" b="1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 defTabSz="914377"/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Long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lanh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tỏ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xung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quanh</a:t>
            </a:r>
            <a:endParaRPr lang="en-US" altLang="zh-CN" sz="5400" b="1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F4A16A-0554-4007-8A97-CE343DF0002B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03B4F-D88F-4B6A-95F0-2B8E6DF3C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990" y="3603578"/>
            <a:ext cx="4066384" cy="9266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443">
        <p:random/>
      </p:transition>
    </mc:Choice>
    <mc:Fallback xmlns="">
      <p:transition spd="slow" advClick="0" advTm="134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57" y="1201071"/>
            <a:ext cx="2556169" cy="2227929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177174" y="2157028"/>
            <a:ext cx="8993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trẻ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mượt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endParaRPr kumimoji="0" lang="en-US" altLang="zh-CN" sz="4400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già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trắng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ấy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endParaRPr kumimoji="0" lang="en-US" altLang="zh-CN" sz="5333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D93C49-456B-4448-A49B-FC8BB4375197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F0895C-E018-498F-A417-B35AB8052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644" y="3603578"/>
            <a:ext cx="4066384" cy="926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19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394">
        <p:random/>
      </p:transition>
    </mc:Choice>
    <mc:Fallback xmlns="">
      <p:transition spd="slow" advClick="0" advTm="143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46" y="1042967"/>
            <a:ext cx="1509816" cy="2386033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177174" y="2157028"/>
            <a:ext cx="899333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tài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endParaRPr kumimoji="0" lang="en-US" altLang="zh-CN" sz="4267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Quét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kumimoji="0" lang="en-US" altLang="zh-CN" sz="5333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87E777-0A8D-4C14-A1BF-C8DC03CF1F67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05D34-595C-455B-975F-BB8649B1E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936" y="3569596"/>
            <a:ext cx="4066384" cy="938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827">
        <p:random/>
      </p:transition>
    </mc:Choice>
    <mc:Fallback xmlns="">
      <p:transition spd="slow" advClick="0" advTm="138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1574338"/>
            <a:ext cx="2166596" cy="1918368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177174" y="2157028"/>
            <a:ext cx="899333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endParaRPr kumimoji="0" lang="en-US" altLang="zh-CN" sz="4267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!</a:t>
            </a:r>
            <a:endParaRPr kumimoji="0" lang="en-US" altLang="zh-CN" sz="5333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109">
            <a:extLst>
              <a:ext uri="{FF2B5EF4-FFF2-40B4-BE49-F238E27FC236}">
                <a16:creationId xmlns:a16="http://schemas.microsoft.com/office/drawing/2014/main" id="{1AC64F41-0ED2-4817-B9CF-E183EBC245A7}"/>
              </a:ext>
            </a:extLst>
          </p:cNvPr>
          <p:cNvSpPr txBox="1"/>
          <p:nvPr/>
        </p:nvSpPr>
        <p:spPr>
          <a:xfrm>
            <a:off x="6247875" y="3622990"/>
            <a:ext cx="406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5400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endParaRPr kumimoji="0" lang="zh-CN" altLang="en-US" sz="5400" b="1" i="0" u="none" strike="noStrike" kern="1200" cap="none" spc="0" normalizeH="0" baseline="0" noProof="0" dirty="0">
              <a:ln w="0">
                <a:solidFill>
                  <a:srgbClr val="EF2A19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F1EFBC-9019-47D2-A005-28C03926912E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2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335">
        <p:random/>
      </p:transition>
    </mc:Choice>
    <mc:Fallback xmlns="">
      <p:transition spd="slow" advClick="0" advTm="143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1574338"/>
            <a:ext cx="2166596" cy="1918368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177174" y="2157028"/>
            <a:ext cx="899333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chúm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chím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kumimoji="0" lang="en-US" altLang="zh-CN" sz="4267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Thốt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hay?</a:t>
            </a:r>
            <a:endParaRPr kumimoji="0" lang="en-US" altLang="zh-CN" sz="5333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109">
            <a:extLst>
              <a:ext uri="{FF2B5EF4-FFF2-40B4-BE49-F238E27FC236}">
                <a16:creationId xmlns:a16="http://schemas.microsoft.com/office/drawing/2014/main" id="{1AC64F41-0ED2-4817-B9CF-E183EBC245A7}"/>
              </a:ext>
            </a:extLst>
          </p:cNvPr>
          <p:cNvSpPr txBox="1"/>
          <p:nvPr/>
        </p:nvSpPr>
        <p:spPr>
          <a:xfrm>
            <a:off x="6247875" y="3622990"/>
            <a:ext cx="406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kumimoji="0" lang="en-US" altLang="zh-CN" sz="5400" b="1" i="0" u="none" strike="noStrike" kern="1200" cap="none" spc="0" normalizeH="0" baseline="0" noProof="0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miệng</a:t>
            </a:r>
            <a:endParaRPr kumimoji="0" lang="zh-CN" altLang="en-US" sz="5400" b="1" i="0" u="none" strike="noStrike" kern="1200" cap="none" spc="0" normalizeH="0" baseline="0" noProof="0" dirty="0">
              <a:ln w="0">
                <a:solidFill>
                  <a:srgbClr val="EF2A19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4F6724-AD79-4822-9924-43528A334A70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6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589">
        <p:random/>
      </p:transition>
    </mc:Choice>
    <mc:Fallback xmlns="">
      <p:transition spd="slow" advClick="0" advTm="3258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103B4-8A84-4D85-B883-E7AA5619B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"/>
            <a:ext cx="12105861" cy="69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4"/>
    </mc:Choice>
    <mc:Fallback xmlns="">
      <p:transition spd="slow" advTm="1369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ED24C-D237-4135-AEA2-DB95A4156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" y="0"/>
            <a:ext cx="1209700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22DB9-13E7-480E-9567-CDE16EE4A1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56" r="50000" b="28695"/>
          <a:stretch/>
        </p:blipFill>
        <p:spPr>
          <a:xfrm>
            <a:off x="1920580" y="2193796"/>
            <a:ext cx="7464135" cy="146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94E7B4-8CE8-4BA0-8F8F-F67096970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511" y="-128929"/>
            <a:ext cx="9850682" cy="30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587">
        <p14:doors dir="vert"/>
      </p:transition>
    </mc:Choice>
    <mc:Fallback xmlns="">
      <p:transition spd="slow" advClick="0" advTm="1558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C:\Users\pc\Desktop\春游\ee5a6820931b74870b32ad568a60d0a0.pngee5a6820931b74870b32ad568a60d0a0">
            <a:extLst>
              <a:ext uri="{FF2B5EF4-FFF2-40B4-BE49-F238E27FC236}">
                <a16:creationId xmlns:a16="http://schemas.microsoft.com/office/drawing/2014/main" id="{3F24092F-1C15-43C9-9DF8-CF3C02F7A4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274217">
            <a:off x="2106939" y="2407532"/>
            <a:ext cx="7471807" cy="4395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78115" y="1040564"/>
            <a:ext cx="8211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VN Banh Mi" pitchFamily="2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8368" y="1114855"/>
            <a:ext cx="7951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N Banh Mi" pitchFamily="2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4980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3"/>
    </mc:Choice>
    <mc:Fallback xmlns="">
      <p:transition spd="slow" advTm="11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653642" y="2864678"/>
            <a:ext cx="6253115" cy="1627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3E0E03-5CB6-4136-ADFE-55C859789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/>
        </p:blipFill>
        <p:spPr>
          <a:xfrm>
            <a:off x="0" y="0"/>
            <a:ext cx="12220266" cy="2546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02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85"/>
    </mc:Choice>
    <mc:Fallback xmlns="">
      <p:transition spd="slow" advTm="22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35391" y="1158992"/>
            <a:ext cx="4997139" cy="4453395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85626" y="2749618"/>
            <a:ext cx="370192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defTabSz="914377"/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68" y="236224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53" y="3715792"/>
            <a:ext cx="1266356" cy="29332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63" y="2070898"/>
            <a:ext cx="5040067" cy="1588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527"/>
    </mc:Choice>
    <mc:Fallback xmlns="">
      <p:transition advTm="9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84A41-0760-4C1D-B931-3F3C9B45A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7" r="67470" b="27762"/>
          <a:stretch/>
        </p:blipFill>
        <p:spPr>
          <a:xfrm>
            <a:off x="667601" y="1147194"/>
            <a:ext cx="3930754" cy="5539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EBE58-B7DB-44C9-843B-A3EA7E9D0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7" t="13587" r="6978"/>
          <a:stretch/>
        </p:blipFill>
        <p:spPr>
          <a:xfrm>
            <a:off x="5625525" y="0"/>
            <a:ext cx="6220924" cy="67021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99DE11F-CE20-4E20-B3EC-C7B92438F284}"/>
              </a:ext>
            </a:extLst>
          </p:cNvPr>
          <p:cNvSpPr/>
          <p:nvPr/>
        </p:nvSpPr>
        <p:spPr>
          <a:xfrm>
            <a:off x="209550" y="171450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3CF67-D9CE-4CC3-8989-6B1F4C8A3C15}"/>
              </a:ext>
            </a:extLst>
          </p:cNvPr>
          <p:cNvSpPr txBox="1"/>
          <p:nvPr/>
        </p:nvSpPr>
        <p:spPr>
          <a:xfrm>
            <a:off x="876300" y="260747"/>
            <a:ext cx="4540526" cy="1200244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phận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ngoài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2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0"/>
    </mc:Choice>
    <mc:Fallback xmlns="">
      <p:transition spd="slow" advTm="187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C775C-4B0D-4B82-A1DC-CE3D55D437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4" t="13137" r="37666" b="43964"/>
          <a:stretch/>
        </p:blipFill>
        <p:spPr>
          <a:xfrm>
            <a:off x="6187053" y="-32504"/>
            <a:ext cx="5517224" cy="6890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7BB9FB-BF81-4D39-AC63-DD7A3811F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2" r="67470" b="33306"/>
          <a:stretch/>
        </p:blipFill>
        <p:spPr>
          <a:xfrm>
            <a:off x="0" y="2703443"/>
            <a:ext cx="4452724" cy="4154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9B3446-3501-4028-9707-BD40253FC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9" t="13587" r="9771" b="43868"/>
          <a:stretch/>
        </p:blipFill>
        <p:spPr>
          <a:xfrm>
            <a:off x="6096000" y="159027"/>
            <a:ext cx="5763563" cy="6782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66B88E-B01C-4879-A2D8-E15E8624E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6" t="57798" r="38024"/>
          <a:stretch/>
        </p:blipFill>
        <p:spPr>
          <a:xfrm>
            <a:off x="6187052" y="-32505"/>
            <a:ext cx="5963159" cy="6890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066511-62D5-43AF-BA8D-52760404B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7" t="57798" r="9783"/>
          <a:stretch/>
        </p:blipFill>
        <p:spPr>
          <a:xfrm>
            <a:off x="6187050" y="0"/>
            <a:ext cx="5869831" cy="6782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74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29"/>
    </mc:Choice>
    <mc:Fallback xmlns="">
      <p:transition spd="slow" advTm="39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E0ACC-8ADD-4DAC-B673-F1958C63F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6" y="1099927"/>
            <a:ext cx="4168545" cy="620864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303BEE-DB0B-499E-94C7-F28C9ECD0400}"/>
              </a:ext>
            </a:extLst>
          </p:cNvPr>
          <p:cNvCxnSpPr>
            <a:cxnSpLocks/>
          </p:cNvCxnSpPr>
          <p:nvPr/>
        </p:nvCxnSpPr>
        <p:spPr>
          <a:xfrm flipV="1">
            <a:off x="3208361" y="1921561"/>
            <a:ext cx="2370804" cy="808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A1B4C3-130A-48B5-A8CE-22820E6F989A}"/>
              </a:ext>
            </a:extLst>
          </p:cNvPr>
          <p:cNvSpPr/>
          <p:nvPr/>
        </p:nvSpPr>
        <p:spPr>
          <a:xfrm>
            <a:off x="1909649" y="2312500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4C7156-F53A-4D5D-8991-91E9BF551C44}"/>
              </a:ext>
            </a:extLst>
          </p:cNvPr>
          <p:cNvCxnSpPr>
            <a:cxnSpLocks/>
          </p:cNvCxnSpPr>
          <p:nvPr/>
        </p:nvCxnSpPr>
        <p:spPr>
          <a:xfrm flipH="1">
            <a:off x="6268278" y="2610674"/>
            <a:ext cx="2796209" cy="7288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31C3D9-22E8-4C92-AF58-BCDDFB8E8944}"/>
              </a:ext>
            </a:extLst>
          </p:cNvPr>
          <p:cNvSpPr/>
          <p:nvPr/>
        </p:nvSpPr>
        <p:spPr>
          <a:xfrm>
            <a:off x="9064487" y="1921561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mình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31E294-38E8-4067-AEF3-C4DF9230C07F}"/>
              </a:ext>
            </a:extLst>
          </p:cNvPr>
          <p:cNvCxnSpPr>
            <a:cxnSpLocks/>
          </p:cNvCxnSpPr>
          <p:nvPr/>
        </p:nvCxnSpPr>
        <p:spPr>
          <a:xfrm flipH="1">
            <a:off x="6344395" y="5512900"/>
            <a:ext cx="2614075" cy="4008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5A0A8E-C098-4F80-ABAB-006786C4E018}"/>
              </a:ext>
            </a:extLst>
          </p:cNvPr>
          <p:cNvSpPr/>
          <p:nvPr/>
        </p:nvSpPr>
        <p:spPr>
          <a:xfrm>
            <a:off x="1919505" y="4668069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tay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8407AB-7066-4D1A-9652-4A4C0A80D131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310983" y="4128062"/>
            <a:ext cx="1579069" cy="9309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F51ED6E-1B9B-48E8-A981-67EFA8BE3940}"/>
              </a:ext>
            </a:extLst>
          </p:cNvPr>
          <p:cNvSpPr/>
          <p:nvPr/>
        </p:nvSpPr>
        <p:spPr>
          <a:xfrm>
            <a:off x="8958470" y="5055702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D0613A-0FB3-42D9-A143-CD579A1045CC}"/>
              </a:ext>
            </a:extLst>
          </p:cNvPr>
          <p:cNvGrpSpPr/>
          <p:nvPr/>
        </p:nvGrpSpPr>
        <p:grpSpPr>
          <a:xfrm>
            <a:off x="2554941" y="145919"/>
            <a:ext cx="7578908" cy="918718"/>
            <a:chOff x="2171343" y="4618089"/>
            <a:chExt cx="7988119" cy="2187854"/>
          </a:xfrm>
        </p:grpSpPr>
        <p:sp>
          <p:nvSpPr>
            <p:cNvPr id="32" name="Rectangle: Rounded Corners 11">
              <a:extLst>
                <a:ext uri="{FF2B5EF4-FFF2-40B4-BE49-F238E27FC236}">
                  <a16:creationId xmlns:a16="http://schemas.microsoft.com/office/drawing/2014/main" id="{BC3616BC-6F8C-4427-A469-BA5A15E3D91F}"/>
                </a:ext>
              </a:extLst>
            </p:cNvPr>
            <p:cNvSpPr/>
            <p:nvPr/>
          </p:nvSpPr>
          <p:spPr>
            <a:xfrm>
              <a:off x="2171343" y="4618089"/>
              <a:ext cx="7988119" cy="2187854"/>
            </a:xfrm>
            <a:custGeom>
              <a:avLst/>
              <a:gdLst>
                <a:gd name="connsiteX0" fmla="*/ 0 w 7988119"/>
                <a:gd name="connsiteY0" fmla="*/ 364650 h 2187854"/>
                <a:gd name="connsiteX1" fmla="*/ 364650 w 7988119"/>
                <a:gd name="connsiteY1" fmla="*/ 0 h 2187854"/>
                <a:gd name="connsiteX2" fmla="*/ 951954 w 7988119"/>
                <a:gd name="connsiteY2" fmla="*/ 0 h 2187854"/>
                <a:gd name="connsiteX3" fmla="*/ 1757023 w 7988119"/>
                <a:gd name="connsiteY3" fmla="*/ 0 h 2187854"/>
                <a:gd name="connsiteX4" fmla="*/ 2199152 w 7988119"/>
                <a:gd name="connsiteY4" fmla="*/ 0 h 2187854"/>
                <a:gd name="connsiteX5" fmla="*/ 2713868 w 7988119"/>
                <a:gd name="connsiteY5" fmla="*/ 0 h 2187854"/>
                <a:gd name="connsiteX6" fmla="*/ 3373760 w 7988119"/>
                <a:gd name="connsiteY6" fmla="*/ 0 h 2187854"/>
                <a:gd name="connsiteX7" fmla="*/ 3961065 w 7988119"/>
                <a:gd name="connsiteY7" fmla="*/ 0 h 2187854"/>
                <a:gd name="connsiteX8" fmla="*/ 4403193 w 7988119"/>
                <a:gd name="connsiteY8" fmla="*/ 0 h 2187854"/>
                <a:gd name="connsiteX9" fmla="*/ 5063086 w 7988119"/>
                <a:gd name="connsiteY9" fmla="*/ 0 h 2187854"/>
                <a:gd name="connsiteX10" fmla="*/ 5577802 w 7988119"/>
                <a:gd name="connsiteY10" fmla="*/ 0 h 2187854"/>
                <a:gd name="connsiteX11" fmla="*/ 6237694 w 7988119"/>
                <a:gd name="connsiteY11" fmla="*/ 0 h 2187854"/>
                <a:gd name="connsiteX12" fmla="*/ 6897587 w 7988119"/>
                <a:gd name="connsiteY12" fmla="*/ 0 h 2187854"/>
                <a:gd name="connsiteX13" fmla="*/ 7623469 w 7988119"/>
                <a:gd name="connsiteY13" fmla="*/ 0 h 2187854"/>
                <a:gd name="connsiteX14" fmla="*/ 7988119 w 7988119"/>
                <a:gd name="connsiteY14" fmla="*/ 364650 h 2187854"/>
                <a:gd name="connsiteX15" fmla="*/ 7988119 w 7988119"/>
                <a:gd name="connsiteY15" fmla="*/ 821664 h 2187854"/>
                <a:gd name="connsiteX16" fmla="*/ 7988119 w 7988119"/>
                <a:gd name="connsiteY16" fmla="*/ 1264092 h 2187854"/>
                <a:gd name="connsiteX17" fmla="*/ 7988119 w 7988119"/>
                <a:gd name="connsiteY17" fmla="*/ 1823204 h 2187854"/>
                <a:gd name="connsiteX18" fmla="*/ 7623469 w 7988119"/>
                <a:gd name="connsiteY18" fmla="*/ 2187854 h 2187854"/>
                <a:gd name="connsiteX19" fmla="*/ 7108753 w 7988119"/>
                <a:gd name="connsiteY19" fmla="*/ 2187854 h 2187854"/>
                <a:gd name="connsiteX20" fmla="*/ 6594036 w 7988119"/>
                <a:gd name="connsiteY20" fmla="*/ 2187854 h 2187854"/>
                <a:gd name="connsiteX21" fmla="*/ 5934144 w 7988119"/>
                <a:gd name="connsiteY21" fmla="*/ 2187854 h 2187854"/>
                <a:gd name="connsiteX22" fmla="*/ 5129075 w 7988119"/>
                <a:gd name="connsiteY22" fmla="*/ 2187854 h 2187854"/>
                <a:gd name="connsiteX23" fmla="*/ 4324006 w 7988119"/>
                <a:gd name="connsiteY23" fmla="*/ 2187854 h 2187854"/>
                <a:gd name="connsiteX24" fmla="*/ 3664113 w 7988119"/>
                <a:gd name="connsiteY24" fmla="*/ 2187854 h 2187854"/>
                <a:gd name="connsiteX25" fmla="*/ 3004221 w 7988119"/>
                <a:gd name="connsiteY25" fmla="*/ 2187854 h 2187854"/>
                <a:gd name="connsiteX26" fmla="*/ 2344328 w 7988119"/>
                <a:gd name="connsiteY26" fmla="*/ 2187854 h 2187854"/>
                <a:gd name="connsiteX27" fmla="*/ 1539259 w 7988119"/>
                <a:gd name="connsiteY27" fmla="*/ 2187854 h 2187854"/>
                <a:gd name="connsiteX28" fmla="*/ 1024543 w 7988119"/>
                <a:gd name="connsiteY28" fmla="*/ 2187854 h 2187854"/>
                <a:gd name="connsiteX29" fmla="*/ 364650 w 7988119"/>
                <a:gd name="connsiteY29" fmla="*/ 2187854 h 2187854"/>
                <a:gd name="connsiteX30" fmla="*/ 0 w 7988119"/>
                <a:gd name="connsiteY30" fmla="*/ 1823204 h 2187854"/>
                <a:gd name="connsiteX31" fmla="*/ 0 w 7988119"/>
                <a:gd name="connsiteY31" fmla="*/ 1380776 h 2187854"/>
                <a:gd name="connsiteX32" fmla="*/ 0 w 7988119"/>
                <a:gd name="connsiteY32" fmla="*/ 923762 h 2187854"/>
                <a:gd name="connsiteX33" fmla="*/ 0 w 7988119"/>
                <a:gd name="connsiteY33" fmla="*/ 364650 h 218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88119" h="2187854" fill="none" extrusionOk="0">
                  <a:moveTo>
                    <a:pt x="0" y="364650"/>
                  </a:moveTo>
                  <a:cubicBezTo>
                    <a:pt x="13662" y="150266"/>
                    <a:pt x="147348" y="773"/>
                    <a:pt x="364650" y="0"/>
                  </a:cubicBezTo>
                  <a:cubicBezTo>
                    <a:pt x="492391" y="-4000"/>
                    <a:pt x="782854" y="-3407"/>
                    <a:pt x="951954" y="0"/>
                  </a:cubicBezTo>
                  <a:cubicBezTo>
                    <a:pt x="1121054" y="3407"/>
                    <a:pt x="1358805" y="24272"/>
                    <a:pt x="1757023" y="0"/>
                  </a:cubicBezTo>
                  <a:cubicBezTo>
                    <a:pt x="2155241" y="-24272"/>
                    <a:pt x="2062205" y="13791"/>
                    <a:pt x="2199152" y="0"/>
                  </a:cubicBezTo>
                  <a:cubicBezTo>
                    <a:pt x="2336099" y="-13791"/>
                    <a:pt x="2467116" y="17794"/>
                    <a:pt x="2713868" y="0"/>
                  </a:cubicBezTo>
                  <a:cubicBezTo>
                    <a:pt x="2960620" y="-17794"/>
                    <a:pt x="3155958" y="-1215"/>
                    <a:pt x="3373760" y="0"/>
                  </a:cubicBezTo>
                  <a:cubicBezTo>
                    <a:pt x="3591562" y="1215"/>
                    <a:pt x="3793449" y="-3076"/>
                    <a:pt x="3961065" y="0"/>
                  </a:cubicBezTo>
                  <a:cubicBezTo>
                    <a:pt x="4128682" y="3076"/>
                    <a:pt x="4223484" y="8317"/>
                    <a:pt x="4403193" y="0"/>
                  </a:cubicBezTo>
                  <a:cubicBezTo>
                    <a:pt x="4582902" y="-8317"/>
                    <a:pt x="4767255" y="4438"/>
                    <a:pt x="5063086" y="0"/>
                  </a:cubicBezTo>
                  <a:cubicBezTo>
                    <a:pt x="5358917" y="-4438"/>
                    <a:pt x="5325247" y="-13008"/>
                    <a:pt x="5577802" y="0"/>
                  </a:cubicBezTo>
                  <a:cubicBezTo>
                    <a:pt x="5830357" y="13008"/>
                    <a:pt x="6068128" y="13365"/>
                    <a:pt x="6237694" y="0"/>
                  </a:cubicBezTo>
                  <a:cubicBezTo>
                    <a:pt x="6407260" y="-13365"/>
                    <a:pt x="6730491" y="29520"/>
                    <a:pt x="6897587" y="0"/>
                  </a:cubicBezTo>
                  <a:cubicBezTo>
                    <a:pt x="7064683" y="-29520"/>
                    <a:pt x="7286986" y="14823"/>
                    <a:pt x="7623469" y="0"/>
                  </a:cubicBezTo>
                  <a:cubicBezTo>
                    <a:pt x="7793517" y="-4927"/>
                    <a:pt x="7963789" y="153794"/>
                    <a:pt x="7988119" y="364650"/>
                  </a:cubicBezTo>
                  <a:cubicBezTo>
                    <a:pt x="7975308" y="475337"/>
                    <a:pt x="7972961" y="638760"/>
                    <a:pt x="7988119" y="821664"/>
                  </a:cubicBezTo>
                  <a:cubicBezTo>
                    <a:pt x="8003277" y="1004568"/>
                    <a:pt x="8007457" y="1138247"/>
                    <a:pt x="7988119" y="1264092"/>
                  </a:cubicBezTo>
                  <a:cubicBezTo>
                    <a:pt x="7968781" y="1389937"/>
                    <a:pt x="7973074" y="1693719"/>
                    <a:pt x="7988119" y="1823204"/>
                  </a:cubicBezTo>
                  <a:cubicBezTo>
                    <a:pt x="8033022" y="2042116"/>
                    <a:pt x="7862012" y="2183268"/>
                    <a:pt x="7623469" y="2187854"/>
                  </a:cubicBezTo>
                  <a:cubicBezTo>
                    <a:pt x="7509097" y="2186789"/>
                    <a:pt x="7365315" y="2187622"/>
                    <a:pt x="7108753" y="2187854"/>
                  </a:cubicBezTo>
                  <a:cubicBezTo>
                    <a:pt x="6852191" y="2188086"/>
                    <a:pt x="6844931" y="2189738"/>
                    <a:pt x="6594036" y="2187854"/>
                  </a:cubicBezTo>
                  <a:cubicBezTo>
                    <a:pt x="6343141" y="2185970"/>
                    <a:pt x="6167877" y="2183547"/>
                    <a:pt x="5934144" y="2187854"/>
                  </a:cubicBezTo>
                  <a:cubicBezTo>
                    <a:pt x="5700411" y="2192161"/>
                    <a:pt x="5367546" y="2183906"/>
                    <a:pt x="5129075" y="2187854"/>
                  </a:cubicBezTo>
                  <a:cubicBezTo>
                    <a:pt x="4890604" y="2191802"/>
                    <a:pt x="4654101" y="2208940"/>
                    <a:pt x="4324006" y="2187854"/>
                  </a:cubicBezTo>
                  <a:cubicBezTo>
                    <a:pt x="3993911" y="2166768"/>
                    <a:pt x="3979023" y="2205126"/>
                    <a:pt x="3664113" y="2187854"/>
                  </a:cubicBezTo>
                  <a:cubicBezTo>
                    <a:pt x="3349203" y="2170582"/>
                    <a:pt x="3164263" y="2199353"/>
                    <a:pt x="3004221" y="2187854"/>
                  </a:cubicBezTo>
                  <a:cubicBezTo>
                    <a:pt x="2844179" y="2176355"/>
                    <a:pt x="2505982" y="2189343"/>
                    <a:pt x="2344328" y="2187854"/>
                  </a:cubicBezTo>
                  <a:cubicBezTo>
                    <a:pt x="2182674" y="2186365"/>
                    <a:pt x="1723274" y="2176889"/>
                    <a:pt x="1539259" y="2187854"/>
                  </a:cubicBezTo>
                  <a:cubicBezTo>
                    <a:pt x="1355244" y="2198819"/>
                    <a:pt x="1190675" y="2213316"/>
                    <a:pt x="1024543" y="2187854"/>
                  </a:cubicBezTo>
                  <a:cubicBezTo>
                    <a:pt x="858411" y="2162392"/>
                    <a:pt x="659124" y="2155098"/>
                    <a:pt x="364650" y="2187854"/>
                  </a:cubicBezTo>
                  <a:cubicBezTo>
                    <a:pt x="163362" y="2156115"/>
                    <a:pt x="-476" y="2002245"/>
                    <a:pt x="0" y="1823204"/>
                  </a:cubicBezTo>
                  <a:cubicBezTo>
                    <a:pt x="18467" y="1676980"/>
                    <a:pt x="17191" y="1516521"/>
                    <a:pt x="0" y="1380776"/>
                  </a:cubicBezTo>
                  <a:cubicBezTo>
                    <a:pt x="-17191" y="1245031"/>
                    <a:pt x="-10635" y="1139203"/>
                    <a:pt x="0" y="923762"/>
                  </a:cubicBezTo>
                  <a:cubicBezTo>
                    <a:pt x="10635" y="708321"/>
                    <a:pt x="-21050" y="578764"/>
                    <a:pt x="0" y="364650"/>
                  </a:cubicBezTo>
                  <a:close/>
                </a:path>
                <a:path w="7988119" h="2187854" stroke="0" extrusionOk="0">
                  <a:moveTo>
                    <a:pt x="0" y="364650"/>
                  </a:moveTo>
                  <a:cubicBezTo>
                    <a:pt x="38348" y="186722"/>
                    <a:pt x="195432" y="-5807"/>
                    <a:pt x="364650" y="0"/>
                  </a:cubicBezTo>
                  <a:cubicBezTo>
                    <a:pt x="585559" y="19472"/>
                    <a:pt x="639750" y="13819"/>
                    <a:pt x="806778" y="0"/>
                  </a:cubicBezTo>
                  <a:cubicBezTo>
                    <a:pt x="973806" y="-13819"/>
                    <a:pt x="1139285" y="-11928"/>
                    <a:pt x="1321494" y="0"/>
                  </a:cubicBezTo>
                  <a:cubicBezTo>
                    <a:pt x="1503703" y="11928"/>
                    <a:pt x="1879389" y="-8246"/>
                    <a:pt x="2126563" y="0"/>
                  </a:cubicBezTo>
                  <a:cubicBezTo>
                    <a:pt x="2373737" y="8246"/>
                    <a:pt x="2671490" y="-127"/>
                    <a:pt x="2859044" y="0"/>
                  </a:cubicBezTo>
                  <a:cubicBezTo>
                    <a:pt x="3046598" y="127"/>
                    <a:pt x="3402969" y="33598"/>
                    <a:pt x="3664113" y="0"/>
                  </a:cubicBezTo>
                  <a:cubicBezTo>
                    <a:pt x="3925257" y="-33598"/>
                    <a:pt x="4189375" y="-39355"/>
                    <a:pt x="4469182" y="0"/>
                  </a:cubicBezTo>
                  <a:cubicBezTo>
                    <a:pt x="4748989" y="39355"/>
                    <a:pt x="4911023" y="-4872"/>
                    <a:pt x="5056487" y="0"/>
                  </a:cubicBezTo>
                  <a:cubicBezTo>
                    <a:pt x="5201951" y="4872"/>
                    <a:pt x="5398344" y="-19895"/>
                    <a:pt x="5498615" y="0"/>
                  </a:cubicBezTo>
                  <a:cubicBezTo>
                    <a:pt x="5598886" y="19895"/>
                    <a:pt x="5996724" y="-16413"/>
                    <a:pt x="6158507" y="0"/>
                  </a:cubicBezTo>
                  <a:cubicBezTo>
                    <a:pt x="6320290" y="16413"/>
                    <a:pt x="6445071" y="-12891"/>
                    <a:pt x="6673224" y="0"/>
                  </a:cubicBezTo>
                  <a:cubicBezTo>
                    <a:pt x="6901377" y="12891"/>
                    <a:pt x="7360556" y="4270"/>
                    <a:pt x="7623469" y="0"/>
                  </a:cubicBezTo>
                  <a:cubicBezTo>
                    <a:pt x="7812594" y="-3754"/>
                    <a:pt x="7982676" y="170023"/>
                    <a:pt x="7988119" y="364650"/>
                  </a:cubicBezTo>
                  <a:cubicBezTo>
                    <a:pt x="7974571" y="479192"/>
                    <a:pt x="8004032" y="695930"/>
                    <a:pt x="7988119" y="821664"/>
                  </a:cubicBezTo>
                  <a:cubicBezTo>
                    <a:pt x="7972206" y="947398"/>
                    <a:pt x="7980026" y="1076965"/>
                    <a:pt x="7988119" y="1264092"/>
                  </a:cubicBezTo>
                  <a:cubicBezTo>
                    <a:pt x="7996212" y="1451219"/>
                    <a:pt x="7974716" y="1685564"/>
                    <a:pt x="7988119" y="1823204"/>
                  </a:cubicBezTo>
                  <a:cubicBezTo>
                    <a:pt x="8006874" y="2014289"/>
                    <a:pt x="7816814" y="2202159"/>
                    <a:pt x="7623469" y="2187854"/>
                  </a:cubicBezTo>
                  <a:cubicBezTo>
                    <a:pt x="7420796" y="2148711"/>
                    <a:pt x="7064511" y="2223287"/>
                    <a:pt x="6818400" y="2187854"/>
                  </a:cubicBezTo>
                  <a:cubicBezTo>
                    <a:pt x="6572289" y="2152421"/>
                    <a:pt x="6256738" y="2203965"/>
                    <a:pt x="6085919" y="2187854"/>
                  </a:cubicBezTo>
                  <a:cubicBezTo>
                    <a:pt x="5915100" y="2171743"/>
                    <a:pt x="5700581" y="2196186"/>
                    <a:pt x="5498615" y="2187854"/>
                  </a:cubicBezTo>
                  <a:cubicBezTo>
                    <a:pt x="5296649" y="2179522"/>
                    <a:pt x="4990967" y="2214009"/>
                    <a:pt x="4766134" y="2187854"/>
                  </a:cubicBezTo>
                  <a:cubicBezTo>
                    <a:pt x="4541301" y="2161699"/>
                    <a:pt x="4352410" y="2159809"/>
                    <a:pt x="4033653" y="2187854"/>
                  </a:cubicBezTo>
                  <a:cubicBezTo>
                    <a:pt x="3714896" y="2215899"/>
                    <a:pt x="3712073" y="2187891"/>
                    <a:pt x="3446349" y="2187854"/>
                  </a:cubicBezTo>
                  <a:cubicBezTo>
                    <a:pt x="3180625" y="2187817"/>
                    <a:pt x="2897666" y="2187296"/>
                    <a:pt x="2713868" y="2187854"/>
                  </a:cubicBezTo>
                  <a:cubicBezTo>
                    <a:pt x="2530070" y="2188412"/>
                    <a:pt x="2187355" y="2220770"/>
                    <a:pt x="2053975" y="2187854"/>
                  </a:cubicBezTo>
                  <a:cubicBezTo>
                    <a:pt x="1920595" y="2154938"/>
                    <a:pt x="1634460" y="2199115"/>
                    <a:pt x="1321494" y="2187854"/>
                  </a:cubicBezTo>
                  <a:cubicBezTo>
                    <a:pt x="1008528" y="2176593"/>
                    <a:pt x="609178" y="2162938"/>
                    <a:pt x="364650" y="2187854"/>
                  </a:cubicBezTo>
                  <a:cubicBezTo>
                    <a:pt x="207708" y="2170286"/>
                    <a:pt x="-4419" y="1984719"/>
                    <a:pt x="0" y="1823204"/>
                  </a:cubicBezTo>
                  <a:cubicBezTo>
                    <a:pt x="2107" y="1619616"/>
                    <a:pt x="20444" y="1554611"/>
                    <a:pt x="0" y="1307848"/>
                  </a:cubicBezTo>
                  <a:cubicBezTo>
                    <a:pt x="-20444" y="1061085"/>
                    <a:pt x="7774" y="952827"/>
                    <a:pt x="0" y="836249"/>
                  </a:cubicBezTo>
                  <a:cubicBezTo>
                    <a:pt x="-7774" y="719671"/>
                    <a:pt x="3885" y="472191"/>
                    <a:pt x="0" y="364650"/>
                  </a:cubicBezTo>
                  <a:close/>
                </a:path>
              </a:pathLst>
            </a:cu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custGeom>
                      <a:avLst/>
                      <a:gdLst>
                        <a:gd name="connsiteX0" fmla="*/ 0 w 7578908"/>
                        <a:gd name="connsiteY0" fmla="*/ 153122 h 918718"/>
                        <a:gd name="connsiteX1" fmla="*/ 345969 w 7578908"/>
                        <a:gd name="connsiteY1" fmla="*/ 0 h 918718"/>
                        <a:gd name="connsiteX2" fmla="*/ 903187 w 7578908"/>
                        <a:gd name="connsiteY2" fmla="*/ 0 h 918718"/>
                        <a:gd name="connsiteX3" fmla="*/ 1667015 w 7578908"/>
                        <a:gd name="connsiteY3" fmla="*/ 0 h 918718"/>
                        <a:gd name="connsiteX4" fmla="*/ 2086495 w 7578908"/>
                        <a:gd name="connsiteY4" fmla="*/ 0 h 918718"/>
                        <a:gd name="connsiteX5" fmla="*/ 2574843 w 7578908"/>
                        <a:gd name="connsiteY5" fmla="*/ 0 h 918718"/>
                        <a:gd name="connsiteX6" fmla="*/ 3200930 w 7578908"/>
                        <a:gd name="connsiteY6" fmla="*/ 0 h 918718"/>
                        <a:gd name="connsiteX7" fmla="*/ 3758149 w 7578908"/>
                        <a:gd name="connsiteY7" fmla="*/ 0 h 918718"/>
                        <a:gd name="connsiteX8" fmla="*/ 4177628 w 7578908"/>
                        <a:gd name="connsiteY8" fmla="*/ 0 h 918718"/>
                        <a:gd name="connsiteX9" fmla="*/ 4803716 w 7578908"/>
                        <a:gd name="connsiteY9" fmla="*/ 0 h 918718"/>
                        <a:gd name="connsiteX10" fmla="*/ 5292065 w 7578908"/>
                        <a:gd name="connsiteY10" fmla="*/ 0 h 918718"/>
                        <a:gd name="connsiteX11" fmla="*/ 5918152 w 7578908"/>
                        <a:gd name="connsiteY11" fmla="*/ 0 h 918718"/>
                        <a:gd name="connsiteX12" fmla="*/ 6544241 w 7578908"/>
                        <a:gd name="connsiteY12" fmla="*/ 0 h 918718"/>
                        <a:gd name="connsiteX13" fmla="*/ 7232938 w 7578908"/>
                        <a:gd name="connsiteY13" fmla="*/ 0 h 918718"/>
                        <a:gd name="connsiteX14" fmla="*/ 7578908 w 7578908"/>
                        <a:gd name="connsiteY14" fmla="*/ 153122 h 918718"/>
                        <a:gd name="connsiteX15" fmla="*/ 7578908 w 7578908"/>
                        <a:gd name="connsiteY15" fmla="*/ 345031 h 918718"/>
                        <a:gd name="connsiteX16" fmla="*/ 7578908 w 7578908"/>
                        <a:gd name="connsiteY16" fmla="*/ 530814 h 918718"/>
                        <a:gd name="connsiteX17" fmla="*/ 7578908 w 7578908"/>
                        <a:gd name="connsiteY17" fmla="*/ 765595 h 918718"/>
                        <a:gd name="connsiteX18" fmla="*/ 7232938 w 7578908"/>
                        <a:gd name="connsiteY18" fmla="*/ 918718 h 918718"/>
                        <a:gd name="connsiteX19" fmla="*/ 6744589 w 7578908"/>
                        <a:gd name="connsiteY19" fmla="*/ 918718 h 918718"/>
                        <a:gd name="connsiteX20" fmla="*/ 6256240 w 7578908"/>
                        <a:gd name="connsiteY20" fmla="*/ 918718 h 918718"/>
                        <a:gd name="connsiteX21" fmla="*/ 5630152 w 7578908"/>
                        <a:gd name="connsiteY21" fmla="*/ 918718 h 918718"/>
                        <a:gd name="connsiteX22" fmla="*/ 5255877 w 7578908"/>
                        <a:gd name="connsiteY22" fmla="*/ 918718 h 918718"/>
                        <a:gd name="connsiteX23" fmla="*/ 4866325 w 7578908"/>
                        <a:gd name="connsiteY23" fmla="*/ 918718 h 918718"/>
                        <a:gd name="connsiteX24" fmla="*/ 4102498 w 7578908"/>
                        <a:gd name="connsiteY24" fmla="*/ 918718 h 918718"/>
                        <a:gd name="connsiteX25" fmla="*/ 3476409 w 7578908"/>
                        <a:gd name="connsiteY25" fmla="*/ 918718 h 918718"/>
                        <a:gd name="connsiteX26" fmla="*/ 2850322 w 7578908"/>
                        <a:gd name="connsiteY26" fmla="*/ 918718 h 918718"/>
                        <a:gd name="connsiteX27" fmla="*/ 2224234 w 7578908"/>
                        <a:gd name="connsiteY27" fmla="*/ 918718 h 918718"/>
                        <a:gd name="connsiteX28" fmla="*/ 1842320 w 7578908"/>
                        <a:gd name="connsiteY28" fmla="*/ 918718 h 918718"/>
                        <a:gd name="connsiteX29" fmla="*/ 1460406 w 7578908"/>
                        <a:gd name="connsiteY29" fmla="*/ 918718 h 918718"/>
                        <a:gd name="connsiteX30" fmla="*/ 972058 w 7578908"/>
                        <a:gd name="connsiteY30" fmla="*/ 918718 h 918718"/>
                        <a:gd name="connsiteX31" fmla="*/ 345969 w 7578908"/>
                        <a:gd name="connsiteY31" fmla="*/ 918718 h 918718"/>
                        <a:gd name="connsiteX32" fmla="*/ 0 w 7578908"/>
                        <a:gd name="connsiteY32" fmla="*/ 765595 h 918718"/>
                        <a:gd name="connsiteX33" fmla="*/ 0 w 7578908"/>
                        <a:gd name="connsiteY33" fmla="*/ 579811 h 918718"/>
                        <a:gd name="connsiteX34" fmla="*/ 0 w 7578908"/>
                        <a:gd name="connsiteY34" fmla="*/ 387903 h 918718"/>
                        <a:gd name="connsiteX35" fmla="*/ 0 w 7578908"/>
                        <a:gd name="connsiteY35" fmla="*/ 153122 h 918718"/>
                        <a:gd name="connsiteX0" fmla="*/ 0 w 7578908"/>
                        <a:gd name="connsiteY0" fmla="*/ 153122 h 918718"/>
                        <a:gd name="connsiteX1" fmla="*/ 345969 w 7578908"/>
                        <a:gd name="connsiteY1" fmla="*/ 0 h 918718"/>
                        <a:gd name="connsiteX2" fmla="*/ 765448 w 7578908"/>
                        <a:gd name="connsiteY2" fmla="*/ 0 h 918718"/>
                        <a:gd name="connsiteX3" fmla="*/ 1253797 w 7578908"/>
                        <a:gd name="connsiteY3" fmla="*/ 0 h 918718"/>
                        <a:gd name="connsiteX4" fmla="*/ 2017624 w 7578908"/>
                        <a:gd name="connsiteY4" fmla="*/ 0 h 918718"/>
                        <a:gd name="connsiteX5" fmla="*/ 2712582 w 7578908"/>
                        <a:gd name="connsiteY5" fmla="*/ 0 h 918718"/>
                        <a:gd name="connsiteX6" fmla="*/ 3476409 w 7578908"/>
                        <a:gd name="connsiteY6" fmla="*/ 0 h 918718"/>
                        <a:gd name="connsiteX7" fmla="*/ 4240237 w 7578908"/>
                        <a:gd name="connsiteY7" fmla="*/ 0 h 918718"/>
                        <a:gd name="connsiteX8" fmla="*/ 4797456 w 7578908"/>
                        <a:gd name="connsiteY8" fmla="*/ 0 h 918718"/>
                        <a:gd name="connsiteX9" fmla="*/ 5216934 w 7578908"/>
                        <a:gd name="connsiteY9" fmla="*/ 0 h 918718"/>
                        <a:gd name="connsiteX10" fmla="*/ 5843022 w 7578908"/>
                        <a:gd name="connsiteY10" fmla="*/ 0 h 918718"/>
                        <a:gd name="connsiteX11" fmla="*/ 6331371 w 7578908"/>
                        <a:gd name="connsiteY11" fmla="*/ 0 h 918718"/>
                        <a:gd name="connsiteX12" fmla="*/ 7232938 w 7578908"/>
                        <a:gd name="connsiteY12" fmla="*/ 0 h 918718"/>
                        <a:gd name="connsiteX13" fmla="*/ 7578908 w 7578908"/>
                        <a:gd name="connsiteY13" fmla="*/ 153122 h 918718"/>
                        <a:gd name="connsiteX14" fmla="*/ 7578908 w 7578908"/>
                        <a:gd name="connsiteY14" fmla="*/ 345031 h 918718"/>
                        <a:gd name="connsiteX15" fmla="*/ 7578908 w 7578908"/>
                        <a:gd name="connsiteY15" fmla="*/ 530814 h 918718"/>
                        <a:gd name="connsiteX16" fmla="*/ 7578908 w 7578908"/>
                        <a:gd name="connsiteY16" fmla="*/ 765595 h 918718"/>
                        <a:gd name="connsiteX17" fmla="*/ 7232938 w 7578908"/>
                        <a:gd name="connsiteY17" fmla="*/ 918718 h 918718"/>
                        <a:gd name="connsiteX18" fmla="*/ 6469110 w 7578908"/>
                        <a:gd name="connsiteY18" fmla="*/ 918718 h 918718"/>
                        <a:gd name="connsiteX19" fmla="*/ 5774152 w 7578908"/>
                        <a:gd name="connsiteY19" fmla="*/ 918718 h 918718"/>
                        <a:gd name="connsiteX20" fmla="*/ 5216934 w 7578908"/>
                        <a:gd name="connsiteY20" fmla="*/ 918718 h 918718"/>
                        <a:gd name="connsiteX21" fmla="*/ 4521977 w 7578908"/>
                        <a:gd name="connsiteY21" fmla="*/ 918718 h 918718"/>
                        <a:gd name="connsiteX22" fmla="*/ 3827019 w 7578908"/>
                        <a:gd name="connsiteY22" fmla="*/ 918718 h 918718"/>
                        <a:gd name="connsiteX23" fmla="*/ 3269801 w 7578908"/>
                        <a:gd name="connsiteY23" fmla="*/ 918718 h 918718"/>
                        <a:gd name="connsiteX24" fmla="*/ 2574843 w 7578908"/>
                        <a:gd name="connsiteY24" fmla="*/ 918718 h 918718"/>
                        <a:gd name="connsiteX25" fmla="*/ 1948755 w 7578908"/>
                        <a:gd name="connsiteY25" fmla="*/ 918718 h 918718"/>
                        <a:gd name="connsiteX26" fmla="*/ 1253797 w 7578908"/>
                        <a:gd name="connsiteY26" fmla="*/ 918718 h 918718"/>
                        <a:gd name="connsiteX27" fmla="*/ 345969 w 7578908"/>
                        <a:gd name="connsiteY27" fmla="*/ 918718 h 918718"/>
                        <a:gd name="connsiteX28" fmla="*/ 0 w 7578908"/>
                        <a:gd name="connsiteY28" fmla="*/ 765595 h 918718"/>
                        <a:gd name="connsiteX29" fmla="*/ 0 w 7578908"/>
                        <a:gd name="connsiteY29" fmla="*/ 549188 h 918718"/>
                        <a:gd name="connsiteX30" fmla="*/ 0 w 7578908"/>
                        <a:gd name="connsiteY30" fmla="*/ 351155 h 918718"/>
                        <a:gd name="connsiteX31" fmla="*/ 0 w 7578908"/>
                        <a:gd name="connsiteY31" fmla="*/ 153122 h 9187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7578908" h="918718" fill="none" extrusionOk="0">
                          <a:moveTo>
                            <a:pt x="0" y="153122"/>
                          </a:moveTo>
                          <a:cubicBezTo>
                            <a:pt x="13122" y="73869"/>
                            <a:pt x="156083" y="23850"/>
                            <a:pt x="345969" y="0"/>
                          </a:cubicBezTo>
                          <a:cubicBezTo>
                            <a:pt x="447937" y="3771"/>
                            <a:pt x="724851" y="10161"/>
                            <a:pt x="903187" y="0"/>
                          </a:cubicBezTo>
                          <a:cubicBezTo>
                            <a:pt x="1097567" y="-39780"/>
                            <a:pt x="1293249" y="32871"/>
                            <a:pt x="1667015" y="0"/>
                          </a:cubicBezTo>
                          <a:cubicBezTo>
                            <a:pt x="2045039" y="-1214"/>
                            <a:pt x="1957897" y="12110"/>
                            <a:pt x="2086495" y="0"/>
                          </a:cubicBezTo>
                          <a:cubicBezTo>
                            <a:pt x="2235382" y="-2108"/>
                            <a:pt x="2352829" y="12193"/>
                            <a:pt x="2574843" y="0"/>
                          </a:cubicBezTo>
                          <a:cubicBezTo>
                            <a:pt x="2826035" y="-9582"/>
                            <a:pt x="2984572" y="-21926"/>
                            <a:pt x="3200930" y="0"/>
                          </a:cubicBezTo>
                          <a:cubicBezTo>
                            <a:pt x="3381034" y="-21002"/>
                            <a:pt x="3537423" y="22784"/>
                            <a:pt x="3758149" y="0"/>
                          </a:cubicBezTo>
                          <a:cubicBezTo>
                            <a:pt x="3909945" y="-3769"/>
                            <a:pt x="3997672" y="958"/>
                            <a:pt x="4177628" y="0"/>
                          </a:cubicBezTo>
                          <a:cubicBezTo>
                            <a:pt x="4359735" y="11121"/>
                            <a:pt x="4500271" y="37987"/>
                            <a:pt x="4803716" y="0"/>
                          </a:cubicBezTo>
                          <a:cubicBezTo>
                            <a:pt x="5085007" y="-8003"/>
                            <a:pt x="5050042" y="-7454"/>
                            <a:pt x="5292065" y="0"/>
                          </a:cubicBezTo>
                          <a:cubicBezTo>
                            <a:pt x="5555175" y="23673"/>
                            <a:pt x="5746534" y="67"/>
                            <a:pt x="5918152" y="0"/>
                          </a:cubicBezTo>
                          <a:cubicBezTo>
                            <a:pt x="6067907" y="-1920"/>
                            <a:pt x="6349520" y="26525"/>
                            <a:pt x="6544241" y="0"/>
                          </a:cubicBezTo>
                          <a:cubicBezTo>
                            <a:pt x="6708676" y="-9705"/>
                            <a:pt x="6914349" y="-5870"/>
                            <a:pt x="7232938" y="0"/>
                          </a:cubicBezTo>
                          <a:cubicBezTo>
                            <a:pt x="7395751" y="12775"/>
                            <a:pt x="7574541" y="56292"/>
                            <a:pt x="7578908" y="153122"/>
                          </a:cubicBezTo>
                          <a:cubicBezTo>
                            <a:pt x="7566791" y="188007"/>
                            <a:pt x="7564260" y="255736"/>
                            <a:pt x="7578908" y="345031"/>
                          </a:cubicBezTo>
                          <a:cubicBezTo>
                            <a:pt x="7588415" y="409186"/>
                            <a:pt x="7583775" y="476940"/>
                            <a:pt x="7578908" y="530814"/>
                          </a:cubicBezTo>
                          <a:cubicBezTo>
                            <a:pt x="7563135" y="572399"/>
                            <a:pt x="7553628" y="709059"/>
                            <a:pt x="7578908" y="765595"/>
                          </a:cubicBezTo>
                          <a:cubicBezTo>
                            <a:pt x="7617939" y="846544"/>
                            <a:pt x="7465393" y="920651"/>
                            <a:pt x="7232938" y="918718"/>
                          </a:cubicBezTo>
                          <a:cubicBezTo>
                            <a:pt x="7124339" y="931691"/>
                            <a:pt x="6864485" y="915027"/>
                            <a:pt x="6744589" y="918718"/>
                          </a:cubicBezTo>
                          <a:cubicBezTo>
                            <a:pt x="6578545" y="895218"/>
                            <a:pt x="6384546" y="912475"/>
                            <a:pt x="6256240" y="918718"/>
                          </a:cubicBezTo>
                          <a:cubicBezTo>
                            <a:pt x="5985466" y="947231"/>
                            <a:pt x="5770623" y="932568"/>
                            <a:pt x="5630152" y="918718"/>
                          </a:cubicBezTo>
                          <a:cubicBezTo>
                            <a:pt x="5533975" y="925199"/>
                            <a:pt x="5427899" y="922455"/>
                            <a:pt x="5255877" y="918718"/>
                          </a:cubicBezTo>
                          <a:cubicBezTo>
                            <a:pt x="5083856" y="914981"/>
                            <a:pt x="4977154" y="923143"/>
                            <a:pt x="4866325" y="918718"/>
                          </a:cubicBezTo>
                          <a:cubicBezTo>
                            <a:pt x="4612590" y="907555"/>
                            <a:pt x="4426262" y="920274"/>
                            <a:pt x="4102498" y="918718"/>
                          </a:cubicBezTo>
                          <a:cubicBezTo>
                            <a:pt x="3790214" y="909139"/>
                            <a:pt x="3778970" y="929260"/>
                            <a:pt x="3476409" y="918718"/>
                          </a:cubicBezTo>
                          <a:cubicBezTo>
                            <a:pt x="3183356" y="916278"/>
                            <a:pt x="3002602" y="895322"/>
                            <a:pt x="2850322" y="918718"/>
                          </a:cubicBezTo>
                          <a:cubicBezTo>
                            <a:pt x="2731505" y="913021"/>
                            <a:pt x="2359740" y="952584"/>
                            <a:pt x="2224234" y="918718"/>
                          </a:cubicBezTo>
                          <a:cubicBezTo>
                            <a:pt x="2103921" y="934690"/>
                            <a:pt x="1985293" y="905571"/>
                            <a:pt x="1842320" y="918718"/>
                          </a:cubicBezTo>
                          <a:cubicBezTo>
                            <a:pt x="1699347" y="931865"/>
                            <a:pt x="1599041" y="919603"/>
                            <a:pt x="1460406" y="918718"/>
                          </a:cubicBezTo>
                          <a:cubicBezTo>
                            <a:pt x="1286474" y="909871"/>
                            <a:pt x="1134523" y="919206"/>
                            <a:pt x="972058" y="918718"/>
                          </a:cubicBezTo>
                          <a:cubicBezTo>
                            <a:pt x="810294" y="913137"/>
                            <a:pt x="646467" y="897177"/>
                            <a:pt x="345969" y="918718"/>
                          </a:cubicBezTo>
                          <a:cubicBezTo>
                            <a:pt x="165490" y="901789"/>
                            <a:pt x="-15606" y="836692"/>
                            <a:pt x="0" y="765595"/>
                          </a:cubicBezTo>
                          <a:cubicBezTo>
                            <a:pt x="25714" y="701374"/>
                            <a:pt x="12672" y="632180"/>
                            <a:pt x="0" y="579811"/>
                          </a:cubicBezTo>
                          <a:cubicBezTo>
                            <a:pt x="-15747" y="519069"/>
                            <a:pt x="-11341" y="486010"/>
                            <a:pt x="0" y="387903"/>
                          </a:cubicBezTo>
                          <a:cubicBezTo>
                            <a:pt x="10208" y="291939"/>
                            <a:pt x="-19829" y="247034"/>
                            <a:pt x="0" y="153122"/>
                          </a:cubicBezTo>
                          <a:close/>
                        </a:path>
                        <a:path w="7578908" h="918718" stroke="0" extrusionOk="0">
                          <a:moveTo>
                            <a:pt x="0" y="153122"/>
                          </a:moveTo>
                          <a:cubicBezTo>
                            <a:pt x="32090" y="67752"/>
                            <a:pt x="169308" y="-15693"/>
                            <a:pt x="345969" y="0"/>
                          </a:cubicBezTo>
                          <a:cubicBezTo>
                            <a:pt x="560209" y="16141"/>
                            <a:pt x="606083" y="2296"/>
                            <a:pt x="765448" y="0"/>
                          </a:cubicBezTo>
                          <a:cubicBezTo>
                            <a:pt x="890486" y="-24226"/>
                            <a:pt x="1060197" y="-4712"/>
                            <a:pt x="1253797" y="0"/>
                          </a:cubicBezTo>
                          <a:cubicBezTo>
                            <a:pt x="1435434" y="1763"/>
                            <a:pt x="1810199" y="-49117"/>
                            <a:pt x="2017624" y="0"/>
                          </a:cubicBezTo>
                          <a:cubicBezTo>
                            <a:pt x="2280054" y="33651"/>
                            <a:pt x="2554620" y="32127"/>
                            <a:pt x="2712582" y="0"/>
                          </a:cubicBezTo>
                          <a:cubicBezTo>
                            <a:pt x="2892863" y="7867"/>
                            <a:pt x="3248496" y="-22456"/>
                            <a:pt x="3476409" y="0"/>
                          </a:cubicBezTo>
                          <a:cubicBezTo>
                            <a:pt x="3750303" y="-4321"/>
                            <a:pt x="3951245" y="16163"/>
                            <a:pt x="4240237" y="0"/>
                          </a:cubicBezTo>
                          <a:cubicBezTo>
                            <a:pt x="4501881" y="46134"/>
                            <a:pt x="4678515" y="3758"/>
                            <a:pt x="4797456" y="0"/>
                          </a:cubicBezTo>
                          <a:cubicBezTo>
                            <a:pt x="4932315" y="-2045"/>
                            <a:pt x="5121677" y="-16131"/>
                            <a:pt x="5216934" y="0"/>
                          </a:cubicBezTo>
                          <a:cubicBezTo>
                            <a:pt x="5305501" y="27842"/>
                            <a:pt x="5713343" y="14018"/>
                            <a:pt x="5843022" y="0"/>
                          </a:cubicBezTo>
                          <a:cubicBezTo>
                            <a:pt x="5986489" y="11543"/>
                            <a:pt x="6125416" y="-31489"/>
                            <a:pt x="6331371" y="0"/>
                          </a:cubicBezTo>
                          <a:cubicBezTo>
                            <a:pt x="6490176" y="8155"/>
                            <a:pt x="6967551" y="26860"/>
                            <a:pt x="7232938" y="0"/>
                          </a:cubicBezTo>
                          <a:cubicBezTo>
                            <a:pt x="7418731" y="-16348"/>
                            <a:pt x="7566338" y="72254"/>
                            <a:pt x="7578908" y="153122"/>
                          </a:cubicBezTo>
                          <a:cubicBezTo>
                            <a:pt x="7569587" y="194186"/>
                            <a:pt x="7587597" y="302301"/>
                            <a:pt x="7578908" y="345031"/>
                          </a:cubicBezTo>
                          <a:cubicBezTo>
                            <a:pt x="7558256" y="396921"/>
                            <a:pt x="7577367" y="449466"/>
                            <a:pt x="7578908" y="530814"/>
                          </a:cubicBezTo>
                          <a:cubicBezTo>
                            <a:pt x="7583437" y="612195"/>
                            <a:pt x="7566837" y="695932"/>
                            <a:pt x="7578908" y="765595"/>
                          </a:cubicBezTo>
                          <a:cubicBezTo>
                            <a:pt x="7629997" y="865556"/>
                            <a:pt x="7444598" y="904829"/>
                            <a:pt x="7232938" y="918718"/>
                          </a:cubicBezTo>
                          <a:cubicBezTo>
                            <a:pt x="7011570" y="898972"/>
                            <a:pt x="6690878" y="941174"/>
                            <a:pt x="6469110" y="918718"/>
                          </a:cubicBezTo>
                          <a:cubicBezTo>
                            <a:pt x="6255602" y="868951"/>
                            <a:pt x="5933631" y="921932"/>
                            <a:pt x="5774152" y="918718"/>
                          </a:cubicBezTo>
                          <a:cubicBezTo>
                            <a:pt x="5605011" y="888226"/>
                            <a:pt x="5370689" y="936490"/>
                            <a:pt x="5216934" y="918718"/>
                          </a:cubicBezTo>
                          <a:cubicBezTo>
                            <a:pt x="5034052" y="917672"/>
                            <a:pt x="4767080" y="919378"/>
                            <a:pt x="4521977" y="918718"/>
                          </a:cubicBezTo>
                          <a:cubicBezTo>
                            <a:pt x="4293227" y="904582"/>
                            <a:pt x="4124811" y="884737"/>
                            <a:pt x="3827019" y="918718"/>
                          </a:cubicBezTo>
                          <a:cubicBezTo>
                            <a:pt x="3526554" y="930247"/>
                            <a:pt x="3522247" y="919274"/>
                            <a:pt x="3269801" y="918718"/>
                          </a:cubicBezTo>
                          <a:cubicBezTo>
                            <a:pt x="3008389" y="936973"/>
                            <a:pt x="2786679" y="902828"/>
                            <a:pt x="2574843" y="918718"/>
                          </a:cubicBezTo>
                          <a:cubicBezTo>
                            <a:pt x="2414002" y="918213"/>
                            <a:pt x="2085151" y="934491"/>
                            <a:pt x="1948755" y="918718"/>
                          </a:cubicBezTo>
                          <a:cubicBezTo>
                            <a:pt x="1826454" y="914085"/>
                            <a:pt x="1536490" y="924909"/>
                            <a:pt x="1253797" y="918718"/>
                          </a:cubicBezTo>
                          <a:cubicBezTo>
                            <a:pt x="997399" y="950518"/>
                            <a:pt x="583075" y="957109"/>
                            <a:pt x="345969" y="918718"/>
                          </a:cubicBezTo>
                          <a:cubicBezTo>
                            <a:pt x="195790" y="910075"/>
                            <a:pt x="-6934" y="842809"/>
                            <a:pt x="0" y="765595"/>
                          </a:cubicBezTo>
                          <a:cubicBezTo>
                            <a:pt x="-909" y="676334"/>
                            <a:pt x="20652" y="645985"/>
                            <a:pt x="0" y="549188"/>
                          </a:cubicBezTo>
                          <a:cubicBezTo>
                            <a:pt x="-22980" y="450195"/>
                            <a:pt x="-4514" y="400857"/>
                            <a:pt x="0" y="351155"/>
                          </a:cubicBezTo>
                          <a:cubicBezTo>
                            <a:pt x="-3731" y="298154"/>
                            <a:pt x="7277" y="205495"/>
                            <a:pt x="0" y="153122"/>
                          </a:cubicBezTo>
                          <a:close/>
                        </a:path>
                        <a:path w="7578908" h="918718" fill="none" stroke="0" extrusionOk="0">
                          <a:moveTo>
                            <a:pt x="0" y="153122"/>
                          </a:moveTo>
                          <a:cubicBezTo>
                            <a:pt x="22702" y="69058"/>
                            <a:pt x="143319" y="-311"/>
                            <a:pt x="345969" y="0"/>
                          </a:cubicBezTo>
                          <a:cubicBezTo>
                            <a:pt x="482030" y="2139"/>
                            <a:pt x="768428" y="10548"/>
                            <a:pt x="903187" y="0"/>
                          </a:cubicBezTo>
                          <a:cubicBezTo>
                            <a:pt x="1101918" y="39131"/>
                            <a:pt x="1273765" y="29122"/>
                            <a:pt x="1667015" y="0"/>
                          </a:cubicBezTo>
                          <a:cubicBezTo>
                            <a:pt x="2042547" y="-10407"/>
                            <a:pt x="1952498" y="23910"/>
                            <a:pt x="2086495" y="0"/>
                          </a:cubicBezTo>
                          <a:cubicBezTo>
                            <a:pt x="2191384" y="9683"/>
                            <a:pt x="2363300" y="28819"/>
                            <a:pt x="2574843" y="0"/>
                          </a:cubicBezTo>
                          <a:cubicBezTo>
                            <a:pt x="2844269" y="-22103"/>
                            <a:pt x="3027896" y="4751"/>
                            <a:pt x="3200930" y="0"/>
                          </a:cubicBezTo>
                          <a:cubicBezTo>
                            <a:pt x="3407071" y="740"/>
                            <a:pt x="3592590" y="2509"/>
                            <a:pt x="3758149" y="0"/>
                          </a:cubicBezTo>
                          <a:cubicBezTo>
                            <a:pt x="3902352" y="-1055"/>
                            <a:pt x="3990934" y="4651"/>
                            <a:pt x="4177628" y="0"/>
                          </a:cubicBezTo>
                          <a:cubicBezTo>
                            <a:pt x="4330334" y="16076"/>
                            <a:pt x="4540582" y="-26848"/>
                            <a:pt x="4803716" y="0"/>
                          </a:cubicBezTo>
                          <a:cubicBezTo>
                            <a:pt x="5085339" y="-417"/>
                            <a:pt x="5049047" y="-6504"/>
                            <a:pt x="5292065" y="0"/>
                          </a:cubicBezTo>
                          <a:cubicBezTo>
                            <a:pt x="5522946" y="16318"/>
                            <a:pt x="5770376" y="5786"/>
                            <a:pt x="5918152" y="0"/>
                          </a:cubicBezTo>
                          <a:cubicBezTo>
                            <a:pt x="6073319" y="-18117"/>
                            <a:pt x="6369447" y="-18554"/>
                            <a:pt x="6544241" y="0"/>
                          </a:cubicBezTo>
                          <a:cubicBezTo>
                            <a:pt x="6743429" y="-1955"/>
                            <a:pt x="6926339" y="4634"/>
                            <a:pt x="7232938" y="0"/>
                          </a:cubicBezTo>
                          <a:cubicBezTo>
                            <a:pt x="7400213" y="789"/>
                            <a:pt x="7541677" y="71443"/>
                            <a:pt x="7578908" y="153122"/>
                          </a:cubicBezTo>
                          <a:cubicBezTo>
                            <a:pt x="7568474" y="206389"/>
                            <a:pt x="7561528" y="282587"/>
                            <a:pt x="7578908" y="345031"/>
                          </a:cubicBezTo>
                          <a:cubicBezTo>
                            <a:pt x="7597486" y="433934"/>
                            <a:pt x="7588718" y="487608"/>
                            <a:pt x="7578908" y="530814"/>
                          </a:cubicBezTo>
                          <a:cubicBezTo>
                            <a:pt x="7568975" y="593141"/>
                            <a:pt x="7562360" y="705956"/>
                            <a:pt x="7578908" y="765595"/>
                          </a:cubicBezTo>
                          <a:cubicBezTo>
                            <a:pt x="7632242" y="880893"/>
                            <a:pt x="7497793" y="923078"/>
                            <a:pt x="7232938" y="918718"/>
                          </a:cubicBezTo>
                          <a:cubicBezTo>
                            <a:pt x="7010154" y="939012"/>
                            <a:pt x="6969274" y="939153"/>
                            <a:pt x="6744589" y="918718"/>
                          </a:cubicBezTo>
                          <a:cubicBezTo>
                            <a:pt x="6557592" y="932611"/>
                            <a:pt x="6498842" y="928354"/>
                            <a:pt x="6256240" y="918718"/>
                          </a:cubicBezTo>
                          <a:cubicBezTo>
                            <a:pt x="5945485" y="896964"/>
                            <a:pt x="5784769" y="939663"/>
                            <a:pt x="5630152" y="918718"/>
                          </a:cubicBezTo>
                          <a:cubicBezTo>
                            <a:pt x="5454283" y="905330"/>
                            <a:pt x="5444682" y="914745"/>
                            <a:pt x="5271153" y="918718"/>
                          </a:cubicBezTo>
                          <a:cubicBezTo>
                            <a:pt x="5097624" y="922691"/>
                            <a:pt x="5028905" y="920364"/>
                            <a:pt x="4866325" y="918718"/>
                          </a:cubicBezTo>
                          <a:cubicBezTo>
                            <a:pt x="4641149" y="897538"/>
                            <a:pt x="4368532" y="906245"/>
                            <a:pt x="4102498" y="918718"/>
                          </a:cubicBezTo>
                          <a:cubicBezTo>
                            <a:pt x="3794146" y="909796"/>
                            <a:pt x="3776060" y="926363"/>
                            <a:pt x="3476409" y="918718"/>
                          </a:cubicBezTo>
                          <a:cubicBezTo>
                            <a:pt x="3200056" y="912990"/>
                            <a:pt x="2971880" y="908264"/>
                            <a:pt x="2850322" y="918718"/>
                          </a:cubicBezTo>
                          <a:cubicBezTo>
                            <a:pt x="2684528" y="883891"/>
                            <a:pt x="2374784" y="908721"/>
                            <a:pt x="2224234" y="918718"/>
                          </a:cubicBezTo>
                          <a:cubicBezTo>
                            <a:pt x="2044635" y="935731"/>
                            <a:pt x="1959737" y="933301"/>
                            <a:pt x="1834682" y="918718"/>
                          </a:cubicBezTo>
                          <a:cubicBezTo>
                            <a:pt x="1709627" y="904135"/>
                            <a:pt x="1548632" y="912725"/>
                            <a:pt x="1460406" y="918718"/>
                          </a:cubicBezTo>
                          <a:cubicBezTo>
                            <a:pt x="1280413" y="926723"/>
                            <a:pt x="1121868" y="908271"/>
                            <a:pt x="972058" y="918718"/>
                          </a:cubicBezTo>
                          <a:cubicBezTo>
                            <a:pt x="779800" y="935650"/>
                            <a:pt x="606858" y="916853"/>
                            <a:pt x="345969" y="918718"/>
                          </a:cubicBezTo>
                          <a:cubicBezTo>
                            <a:pt x="164531" y="907882"/>
                            <a:pt x="-18993" y="840919"/>
                            <a:pt x="0" y="765595"/>
                          </a:cubicBezTo>
                          <a:cubicBezTo>
                            <a:pt x="24048" y="700677"/>
                            <a:pt x="14733" y="632280"/>
                            <a:pt x="0" y="579811"/>
                          </a:cubicBezTo>
                          <a:cubicBezTo>
                            <a:pt x="-12195" y="528120"/>
                            <a:pt x="-13471" y="478092"/>
                            <a:pt x="0" y="387903"/>
                          </a:cubicBezTo>
                          <a:cubicBezTo>
                            <a:pt x="7364" y="292615"/>
                            <a:pt x="-16369" y="239204"/>
                            <a:pt x="0" y="1531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3" name="Rectangle: Rounded Corners 61">
              <a:extLst>
                <a:ext uri="{FF2B5EF4-FFF2-40B4-BE49-F238E27FC236}">
                  <a16:creationId xmlns:a16="http://schemas.microsoft.com/office/drawing/2014/main" id="{A89C9692-5D81-4164-B942-1B122770F1B4}"/>
                </a:ext>
              </a:extLst>
            </p:cNvPr>
            <p:cNvSpPr/>
            <p:nvPr/>
          </p:nvSpPr>
          <p:spPr>
            <a:xfrm>
              <a:off x="2295795" y="4741690"/>
              <a:ext cx="7724862" cy="1914383"/>
            </a:xfrm>
            <a:custGeom>
              <a:avLst/>
              <a:gdLst>
                <a:gd name="connsiteX0" fmla="*/ 0 w 7724862"/>
                <a:gd name="connsiteY0" fmla="*/ 319070 h 1914383"/>
                <a:gd name="connsiteX1" fmla="*/ 319070 w 7724862"/>
                <a:gd name="connsiteY1" fmla="*/ 0 h 1914383"/>
                <a:gd name="connsiteX2" fmla="*/ 821583 w 7724862"/>
                <a:gd name="connsiteY2" fmla="*/ 0 h 1914383"/>
                <a:gd name="connsiteX3" fmla="*/ 1394963 w 7724862"/>
                <a:gd name="connsiteY3" fmla="*/ 0 h 1914383"/>
                <a:gd name="connsiteX4" fmla="*/ 1968343 w 7724862"/>
                <a:gd name="connsiteY4" fmla="*/ 0 h 1914383"/>
                <a:gd name="connsiteX5" fmla="*/ 2754325 w 7724862"/>
                <a:gd name="connsiteY5" fmla="*/ 0 h 1914383"/>
                <a:gd name="connsiteX6" fmla="*/ 3185971 w 7724862"/>
                <a:gd name="connsiteY6" fmla="*/ 0 h 1914383"/>
                <a:gd name="connsiteX7" fmla="*/ 3688484 w 7724862"/>
                <a:gd name="connsiteY7" fmla="*/ 0 h 1914383"/>
                <a:gd name="connsiteX8" fmla="*/ 4332732 w 7724862"/>
                <a:gd name="connsiteY8" fmla="*/ 0 h 1914383"/>
                <a:gd name="connsiteX9" fmla="*/ 4906112 w 7724862"/>
                <a:gd name="connsiteY9" fmla="*/ 0 h 1914383"/>
                <a:gd name="connsiteX10" fmla="*/ 5337758 w 7724862"/>
                <a:gd name="connsiteY10" fmla="*/ 0 h 1914383"/>
                <a:gd name="connsiteX11" fmla="*/ 5982005 w 7724862"/>
                <a:gd name="connsiteY11" fmla="*/ 0 h 1914383"/>
                <a:gd name="connsiteX12" fmla="*/ 6484518 w 7724862"/>
                <a:gd name="connsiteY12" fmla="*/ 0 h 1914383"/>
                <a:gd name="connsiteX13" fmla="*/ 7405792 w 7724862"/>
                <a:gd name="connsiteY13" fmla="*/ 0 h 1914383"/>
                <a:gd name="connsiteX14" fmla="*/ 7724862 w 7724862"/>
                <a:gd name="connsiteY14" fmla="*/ 319070 h 1914383"/>
                <a:gd name="connsiteX15" fmla="*/ 7724862 w 7724862"/>
                <a:gd name="connsiteY15" fmla="*/ 931667 h 1914383"/>
                <a:gd name="connsiteX16" fmla="*/ 7724862 w 7724862"/>
                <a:gd name="connsiteY16" fmla="*/ 1595313 h 1914383"/>
                <a:gd name="connsiteX17" fmla="*/ 7405792 w 7724862"/>
                <a:gd name="connsiteY17" fmla="*/ 1914383 h 1914383"/>
                <a:gd name="connsiteX18" fmla="*/ 6619810 w 7724862"/>
                <a:gd name="connsiteY18" fmla="*/ 1914383 h 1914383"/>
                <a:gd name="connsiteX19" fmla="*/ 5904695 w 7724862"/>
                <a:gd name="connsiteY19" fmla="*/ 1914383 h 1914383"/>
                <a:gd name="connsiteX20" fmla="*/ 5260448 w 7724862"/>
                <a:gd name="connsiteY20" fmla="*/ 1914383 h 1914383"/>
                <a:gd name="connsiteX21" fmla="*/ 4474466 w 7724862"/>
                <a:gd name="connsiteY21" fmla="*/ 1914383 h 1914383"/>
                <a:gd name="connsiteX22" fmla="*/ 3971953 w 7724862"/>
                <a:gd name="connsiteY22" fmla="*/ 1914383 h 1914383"/>
                <a:gd name="connsiteX23" fmla="*/ 3327706 w 7724862"/>
                <a:gd name="connsiteY23" fmla="*/ 1914383 h 1914383"/>
                <a:gd name="connsiteX24" fmla="*/ 2541724 w 7724862"/>
                <a:gd name="connsiteY24" fmla="*/ 1914383 h 1914383"/>
                <a:gd name="connsiteX25" fmla="*/ 1755742 w 7724862"/>
                <a:gd name="connsiteY25" fmla="*/ 1914383 h 1914383"/>
                <a:gd name="connsiteX26" fmla="*/ 1111494 w 7724862"/>
                <a:gd name="connsiteY26" fmla="*/ 1914383 h 1914383"/>
                <a:gd name="connsiteX27" fmla="*/ 319070 w 7724862"/>
                <a:gd name="connsiteY27" fmla="*/ 1914383 h 1914383"/>
                <a:gd name="connsiteX28" fmla="*/ 0 w 7724862"/>
                <a:gd name="connsiteY28" fmla="*/ 1595313 h 1914383"/>
                <a:gd name="connsiteX29" fmla="*/ 0 w 7724862"/>
                <a:gd name="connsiteY29" fmla="*/ 995479 h 1914383"/>
                <a:gd name="connsiteX30" fmla="*/ 0 w 7724862"/>
                <a:gd name="connsiteY30" fmla="*/ 319070 h 19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2" h="1914383" fill="none" extrusionOk="0">
                  <a:moveTo>
                    <a:pt x="0" y="319070"/>
                  </a:moveTo>
                  <a:cubicBezTo>
                    <a:pt x="-42166" y="145095"/>
                    <a:pt x="122437" y="-4566"/>
                    <a:pt x="319070" y="0"/>
                  </a:cubicBezTo>
                  <a:cubicBezTo>
                    <a:pt x="446738" y="-19625"/>
                    <a:pt x="638008" y="9936"/>
                    <a:pt x="821583" y="0"/>
                  </a:cubicBezTo>
                  <a:cubicBezTo>
                    <a:pt x="1005158" y="-9936"/>
                    <a:pt x="1269619" y="-22318"/>
                    <a:pt x="1394963" y="0"/>
                  </a:cubicBezTo>
                  <a:cubicBezTo>
                    <a:pt x="1520307" y="22318"/>
                    <a:pt x="1760980" y="11540"/>
                    <a:pt x="1968343" y="0"/>
                  </a:cubicBezTo>
                  <a:cubicBezTo>
                    <a:pt x="2175706" y="-11540"/>
                    <a:pt x="2584955" y="7807"/>
                    <a:pt x="2754325" y="0"/>
                  </a:cubicBezTo>
                  <a:cubicBezTo>
                    <a:pt x="2923695" y="-7807"/>
                    <a:pt x="3043634" y="15422"/>
                    <a:pt x="3185971" y="0"/>
                  </a:cubicBezTo>
                  <a:cubicBezTo>
                    <a:pt x="3328308" y="-15422"/>
                    <a:pt x="3509854" y="-7109"/>
                    <a:pt x="3688484" y="0"/>
                  </a:cubicBezTo>
                  <a:cubicBezTo>
                    <a:pt x="3867114" y="7109"/>
                    <a:pt x="4136822" y="-380"/>
                    <a:pt x="4332732" y="0"/>
                  </a:cubicBezTo>
                  <a:cubicBezTo>
                    <a:pt x="4528642" y="380"/>
                    <a:pt x="4757243" y="-7097"/>
                    <a:pt x="4906112" y="0"/>
                  </a:cubicBezTo>
                  <a:cubicBezTo>
                    <a:pt x="5054981" y="7097"/>
                    <a:pt x="5202124" y="-13254"/>
                    <a:pt x="5337758" y="0"/>
                  </a:cubicBezTo>
                  <a:cubicBezTo>
                    <a:pt x="5473392" y="13254"/>
                    <a:pt x="5788070" y="-23124"/>
                    <a:pt x="5982005" y="0"/>
                  </a:cubicBezTo>
                  <a:cubicBezTo>
                    <a:pt x="6175940" y="23124"/>
                    <a:pt x="6284520" y="15087"/>
                    <a:pt x="6484518" y="0"/>
                  </a:cubicBezTo>
                  <a:cubicBezTo>
                    <a:pt x="6684516" y="-15087"/>
                    <a:pt x="7174058" y="-30190"/>
                    <a:pt x="7405792" y="0"/>
                  </a:cubicBezTo>
                  <a:cubicBezTo>
                    <a:pt x="7574544" y="30399"/>
                    <a:pt x="7743519" y="129761"/>
                    <a:pt x="7724862" y="319070"/>
                  </a:cubicBezTo>
                  <a:cubicBezTo>
                    <a:pt x="7747313" y="496635"/>
                    <a:pt x="7741859" y="694835"/>
                    <a:pt x="7724862" y="931667"/>
                  </a:cubicBezTo>
                  <a:cubicBezTo>
                    <a:pt x="7707865" y="1168499"/>
                    <a:pt x="7742883" y="1388705"/>
                    <a:pt x="7724862" y="1595313"/>
                  </a:cubicBezTo>
                  <a:cubicBezTo>
                    <a:pt x="7731734" y="1779727"/>
                    <a:pt x="7577803" y="1911637"/>
                    <a:pt x="7405792" y="1914383"/>
                  </a:cubicBezTo>
                  <a:cubicBezTo>
                    <a:pt x="7123702" y="1905589"/>
                    <a:pt x="6875820" y="1938669"/>
                    <a:pt x="6619810" y="1914383"/>
                  </a:cubicBezTo>
                  <a:cubicBezTo>
                    <a:pt x="6363800" y="1890097"/>
                    <a:pt x="6248323" y="1925700"/>
                    <a:pt x="5904695" y="1914383"/>
                  </a:cubicBezTo>
                  <a:cubicBezTo>
                    <a:pt x="5561067" y="1903066"/>
                    <a:pt x="5420497" y="1915006"/>
                    <a:pt x="5260448" y="1914383"/>
                  </a:cubicBezTo>
                  <a:cubicBezTo>
                    <a:pt x="5100399" y="1913760"/>
                    <a:pt x="4739223" y="1911580"/>
                    <a:pt x="4474466" y="1914383"/>
                  </a:cubicBezTo>
                  <a:cubicBezTo>
                    <a:pt x="4209709" y="1917186"/>
                    <a:pt x="4222130" y="1921144"/>
                    <a:pt x="3971953" y="1914383"/>
                  </a:cubicBezTo>
                  <a:cubicBezTo>
                    <a:pt x="3721776" y="1907622"/>
                    <a:pt x="3506553" y="1887517"/>
                    <a:pt x="3327706" y="1914383"/>
                  </a:cubicBezTo>
                  <a:cubicBezTo>
                    <a:pt x="3148859" y="1941249"/>
                    <a:pt x="2803041" y="1947850"/>
                    <a:pt x="2541724" y="1914383"/>
                  </a:cubicBezTo>
                  <a:cubicBezTo>
                    <a:pt x="2280407" y="1880916"/>
                    <a:pt x="1960207" y="1904157"/>
                    <a:pt x="1755742" y="1914383"/>
                  </a:cubicBezTo>
                  <a:cubicBezTo>
                    <a:pt x="1551277" y="1924609"/>
                    <a:pt x="1393499" y="1921900"/>
                    <a:pt x="1111494" y="1914383"/>
                  </a:cubicBezTo>
                  <a:cubicBezTo>
                    <a:pt x="829489" y="1906866"/>
                    <a:pt x="560411" y="1907251"/>
                    <a:pt x="319070" y="1914383"/>
                  </a:cubicBezTo>
                  <a:cubicBezTo>
                    <a:pt x="133055" y="1917635"/>
                    <a:pt x="-18973" y="1778939"/>
                    <a:pt x="0" y="1595313"/>
                  </a:cubicBezTo>
                  <a:cubicBezTo>
                    <a:pt x="-17075" y="1435073"/>
                    <a:pt x="1919" y="1138824"/>
                    <a:pt x="0" y="995479"/>
                  </a:cubicBezTo>
                  <a:cubicBezTo>
                    <a:pt x="-1919" y="852134"/>
                    <a:pt x="17816" y="481616"/>
                    <a:pt x="0" y="319070"/>
                  </a:cubicBezTo>
                  <a:close/>
                </a:path>
                <a:path w="7724862" h="1914383" stroke="0" extrusionOk="0">
                  <a:moveTo>
                    <a:pt x="0" y="319070"/>
                  </a:moveTo>
                  <a:cubicBezTo>
                    <a:pt x="22149" y="156405"/>
                    <a:pt x="167181" y="-4391"/>
                    <a:pt x="319070" y="0"/>
                  </a:cubicBezTo>
                  <a:cubicBezTo>
                    <a:pt x="483057" y="6924"/>
                    <a:pt x="632728" y="4241"/>
                    <a:pt x="750716" y="0"/>
                  </a:cubicBezTo>
                  <a:cubicBezTo>
                    <a:pt x="868704" y="-4241"/>
                    <a:pt x="1108563" y="-11942"/>
                    <a:pt x="1253229" y="0"/>
                  </a:cubicBezTo>
                  <a:cubicBezTo>
                    <a:pt x="1397895" y="11942"/>
                    <a:pt x="1681341" y="14817"/>
                    <a:pt x="2039211" y="0"/>
                  </a:cubicBezTo>
                  <a:cubicBezTo>
                    <a:pt x="2397081" y="-14817"/>
                    <a:pt x="2549092" y="7272"/>
                    <a:pt x="2754325" y="0"/>
                  </a:cubicBezTo>
                  <a:cubicBezTo>
                    <a:pt x="2959558" y="-7272"/>
                    <a:pt x="3249668" y="-18438"/>
                    <a:pt x="3540307" y="0"/>
                  </a:cubicBezTo>
                  <a:cubicBezTo>
                    <a:pt x="3830946" y="18438"/>
                    <a:pt x="4149016" y="-34148"/>
                    <a:pt x="4326289" y="0"/>
                  </a:cubicBezTo>
                  <a:cubicBezTo>
                    <a:pt x="4503562" y="34148"/>
                    <a:pt x="4716025" y="13080"/>
                    <a:pt x="4899669" y="0"/>
                  </a:cubicBezTo>
                  <a:cubicBezTo>
                    <a:pt x="5083313" y="-13080"/>
                    <a:pt x="5214474" y="8310"/>
                    <a:pt x="5331315" y="0"/>
                  </a:cubicBezTo>
                  <a:cubicBezTo>
                    <a:pt x="5448156" y="-8310"/>
                    <a:pt x="5660836" y="-16749"/>
                    <a:pt x="5975563" y="0"/>
                  </a:cubicBezTo>
                  <a:cubicBezTo>
                    <a:pt x="6290290" y="16749"/>
                    <a:pt x="6239243" y="21532"/>
                    <a:pt x="6478076" y="0"/>
                  </a:cubicBezTo>
                  <a:cubicBezTo>
                    <a:pt x="6716909" y="-21532"/>
                    <a:pt x="7161716" y="-31083"/>
                    <a:pt x="7405792" y="0"/>
                  </a:cubicBezTo>
                  <a:cubicBezTo>
                    <a:pt x="7570128" y="-3636"/>
                    <a:pt x="7699989" y="173764"/>
                    <a:pt x="7724862" y="319070"/>
                  </a:cubicBezTo>
                  <a:cubicBezTo>
                    <a:pt x="7702650" y="527354"/>
                    <a:pt x="7723456" y="676966"/>
                    <a:pt x="7724862" y="931667"/>
                  </a:cubicBezTo>
                  <a:cubicBezTo>
                    <a:pt x="7726268" y="1186368"/>
                    <a:pt x="7700902" y="1297572"/>
                    <a:pt x="7724862" y="1595313"/>
                  </a:cubicBezTo>
                  <a:cubicBezTo>
                    <a:pt x="7749852" y="1768388"/>
                    <a:pt x="7609468" y="1927597"/>
                    <a:pt x="7405792" y="1914383"/>
                  </a:cubicBezTo>
                  <a:cubicBezTo>
                    <a:pt x="7137469" y="1913063"/>
                    <a:pt x="6948239" y="1887575"/>
                    <a:pt x="6832412" y="1914383"/>
                  </a:cubicBezTo>
                  <a:cubicBezTo>
                    <a:pt x="6716585" y="1941191"/>
                    <a:pt x="6463333" y="1923537"/>
                    <a:pt x="6117297" y="1914383"/>
                  </a:cubicBezTo>
                  <a:cubicBezTo>
                    <a:pt x="5771262" y="1905229"/>
                    <a:pt x="5549703" y="1942897"/>
                    <a:pt x="5402182" y="1914383"/>
                  </a:cubicBezTo>
                  <a:cubicBezTo>
                    <a:pt x="5254661" y="1885869"/>
                    <a:pt x="5014288" y="1894158"/>
                    <a:pt x="4828802" y="1914383"/>
                  </a:cubicBezTo>
                  <a:cubicBezTo>
                    <a:pt x="4643316" y="1934608"/>
                    <a:pt x="4289618" y="1882809"/>
                    <a:pt x="4113688" y="1914383"/>
                  </a:cubicBezTo>
                  <a:cubicBezTo>
                    <a:pt x="3937758" y="1945957"/>
                    <a:pt x="3659538" y="1886811"/>
                    <a:pt x="3398573" y="1914383"/>
                  </a:cubicBezTo>
                  <a:cubicBezTo>
                    <a:pt x="3137608" y="1941955"/>
                    <a:pt x="2958220" y="1900301"/>
                    <a:pt x="2825193" y="1914383"/>
                  </a:cubicBezTo>
                  <a:cubicBezTo>
                    <a:pt x="2692166" y="1928465"/>
                    <a:pt x="2413517" y="1881800"/>
                    <a:pt x="2110078" y="1914383"/>
                  </a:cubicBezTo>
                  <a:cubicBezTo>
                    <a:pt x="1806640" y="1946966"/>
                    <a:pt x="1745224" y="1896075"/>
                    <a:pt x="1465830" y="1914383"/>
                  </a:cubicBezTo>
                  <a:cubicBezTo>
                    <a:pt x="1186436" y="1932691"/>
                    <a:pt x="782296" y="1876945"/>
                    <a:pt x="319070" y="1914383"/>
                  </a:cubicBezTo>
                  <a:cubicBezTo>
                    <a:pt x="165698" y="1904037"/>
                    <a:pt x="-10165" y="1775264"/>
                    <a:pt x="0" y="1595313"/>
                  </a:cubicBezTo>
                  <a:cubicBezTo>
                    <a:pt x="2442" y="1389869"/>
                    <a:pt x="486" y="1211254"/>
                    <a:pt x="0" y="969954"/>
                  </a:cubicBezTo>
                  <a:cubicBezTo>
                    <a:pt x="-486" y="728654"/>
                    <a:pt x="-32493" y="513105"/>
                    <a:pt x="0" y="31907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noFill/>
              <a:prstDash val="sysDash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custGeom>
                      <a:avLst/>
                      <a:gdLst>
                        <a:gd name="connsiteX0" fmla="*/ 0 w 7329137"/>
                        <a:gd name="connsiteY0" fmla="*/ 133983 h 803883"/>
                        <a:gd name="connsiteX1" fmla="*/ 302724 w 7329137"/>
                        <a:gd name="connsiteY1" fmla="*/ 0 h 803883"/>
                        <a:gd name="connsiteX2" fmla="*/ 779495 w 7329137"/>
                        <a:gd name="connsiteY2" fmla="*/ 0 h 803883"/>
                        <a:gd name="connsiteX3" fmla="*/ 1323502 w 7329137"/>
                        <a:gd name="connsiteY3" fmla="*/ 0 h 803883"/>
                        <a:gd name="connsiteX4" fmla="*/ 1867509 w 7329137"/>
                        <a:gd name="connsiteY4" fmla="*/ 0 h 803883"/>
                        <a:gd name="connsiteX5" fmla="*/ 2613227 w 7329137"/>
                        <a:gd name="connsiteY5" fmla="*/ 0 h 803883"/>
                        <a:gd name="connsiteX6" fmla="*/ 3022761 w 7329137"/>
                        <a:gd name="connsiteY6" fmla="*/ 0 h 803883"/>
                        <a:gd name="connsiteX7" fmla="*/ 3499532 w 7329137"/>
                        <a:gd name="connsiteY7" fmla="*/ 0 h 803883"/>
                        <a:gd name="connsiteX8" fmla="*/ 4110777 w 7329137"/>
                        <a:gd name="connsiteY8" fmla="*/ 0 h 803883"/>
                        <a:gd name="connsiteX9" fmla="*/ 4654784 w 7329137"/>
                        <a:gd name="connsiteY9" fmla="*/ 0 h 803883"/>
                        <a:gd name="connsiteX10" fmla="*/ 5064318 w 7329137"/>
                        <a:gd name="connsiteY10" fmla="*/ 0 h 803883"/>
                        <a:gd name="connsiteX11" fmla="*/ 5675562 w 7329137"/>
                        <a:gd name="connsiteY11" fmla="*/ 0 h 803883"/>
                        <a:gd name="connsiteX12" fmla="*/ 6152332 w 7329137"/>
                        <a:gd name="connsiteY12" fmla="*/ 0 h 803883"/>
                        <a:gd name="connsiteX13" fmla="*/ 7026412 w 7329137"/>
                        <a:gd name="connsiteY13" fmla="*/ 0 h 803883"/>
                        <a:gd name="connsiteX14" fmla="*/ 7329137 w 7329137"/>
                        <a:gd name="connsiteY14" fmla="*/ 133983 h 803883"/>
                        <a:gd name="connsiteX15" fmla="*/ 7329137 w 7329137"/>
                        <a:gd name="connsiteY15" fmla="*/ 391223 h 803883"/>
                        <a:gd name="connsiteX16" fmla="*/ 7329137 w 7329137"/>
                        <a:gd name="connsiteY16" fmla="*/ 669899 h 803883"/>
                        <a:gd name="connsiteX17" fmla="*/ 7026412 w 7329137"/>
                        <a:gd name="connsiteY17" fmla="*/ 803883 h 803883"/>
                        <a:gd name="connsiteX18" fmla="*/ 6280693 w 7329137"/>
                        <a:gd name="connsiteY18" fmla="*/ 803883 h 803883"/>
                        <a:gd name="connsiteX19" fmla="*/ 5602212 w 7329137"/>
                        <a:gd name="connsiteY19" fmla="*/ 803883 h 803883"/>
                        <a:gd name="connsiteX20" fmla="*/ 4990968 w 7329137"/>
                        <a:gd name="connsiteY20" fmla="*/ 803883 h 803883"/>
                        <a:gd name="connsiteX21" fmla="*/ 4618109 w 7329137"/>
                        <a:gd name="connsiteY21" fmla="*/ 803883 h 803883"/>
                        <a:gd name="connsiteX22" fmla="*/ 4245250 w 7329137"/>
                        <a:gd name="connsiteY22" fmla="*/ 803883 h 803883"/>
                        <a:gd name="connsiteX23" fmla="*/ 3768479 w 7329137"/>
                        <a:gd name="connsiteY23" fmla="*/ 803883 h 803883"/>
                        <a:gd name="connsiteX24" fmla="*/ 3157236 w 7329137"/>
                        <a:gd name="connsiteY24" fmla="*/ 803883 h 803883"/>
                        <a:gd name="connsiteX25" fmla="*/ 2411517 w 7329137"/>
                        <a:gd name="connsiteY25" fmla="*/ 803883 h 803883"/>
                        <a:gd name="connsiteX26" fmla="*/ 1665799 w 7329137"/>
                        <a:gd name="connsiteY26" fmla="*/ 803883 h 803883"/>
                        <a:gd name="connsiteX27" fmla="*/ 1054554 w 7329137"/>
                        <a:gd name="connsiteY27" fmla="*/ 803883 h 803883"/>
                        <a:gd name="connsiteX28" fmla="*/ 302724 w 7329137"/>
                        <a:gd name="connsiteY28" fmla="*/ 803883 h 803883"/>
                        <a:gd name="connsiteX29" fmla="*/ 0 w 7329137"/>
                        <a:gd name="connsiteY29" fmla="*/ 669899 h 803883"/>
                        <a:gd name="connsiteX30" fmla="*/ 0 w 7329137"/>
                        <a:gd name="connsiteY30" fmla="*/ 418019 h 803883"/>
                        <a:gd name="connsiteX31" fmla="*/ 0 w 7329137"/>
                        <a:gd name="connsiteY31" fmla="*/ 133983 h 803883"/>
                        <a:gd name="connsiteX0" fmla="*/ 0 w 7329137"/>
                        <a:gd name="connsiteY0" fmla="*/ 133983 h 803883"/>
                        <a:gd name="connsiteX1" fmla="*/ 302724 w 7329137"/>
                        <a:gd name="connsiteY1" fmla="*/ 0 h 803883"/>
                        <a:gd name="connsiteX2" fmla="*/ 712258 w 7329137"/>
                        <a:gd name="connsiteY2" fmla="*/ 0 h 803883"/>
                        <a:gd name="connsiteX3" fmla="*/ 1189029 w 7329137"/>
                        <a:gd name="connsiteY3" fmla="*/ 0 h 803883"/>
                        <a:gd name="connsiteX4" fmla="*/ 1934747 w 7329137"/>
                        <a:gd name="connsiteY4" fmla="*/ 0 h 803883"/>
                        <a:gd name="connsiteX5" fmla="*/ 2613227 w 7329137"/>
                        <a:gd name="connsiteY5" fmla="*/ 0 h 803883"/>
                        <a:gd name="connsiteX6" fmla="*/ 3358946 w 7329137"/>
                        <a:gd name="connsiteY6" fmla="*/ 0 h 803883"/>
                        <a:gd name="connsiteX7" fmla="*/ 4104664 w 7329137"/>
                        <a:gd name="connsiteY7" fmla="*/ 0 h 803883"/>
                        <a:gd name="connsiteX8" fmla="*/ 4648671 w 7329137"/>
                        <a:gd name="connsiteY8" fmla="*/ 0 h 803883"/>
                        <a:gd name="connsiteX9" fmla="*/ 5058205 w 7329137"/>
                        <a:gd name="connsiteY9" fmla="*/ 0 h 803883"/>
                        <a:gd name="connsiteX10" fmla="*/ 5669450 w 7329137"/>
                        <a:gd name="connsiteY10" fmla="*/ 0 h 803883"/>
                        <a:gd name="connsiteX11" fmla="*/ 6146220 w 7329137"/>
                        <a:gd name="connsiteY11" fmla="*/ 0 h 803883"/>
                        <a:gd name="connsiteX12" fmla="*/ 7026412 w 7329137"/>
                        <a:gd name="connsiteY12" fmla="*/ 0 h 803883"/>
                        <a:gd name="connsiteX13" fmla="*/ 7329137 w 7329137"/>
                        <a:gd name="connsiteY13" fmla="*/ 133983 h 803883"/>
                        <a:gd name="connsiteX14" fmla="*/ 7329137 w 7329137"/>
                        <a:gd name="connsiteY14" fmla="*/ 391223 h 803883"/>
                        <a:gd name="connsiteX15" fmla="*/ 7329137 w 7329137"/>
                        <a:gd name="connsiteY15" fmla="*/ 669899 h 803883"/>
                        <a:gd name="connsiteX16" fmla="*/ 7026412 w 7329137"/>
                        <a:gd name="connsiteY16" fmla="*/ 803883 h 803883"/>
                        <a:gd name="connsiteX17" fmla="*/ 6482404 w 7329137"/>
                        <a:gd name="connsiteY17" fmla="*/ 803883 h 803883"/>
                        <a:gd name="connsiteX18" fmla="*/ 5803923 w 7329137"/>
                        <a:gd name="connsiteY18" fmla="*/ 803883 h 803883"/>
                        <a:gd name="connsiteX19" fmla="*/ 5125441 w 7329137"/>
                        <a:gd name="connsiteY19" fmla="*/ 803883 h 803883"/>
                        <a:gd name="connsiteX20" fmla="*/ 4581434 w 7329137"/>
                        <a:gd name="connsiteY20" fmla="*/ 803883 h 803883"/>
                        <a:gd name="connsiteX21" fmla="*/ 3902954 w 7329137"/>
                        <a:gd name="connsiteY21" fmla="*/ 803883 h 803883"/>
                        <a:gd name="connsiteX22" fmla="*/ 3224472 w 7329137"/>
                        <a:gd name="connsiteY22" fmla="*/ 803883 h 803883"/>
                        <a:gd name="connsiteX23" fmla="*/ 2680465 w 7329137"/>
                        <a:gd name="connsiteY23" fmla="*/ 803883 h 803883"/>
                        <a:gd name="connsiteX24" fmla="*/ 2001984 w 7329137"/>
                        <a:gd name="connsiteY24" fmla="*/ 803883 h 803883"/>
                        <a:gd name="connsiteX25" fmla="*/ 1390739 w 7329137"/>
                        <a:gd name="connsiteY25" fmla="*/ 803883 h 803883"/>
                        <a:gd name="connsiteX26" fmla="*/ 302724 w 7329137"/>
                        <a:gd name="connsiteY26" fmla="*/ 803883 h 803883"/>
                        <a:gd name="connsiteX27" fmla="*/ 0 w 7329137"/>
                        <a:gd name="connsiteY27" fmla="*/ 669899 h 803883"/>
                        <a:gd name="connsiteX28" fmla="*/ 0 w 7329137"/>
                        <a:gd name="connsiteY28" fmla="*/ 407300 h 803883"/>
                        <a:gd name="connsiteX29" fmla="*/ 0 w 7329137"/>
                        <a:gd name="connsiteY29" fmla="*/ 133983 h 803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7329137" h="803883" fill="none" extrusionOk="0">
                          <a:moveTo>
                            <a:pt x="0" y="133983"/>
                          </a:moveTo>
                          <a:cubicBezTo>
                            <a:pt x="-21577" y="46080"/>
                            <a:pt x="131319" y="-15911"/>
                            <a:pt x="302724" y="0"/>
                          </a:cubicBezTo>
                          <a:cubicBezTo>
                            <a:pt x="409080" y="-3714"/>
                            <a:pt x="628879" y="-10506"/>
                            <a:pt x="779495" y="0"/>
                          </a:cubicBezTo>
                          <a:cubicBezTo>
                            <a:pt x="976782" y="-2297"/>
                            <a:pt x="1214015" y="-1081"/>
                            <a:pt x="1323502" y="0"/>
                          </a:cubicBezTo>
                          <a:cubicBezTo>
                            <a:pt x="1454444" y="22061"/>
                            <a:pt x="1670581" y="-13746"/>
                            <a:pt x="1867509" y="0"/>
                          </a:cubicBezTo>
                          <a:cubicBezTo>
                            <a:pt x="2058049" y="20406"/>
                            <a:pt x="2457548" y="-240"/>
                            <a:pt x="2613227" y="0"/>
                          </a:cubicBezTo>
                          <a:cubicBezTo>
                            <a:pt x="2762580" y="-5063"/>
                            <a:pt x="2869297" y="3579"/>
                            <a:pt x="3022761" y="0"/>
                          </a:cubicBezTo>
                          <a:cubicBezTo>
                            <a:pt x="3121336" y="-20665"/>
                            <a:pt x="3317965" y="-30837"/>
                            <a:pt x="3499532" y="0"/>
                          </a:cubicBezTo>
                          <a:cubicBezTo>
                            <a:pt x="3692159" y="30594"/>
                            <a:pt x="3898268" y="-17548"/>
                            <a:pt x="4110777" y="0"/>
                          </a:cubicBezTo>
                          <a:cubicBezTo>
                            <a:pt x="4280449" y="-24054"/>
                            <a:pt x="4485013" y="-12428"/>
                            <a:pt x="4654784" y="0"/>
                          </a:cubicBezTo>
                          <a:cubicBezTo>
                            <a:pt x="4824455" y="14072"/>
                            <a:pt x="4960078" y="-8584"/>
                            <a:pt x="5064318" y="0"/>
                          </a:cubicBezTo>
                          <a:cubicBezTo>
                            <a:pt x="5187615" y="-6315"/>
                            <a:pt x="5471256" y="-10470"/>
                            <a:pt x="5675562" y="0"/>
                          </a:cubicBezTo>
                          <a:cubicBezTo>
                            <a:pt x="5861952" y="31272"/>
                            <a:pt x="5959251" y="8958"/>
                            <a:pt x="6152332" y="0"/>
                          </a:cubicBezTo>
                          <a:cubicBezTo>
                            <a:pt x="6360363" y="-8338"/>
                            <a:pt x="6756154" y="-3270"/>
                            <a:pt x="7026412" y="0"/>
                          </a:cubicBezTo>
                          <a:cubicBezTo>
                            <a:pt x="7204388" y="4834"/>
                            <a:pt x="7360039" y="53177"/>
                            <a:pt x="7329137" y="133983"/>
                          </a:cubicBezTo>
                          <a:cubicBezTo>
                            <a:pt x="7346725" y="199856"/>
                            <a:pt x="7349108" y="294027"/>
                            <a:pt x="7329137" y="391223"/>
                          </a:cubicBezTo>
                          <a:cubicBezTo>
                            <a:pt x="7308384" y="483983"/>
                            <a:pt x="7357161" y="568423"/>
                            <a:pt x="7329137" y="669899"/>
                          </a:cubicBezTo>
                          <a:cubicBezTo>
                            <a:pt x="7337781" y="714148"/>
                            <a:pt x="7176164" y="806109"/>
                            <a:pt x="7026412" y="803883"/>
                          </a:cubicBezTo>
                          <a:cubicBezTo>
                            <a:pt x="6784214" y="837117"/>
                            <a:pt x="6518289" y="807977"/>
                            <a:pt x="6280693" y="803883"/>
                          </a:cubicBezTo>
                          <a:cubicBezTo>
                            <a:pt x="6032663" y="784728"/>
                            <a:pt x="5920116" y="820240"/>
                            <a:pt x="5602212" y="803883"/>
                          </a:cubicBezTo>
                          <a:cubicBezTo>
                            <a:pt x="5264337" y="824943"/>
                            <a:pt x="5139639" y="803542"/>
                            <a:pt x="4990968" y="803883"/>
                          </a:cubicBezTo>
                          <a:cubicBezTo>
                            <a:pt x="4806367" y="815516"/>
                            <a:pt x="4727277" y="799475"/>
                            <a:pt x="4618109" y="803883"/>
                          </a:cubicBezTo>
                          <a:cubicBezTo>
                            <a:pt x="4508941" y="808291"/>
                            <a:pt x="4413012" y="808649"/>
                            <a:pt x="4245250" y="803883"/>
                          </a:cubicBezTo>
                          <a:cubicBezTo>
                            <a:pt x="3993590" y="807461"/>
                            <a:pt x="4005815" y="806104"/>
                            <a:pt x="3768479" y="803883"/>
                          </a:cubicBezTo>
                          <a:cubicBezTo>
                            <a:pt x="3559771" y="777097"/>
                            <a:pt x="3344908" y="776913"/>
                            <a:pt x="3157236" y="803883"/>
                          </a:cubicBezTo>
                          <a:cubicBezTo>
                            <a:pt x="3001579" y="808279"/>
                            <a:pt x="2636427" y="794609"/>
                            <a:pt x="2411517" y="803883"/>
                          </a:cubicBezTo>
                          <a:cubicBezTo>
                            <a:pt x="2185906" y="760487"/>
                            <a:pt x="1864977" y="760462"/>
                            <a:pt x="1665799" y="803883"/>
                          </a:cubicBezTo>
                          <a:cubicBezTo>
                            <a:pt x="1502880" y="816776"/>
                            <a:pt x="1299731" y="813214"/>
                            <a:pt x="1054554" y="803883"/>
                          </a:cubicBezTo>
                          <a:cubicBezTo>
                            <a:pt x="778254" y="836133"/>
                            <a:pt x="551427" y="840353"/>
                            <a:pt x="302724" y="803883"/>
                          </a:cubicBezTo>
                          <a:cubicBezTo>
                            <a:pt x="123972" y="800500"/>
                            <a:pt x="-27975" y="742354"/>
                            <a:pt x="0" y="669899"/>
                          </a:cubicBezTo>
                          <a:cubicBezTo>
                            <a:pt x="-12506" y="600063"/>
                            <a:pt x="6032" y="474829"/>
                            <a:pt x="0" y="418019"/>
                          </a:cubicBezTo>
                          <a:cubicBezTo>
                            <a:pt x="546" y="359885"/>
                            <a:pt x="29818" y="213096"/>
                            <a:pt x="0" y="133983"/>
                          </a:cubicBezTo>
                          <a:close/>
                        </a:path>
                        <a:path w="7329137" h="803883" stroke="0" extrusionOk="0">
                          <a:moveTo>
                            <a:pt x="0" y="133983"/>
                          </a:moveTo>
                          <a:cubicBezTo>
                            <a:pt x="21547" y="31218"/>
                            <a:pt x="180943" y="-2431"/>
                            <a:pt x="302724" y="0"/>
                          </a:cubicBezTo>
                          <a:cubicBezTo>
                            <a:pt x="450982" y="16544"/>
                            <a:pt x="592430" y="-8728"/>
                            <a:pt x="712258" y="0"/>
                          </a:cubicBezTo>
                          <a:cubicBezTo>
                            <a:pt x="823319" y="-31454"/>
                            <a:pt x="1065728" y="-27597"/>
                            <a:pt x="1189029" y="0"/>
                          </a:cubicBezTo>
                          <a:cubicBezTo>
                            <a:pt x="1328985" y="60990"/>
                            <a:pt x="1598154" y="-54191"/>
                            <a:pt x="1934747" y="0"/>
                          </a:cubicBezTo>
                          <a:cubicBezTo>
                            <a:pt x="2284154" y="-27009"/>
                            <a:pt x="2405440" y="19178"/>
                            <a:pt x="2613227" y="0"/>
                          </a:cubicBezTo>
                          <a:cubicBezTo>
                            <a:pt x="2824506" y="-9161"/>
                            <a:pt x="3103136" y="-14584"/>
                            <a:pt x="3358946" y="0"/>
                          </a:cubicBezTo>
                          <a:cubicBezTo>
                            <a:pt x="3625564" y="5280"/>
                            <a:pt x="3945554" y="-17465"/>
                            <a:pt x="4104664" y="0"/>
                          </a:cubicBezTo>
                          <a:cubicBezTo>
                            <a:pt x="4255630" y="-7599"/>
                            <a:pt x="4480076" y="-31932"/>
                            <a:pt x="4648671" y="0"/>
                          </a:cubicBezTo>
                          <a:cubicBezTo>
                            <a:pt x="4819453" y="15622"/>
                            <a:pt x="4947694" y="-12553"/>
                            <a:pt x="5058205" y="0"/>
                          </a:cubicBezTo>
                          <a:cubicBezTo>
                            <a:pt x="5169461" y="7698"/>
                            <a:pt x="5361000" y="-31470"/>
                            <a:pt x="5669450" y="0"/>
                          </a:cubicBezTo>
                          <a:cubicBezTo>
                            <a:pt x="5966038" y="5374"/>
                            <a:pt x="5924892" y="18075"/>
                            <a:pt x="6146220" y="0"/>
                          </a:cubicBezTo>
                          <a:cubicBezTo>
                            <a:pt x="6370276" y="-19014"/>
                            <a:pt x="6748270" y="-38715"/>
                            <a:pt x="7026412" y="0"/>
                          </a:cubicBezTo>
                          <a:cubicBezTo>
                            <a:pt x="7176847" y="-1448"/>
                            <a:pt x="7318960" y="67995"/>
                            <a:pt x="7329137" y="133983"/>
                          </a:cubicBezTo>
                          <a:cubicBezTo>
                            <a:pt x="7316188" y="207749"/>
                            <a:pt x="7331401" y="288160"/>
                            <a:pt x="7329137" y="391223"/>
                          </a:cubicBezTo>
                          <a:cubicBezTo>
                            <a:pt x="7333287" y="502712"/>
                            <a:pt x="7308994" y="553540"/>
                            <a:pt x="7329137" y="669899"/>
                          </a:cubicBezTo>
                          <a:cubicBezTo>
                            <a:pt x="7363886" y="722244"/>
                            <a:pt x="7238053" y="816324"/>
                            <a:pt x="7026412" y="803883"/>
                          </a:cubicBezTo>
                          <a:cubicBezTo>
                            <a:pt x="6769604" y="806428"/>
                            <a:pt x="6591668" y="797495"/>
                            <a:pt x="6482404" y="803883"/>
                          </a:cubicBezTo>
                          <a:cubicBezTo>
                            <a:pt x="6389377" y="820273"/>
                            <a:pt x="6102210" y="768786"/>
                            <a:pt x="5803923" y="803883"/>
                          </a:cubicBezTo>
                          <a:cubicBezTo>
                            <a:pt x="5475285" y="779301"/>
                            <a:pt x="5257297" y="839914"/>
                            <a:pt x="5125441" y="803883"/>
                          </a:cubicBezTo>
                          <a:cubicBezTo>
                            <a:pt x="4991333" y="797050"/>
                            <a:pt x="4752682" y="797587"/>
                            <a:pt x="4581434" y="803883"/>
                          </a:cubicBezTo>
                          <a:cubicBezTo>
                            <a:pt x="4418332" y="780415"/>
                            <a:pt x="4034840" y="792290"/>
                            <a:pt x="3902954" y="803883"/>
                          </a:cubicBezTo>
                          <a:cubicBezTo>
                            <a:pt x="3729711" y="827086"/>
                            <a:pt x="3493712" y="742022"/>
                            <a:pt x="3224472" y="803883"/>
                          </a:cubicBezTo>
                          <a:cubicBezTo>
                            <a:pt x="2969487" y="816317"/>
                            <a:pt x="2814266" y="782857"/>
                            <a:pt x="2680465" y="803883"/>
                          </a:cubicBezTo>
                          <a:cubicBezTo>
                            <a:pt x="2537529" y="836073"/>
                            <a:pt x="2250906" y="783837"/>
                            <a:pt x="2001984" y="803883"/>
                          </a:cubicBezTo>
                          <a:cubicBezTo>
                            <a:pt x="1722162" y="813922"/>
                            <a:pt x="1649386" y="801921"/>
                            <a:pt x="1390739" y="803883"/>
                          </a:cubicBezTo>
                          <a:cubicBezTo>
                            <a:pt x="1130186" y="728433"/>
                            <a:pt x="777596" y="809116"/>
                            <a:pt x="302724" y="803883"/>
                          </a:cubicBezTo>
                          <a:cubicBezTo>
                            <a:pt x="172619" y="788674"/>
                            <a:pt x="-14657" y="744894"/>
                            <a:pt x="0" y="669899"/>
                          </a:cubicBezTo>
                          <a:cubicBezTo>
                            <a:pt x="498" y="584804"/>
                            <a:pt x="4970" y="500758"/>
                            <a:pt x="0" y="407300"/>
                          </a:cubicBezTo>
                          <a:cubicBezTo>
                            <a:pt x="-2338" y="303403"/>
                            <a:pt x="-31409" y="213516"/>
                            <a:pt x="0" y="133983"/>
                          </a:cubicBezTo>
                          <a:close/>
                        </a:path>
                        <a:path w="7329137" h="803883" fill="none" stroke="0" extrusionOk="0">
                          <a:moveTo>
                            <a:pt x="0" y="133983"/>
                          </a:moveTo>
                          <a:cubicBezTo>
                            <a:pt x="-30646" y="66654"/>
                            <a:pt x="145392" y="-7193"/>
                            <a:pt x="302724" y="0"/>
                          </a:cubicBezTo>
                          <a:cubicBezTo>
                            <a:pt x="433545" y="-5751"/>
                            <a:pt x="637026" y="18961"/>
                            <a:pt x="779495" y="0"/>
                          </a:cubicBezTo>
                          <a:cubicBezTo>
                            <a:pt x="964852" y="6840"/>
                            <a:pt x="1188395" y="10481"/>
                            <a:pt x="1323502" y="0"/>
                          </a:cubicBezTo>
                          <a:cubicBezTo>
                            <a:pt x="1393756" y="4806"/>
                            <a:pt x="1667247" y="20542"/>
                            <a:pt x="1867509" y="0"/>
                          </a:cubicBezTo>
                          <a:cubicBezTo>
                            <a:pt x="2055728" y="420"/>
                            <a:pt x="2457839" y="8296"/>
                            <a:pt x="2613227" y="0"/>
                          </a:cubicBezTo>
                          <a:cubicBezTo>
                            <a:pt x="2790455" y="-10128"/>
                            <a:pt x="2898465" y="8158"/>
                            <a:pt x="3022761" y="0"/>
                          </a:cubicBezTo>
                          <a:cubicBezTo>
                            <a:pt x="3160187" y="-48570"/>
                            <a:pt x="3369066" y="873"/>
                            <a:pt x="3499532" y="0"/>
                          </a:cubicBezTo>
                          <a:cubicBezTo>
                            <a:pt x="3671263" y="13846"/>
                            <a:pt x="3935925" y="32190"/>
                            <a:pt x="4110777" y="0"/>
                          </a:cubicBezTo>
                          <a:cubicBezTo>
                            <a:pt x="4238729" y="-9871"/>
                            <a:pt x="4495757" y="16200"/>
                            <a:pt x="4654784" y="0"/>
                          </a:cubicBezTo>
                          <a:cubicBezTo>
                            <a:pt x="4805389" y="17301"/>
                            <a:pt x="4918912" y="-10683"/>
                            <a:pt x="5064318" y="0"/>
                          </a:cubicBezTo>
                          <a:cubicBezTo>
                            <a:pt x="5182659" y="18421"/>
                            <a:pt x="5508325" y="-9488"/>
                            <a:pt x="5675562" y="0"/>
                          </a:cubicBezTo>
                          <a:cubicBezTo>
                            <a:pt x="5854877" y="-544"/>
                            <a:pt x="5961298" y="3895"/>
                            <a:pt x="6152332" y="0"/>
                          </a:cubicBezTo>
                          <a:cubicBezTo>
                            <a:pt x="6369694" y="755"/>
                            <a:pt x="6834458" y="-16187"/>
                            <a:pt x="7026412" y="0"/>
                          </a:cubicBezTo>
                          <a:cubicBezTo>
                            <a:pt x="7196741" y="17684"/>
                            <a:pt x="7329153" y="63067"/>
                            <a:pt x="7329137" y="133983"/>
                          </a:cubicBezTo>
                          <a:cubicBezTo>
                            <a:pt x="7353088" y="218996"/>
                            <a:pt x="7343514" y="300152"/>
                            <a:pt x="7329137" y="391223"/>
                          </a:cubicBezTo>
                          <a:cubicBezTo>
                            <a:pt x="7320048" y="510960"/>
                            <a:pt x="7341784" y="588165"/>
                            <a:pt x="7329137" y="669899"/>
                          </a:cubicBezTo>
                          <a:cubicBezTo>
                            <a:pt x="7356375" y="770685"/>
                            <a:pt x="7182129" y="785393"/>
                            <a:pt x="7026412" y="803883"/>
                          </a:cubicBezTo>
                          <a:cubicBezTo>
                            <a:pt x="6774134" y="833647"/>
                            <a:pt x="6563030" y="820515"/>
                            <a:pt x="6280693" y="803883"/>
                          </a:cubicBezTo>
                          <a:cubicBezTo>
                            <a:pt x="6041806" y="788747"/>
                            <a:pt x="5942282" y="809111"/>
                            <a:pt x="5602212" y="803883"/>
                          </a:cubicBezTo>
                          <a:cubicBezTo>
                            <a:pt x="5259242" y="791073"/>
                            <a:pt x="5145060" y="819029"/>
                            <a:pt x="4990968" y="803883"/>
                          </a:cubicBezTo>
                          <a:cubicBezTo>
                            <a:pt x="4828010" y="821755"/>
                            <a:pt x="4790890" y="797447"/>
                            <a:pt x="4618109" y="803883"/>
                          </a:cubicBezTo>
                          <a:cubicBezTo>
                            <a:pt x="4445328" y="810319"/>
                            <a:pt x="4371428" y="816179"/>
                            <a:pt x="4245250" y="803883"/>
                          </a:cubicBezTo>
                          <a:cubicBezTo>
                            <a:pt x="3991728" y="805915"/>
                            <a:pt x="4004996" y="807113"/>
                            <a:pt x="3768479" y="803883"/>
                          </a:cubicBezTo>
                          <a:cubicBezTo>
                            <a:pt x="3549075" y="806206"/>
                            <a:pt x="3333051" y="799987"/>
                            <a:pt x="3157236" y="803883"/>
                          </a:cubicBezTo>
                          <a:cubicBezTo>
                            <a:pt x="3041073" y="843126"/>
                            <a:pt x="2615032" y="820298"/>
                            <a:pt x="2411517" y="803883"/>
                          </a:cubicBezTo>
                          <a:cubicBezTo>
                            <a:pt x="2122870" y="780723"/>
                            <a:pt x="1872209" y="797763"/>
                            <a:pt x="1665799" y="803883"/>
                          </a:cubicBezTo>
                          <a:cubicBezTo>
                            <a:pt x="1487688" y="793076"/>
                            <a:pt x="1303282" y="807954"/>
                            <a:pt x="1054554" y="803883"/>
                          </a:cubicBezTo>
                          <a:cubicBezTo>
                            <a:pt x="746341" y="768803"/>
                            <a:pt x="531245" y="768611"/>
                            <a:pt x="302724" y="803883"/>
                          </a:cubicBezTo>
                          <a:cubicBezTo>
                            <a:pt x="125491" y="807339"/>
                            <a:pt x="-23588" y="752880"/>
                            <a:pt x="0" y="669899"/>
                          </a:cubicBezTo>
                          <a:cubicBezTo>
                            <a:pt x="-12882" y="610089"/>
                            <a:pt x="5565" y="480634"/>
                            <a:pt x="0" y="418019"/>
                          </a:cubicBezTo>
                          <a:cubicBezTo>
                            <a:pt x="-1750" y="360563"/>
                            <a:pt x="20774" y="202077"/>
                            <a:pt x="0" y="13398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4" name="Rectangle: Rounded Corners 65">
              <a:extLst>
                <a:ext uri="{FF2B5EF4-FFF2-40B4-BE49-F238E27FC236}">
                  <a16:creationId xmlns:a16="http://schemas.microsoft.com/office/drawing/2014/main" id="{6DB4D3D3-93D1-49EB-8896-B962123EF0D5}"/>
                </a:ext>
              </a:extLst>
            </p:cNvPr>
            <p:cNvSpPr/>
            <p:nvPr/>
          </p:nvSpPr>
          <p:spPr>
            <a:xfrm>
              <a:off x="2317626" y="4752423"/>
              <a:ext cx="7724863" cy="1891749"/>
            </a:xfrm>
            <a:custGeom>
              <a:avLst/>
              <a:gdLst>
                <a:gd name="connsiteX0" fmla="*/ 0 w 7724863"/>
                <a:gd name="connsiteY0" fmla="*/ 315298 h 1891749"/>
                <a:gd name="connsiteX1" fmla="*/ 315298 w 7724863"/>
                <a:gd name="connsiteY1" fmla="*/ 0 h 1891749"/>
                <a:gd name="connsiteX2" fmla="*/ 818346 w 7724863"/>
                <a:gd name="connsiteY2" fmla="*/ 0 h 1891749"/>
                <a:gd name="connsiteX3" fmla="*/ 1392337 w 7724863"/>
                <a:gd name="connsiteY3" fmla="*/ 0 h 1891749"/>
                <a:gd name="connsiteX4" fmla="*/ 1966327 w 7724863"/>
                <a:gd name="connsiteY4" fmla="*/ 0 h 1891749"/>
                <a:gd name="connsiteX5" fmla="*/ 2753146 w 7724863"/>
                <a:gd name="connsiteY5" fmla="*/ 0 h 1891749"/>
                <a:gd name="connsiteX6" fmla="*/ 3185251 w 7724863"/>
                <a:gd name="connsiteY6" fmla="*/ 0 h 1891749"/>
                <a:gd name="connsiteX7" fmla="*/ 3688299 w 7724863"/>
                <a:gd name="connsiteY7" fmla="*/ 0 h 1891749"/>
                <a:gd name="connsiteX8" fmla="*/ 4333233 w 7724863"/>
                <a:gd name="connsiteY8" fmla="*/ 0 h 1891749"/>
                <a:gd name="connsiteX9" fmla="*/ 4907224 w 7724863"/>
                <a:gd name="connsiteY9" fmla="*/ 0 h 1891749"/>
                <a:gd name="connsiteX10" fmla="*/ 5339329 w 7724863"/>
                <a:gd name="connsiteY10" fmla="*/ 0 h 1891749"/>
                <a:gd name="connsiteX11" fmla="*/ 5984262 w 7724863"/>
                <a:gd name="connsiteY11" fmla="*/ 0 h 1891749"/>
                <a:gd name="connsiteX12" fmla="*/ 6487310 w 7724863"/>
                <a:gd name="connsiteY12" fmla="*/ 0 h 1891749"/>
                <a:gd name="connsiteX13" fmla="*/ 7409565 w 7724863"/>
                <a:gd name="connsiteY13" fmla="*/ 0 h 1891749"/>
                <a:gd name="connsiteX14" fmla="*/ 7724863 w 7724863"/>
                <a:gd name="connsiteY14" fmla="*/ 315298 h 1891749"/>
                <a:gd name="connsiteX15" fmla="*/ 7724863 w 7724863"/>
                <a:gd name="connsiteY15" fmla="*/ 920651 h 1891749"/>
                <a:gd name="connsiteX16" fmla="*/ 7724863 w 7724863"/>
                <a:gd name="connsiteY16" fmla="*/ 1576451 h 1891749"/>
                <a:gd name="connsiteX17" fmla="*/ 7409565 w 7724863"/>
                <a:gd name="connsiteY17" fmla="*/ 1891749 h 1891749"/>
                <a:gd name="connsiteX18" fmla="*/ 6622746 w 7724863"/>
                <a:gd name="connsiteY18" fmla="*/ 1891749 h 1891749"/>
                <a:gd name="connsiteX19" fmla="*/ 5906870 w 7724863"/>
                <a:gd name="connsiteY19" fmla="*/ 1891749 h 1891749"/>
                <a:gd name="connsiteX20" fmla="*/ 5261937 w 7724863"/>
                <a:gd name="connsiteY20" fmla="*/ 1891749 h 1891749"/>
                <a:gd name="connsiteX21" fmla="*/ 4475118 w 7724863"/>
                <a:gd name="connsiteY21" fmla="*/ 1891749 h 1891749"/>
                <a:gd name="connsiteX22" fmla="*/ 3972070 w 7724863"/>
                <a:gd name="connsiteY22" fmla="*/ 1891749 h 1891749"/>
                <a:gd name="connsiteX23" fmla="*/ 3327137 w 7724863"/>
                <a:gd name="connsiteY23" fmla="*/ 1891749 h 1891749"/>
                <a:gd name="connsiteX24" fmla="*/ 2540318 w 7724863"/>
                <a:gd name="connsiteY24" fmla="*/ 1891749 h 1891749"/>
                <a:gd name="connsiteX25" fmla="*/ 1753499 w 7724863"/>
                <a:gd name="connsiteY25" fmla="*/ 1891749 h 1891749"/>
                <a:gd name="connsiteX26" fmla="*/ 1108566 w 7724863"/>
                <a:gd name="connsiteY26" fmla="*/ 1891749 h 1891749"/>
                <a:gd name="connsiteX27" fmla="*/ 315298 w 7724863"/>
                <a:gd name="connsiteY27" fmla="*/ 1891749 h 1891749"/>
                <a:gd name="connsiteX28" fmla="*/ 0 w 7724863"/>
                <a:gd name="connsiteY28" fmla="*/ 1576451 h 1891749"/>
                <a:gd name="connsiteX29" fmla="*/ 0 w 7724863"/>
                <a:gd name="connsiteY29" fmla="*/ 983709 h 1891749"/>
                <a:gd name="connsiteX30" fmla="*/ 0 w 7724863"/>
                <a:gd name="connsiteY30" fmla="*/ 315298 h 18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3" h="1891749" fill="none" extrusionOk="0">
                  <a:moveTo>
                    <a:pt x="0" y="315298"/>
                  </a:moveTo>
                  <a:cubicBezTo>
                    <a:pt x="-14797" y="141951"/>
                    <a:pt x="130281" y="-2434"/>
                    <a:pt x="315298" y="0"/>
                  </a:cubicBezTo>
                  <a:cubicBezTo>
                    <a:pt x="463744" y="-19391"/>
                    <a:pt x="580090" y="-22483"/>
                    <a:pt x="818346" y="0"/>
                  </a:cubicBezTo>
                  <a:cubicBezTo>
                    <a:pt x="1056602" y="22483"/>
                    <a:pt x="1136407" y="-186"/>
                    <a:pt x="1392337" y="0"/>
                  </a:cubicBezTo>
                  <a:cubicBezTo>
                    <a:pt x="1648267" y="186"/>
                    <a:pt x="1686620" y="-1006"/>
                    <a:pt x="1966327" y="0"/>
                  </a:cubicBezTo>
                  <a:cubicBezTo>
                    <a:pt x="2246034" y="1006"/>
                    <a:pt x="2590414" y="-17617"/>
                    <a:pt x="2753146" y="0"/>
                  </a:cubicBezTo>
                  <a:cubicBezTo>
                    <a:pt x="2915878" y="17617"/>
                    <a:pt x="3035406" y="-19567"/>
                    <a:pt x="3185251" y="0"/>
                  </a:cubicBezTo>
                  <a:cubicBezTo>
                    <a:pt x="3335097" y="19567"/>
                    <a:pt x="3582608" y="20989"/>
                    <a:pt x="3688299" y="0"/>
                  </a:cubicBezTo>
                  <a:cubicBezTo>
                    <a:pt x="3793990" y="-20989"/>
                    <a:pt x="4040872" y="22707"/>
                    <a:pt x="4333233" y="0"/>
                  </a:cubicBezTo>
                  <a:cubicBezTo>
                    <a:pt x="4625594" y="-22707"/>
                    <a:pt x="4659147" y="23789"/>
                    <a:pt x="4907224" y="0"/>
                  </a:cubicBezTo>
                  <a:cubicBezTo>
                    <a:pt x="5155301" y="-23789"/>
                    <a:pt x="5195798" y="-5091"/>
                    <a:pt x="5339329" y="0"/>
                  </a:cubicBezTo>
                  <a:cubicBezTo>
                    <a:pt x="5482861" y="5091"/>
                    <a:pt x="5739408" y="-14996"/>
                    <a:pt x="5984262" y="0"/>
                  </a:cubicBezTo>
                  <a:cubicBezTo>
                    <a:pt x="6229116" y="14996"/>
                    <a:pt x="6274592" y="-16699"/>
                    <a:pt x="6487310" y="0"/>
                  </a:cubicBezTo>
                  <a:cubicBezTo>
                    <a:pt x="6700028" y="16699"/>
                    <a:pt x="7029216" y="-17700"/>
                    <a:pt x="7409565" y="0"/>
                  </a:cubicBezTo>
                  <a:cubicBezTo>
                    <a:pt x="7575158" y="34778"/>
                    <a:pt x="7742806" y="128573"/>
                    <a:pt x="7724863" y="315298"/>
                  </a:cubicBezTo>
                  <a:cubicBezTo>
                    <a:pt x="7754547" y="439863"/>
                    <a:pt x="7740072" y="759637"/>
                    <a:pt x="7724863" y="920651"/>
                  </a:cubicBezTo>
                  <a:cubicBezTo>
                    <a:pt x="7709654" y="1081665"/>
                    <a:pt x="7704628" y="1303549"/>
                    <a:pt x="7724863" y="1576451"/>
                  </a:cubicBezTo>
                  <a:cubicBezTo>
                    <a:pt x="7734654" y="1762263"/>
                    <a:pt x="7557835" y="1874865"/>
                    <a:pt x="7409565" y="1891749"/>
                  </a:cubicBezTo>
                  <a:cubicBezTo>
                    <a:pt x="7089490" y="1896716"/>
                    <a:pt x="6810974" y="1887568"/>
                    <a:pt x="6622746" y="1891749"/>
                  </a:cubicBezTo>
                  <a:cubicBezTo>
                    <a:pt x="6434518" y="1895930"/>
                    <a:pt x="6178097" y="1903380"/>
                    <a:pt x="5906870" y="1891749"/>
                  </a:cubicBezTo>
                  <a:cubicBezTo>
                    <a:pt x="5635643" y="1880118"/>
                    <a:pt x="5459994" y="1910842"/>
                    <a:pt x="5261937" y="1891749"/>
                  </a:cubicBezTo>
                  <a:cubicBezTo>
                    <a:pt x="5063880" y="1872656"/>
                    <a:pt x="4765153" y="1904927"/>
                    <a:pt x="4475118" y="1891749"/>
                  </a:cubicBezTo>
                  <a:cubicBezTo>
                    <a:pt x="4185083" y="1878571"/>
                    <a:pt x="4152204" y="1895642"/>
                    <a:pt x="3972070" y="1891749"/>
                  </a:cubicBezTo>
                  <a:cubicBezTo>
                    <a:pt x="3791936" y="1887856"/>
                    <a:pt x="3508183" y="1908199"/>
                    <a:pt x="3327137" y="1891749"/>
                  </a:cubicBezTo>
                  <a:cubicBezTo>
                    <a:pt x="3146091" y="1875299"/>
                    <a:pt x="2839956" y="1926582"/>
                    <a:pt x="2540318" y="1891749"/>
                  </a:cubicBezTo>
                  <a:cubicBezTo>
                    <a:pt x="2240680" y="1856916"/>
                    <a:pt x="2073685" y="1872656"/>
                    <a:pt x="1753499" y="1891749"/>
                  </a:cubicBezTo>
                  <a:cubicBezTo>
                    <a:pt x="1433313" y="1910842"/>
                    <a:pt x="1324189" y="1904221"/>
                    <a:pt x="1108566" y="1891749"/>
                  </a:cubicBezTo>
                  <a:cubicBezTo>
                    <a:pt x="892943" y="1879277"/>
                    <a:pt x="700878" y="1916030"/>
                    <a:pt x="315298" y="1891749"/>
                  </a:cubicBezTo>
                  <a:cubicBezTo>
                    <a:pt x="134249" y="1894045"/>
                    <a:pt x="-10737" y="1754778"/>
                    <a:pt x="0" y="1576451"/>
                  </a:cubicBezTo>
                  <a:cubicBezTo>
                    <a:pt x="8397" y="1297110"/>
                    <a:pt x="19891" y="1166058"/>
                    <a:pt x="0" y="983709"/>
                  </a:cubicBezTo>
                  <a:cubicBezTo>
                    <a:pt x="-19891" y="801360"/>
                    <a:pt x="-3538" y="481075"/>
                    <a:pt x="0" y="315298"/>
                  </a:cubicBezTo>
                  <a:close/>
                </a:path>
                <a:path w="7724863" h="1891749" stroke="0" extrusionOk="0">
                  <a:moveTo>
                    <a:pt x="0" y="315298"/>
                  </a:moveTo>
                  <a:cubicBezTo>
                    <a:pt x="32285" y="160917"/>
                    <a:pt x="176451" y="-6369"/>
                    <a:pt x="315298" y="0"/>
                  </a:cubicBezTo>
                  <a:cubicBezTo>
                    <a:pt x="474964" y="-19014"/>
                    <a:pt x="640577" y="-15310"/>
                    <a:pt x="747403" y="0"/>
                  </a:cubicBezTo>
                  <a:cubicBezTo>
                    <a:pt x="854230" y="15310"/>
                    <a:pt x="1127572" y="19373"/>
                    <a:pt x="1250451" y="0"/>
                  </a:cubicBezTo>
                  <a:cubicBezTo>
                    <a:pt x="1373330" y="-19373"/>
                    <a:pt x="1681318" y="12056"/>
                    <a:pt x="2037270" y="0"/>
                  </a:cubicBezTo>
                  <a:cubicBezTo>
                    <a:pt x="2393222" y="-12056"/>
                    <a:pt x="2463817" y="-29896"/>
                    <a:pt x="2753146" y="0"/>
                  </a:cubicBezTo>
                  <a:cubicBezTo>
                    <a:pt x="3042475" y="29896"/>
                    <a:pt x="3255337" y="2124"/>
                    <a:pt x="3539965" y="0"/>
                  </a:cubicBezTo>
                  <a:cubicBezTo>
                    <a:pt x="3824593" y="-2124"/>
                    <a:pt x="4157179" y="-36265"/>
                    <a:pt x="4326784" y="0"/>
                  </a:cubicBezTo>
                  <a:cubicBezTo>
                    <a:pt x="4496389" y="36265"/>
                    <a:pt x="4657586" y="6348"/>
                    <a:pt x="4900774" y="0"/>
                  </a:cubicBezTo>
                  <a:cubicBezTo>
                    <a:pt x="5143962" y="-6348"/>
                    <a:pt x="5163462" y="-18812"/>
                    <a:pt x="5332880" y="0"/>
                  </a:cubicBezTo>
                  <a:cubicBezTo>
                    <a:pt x="5502298" y="18812"/>
                    <a:pt x="5806436" y="-6084"/>
                    <a:pt x="5977813" y="0"/>
                  </a:cubicBezTo>
                  <a:cubicBezTo>
                    <a:pt x="6149190" y="6084"/>
                    <a:pt x="6253247" y="22411"/>
                    <a:pt x="6480861" y="0"/>
                  </a:cubicBezTo>
                  <a:cubicBezTo>
                    <a:pt x="6708475" y="-22411"/>
                    <a:pt x="7161092" y="-29531"/>
                    <a:pt x="7409565" y="0"/>
                  </a:cubicBezTo>
                  <a:cubicBezTo>
                    <a:pt x="7571273" y="-3803"/>
                    <a:pt x="7700212" y="171799"/>
                    <a:pt x="7724863" y="315298"/>
                  </a:cubicBezTo>
                  <a:cubicBezTo>
                    <a:pt x="7711765" y="597506"/>
                    <a:pt x="7699886" y="753333"/>
                    <a:pt x="7724863" y="920651"/>
                  </a:cubicBezTo>
                  <a:cubicBezTo>
                    <a:pt x="7749840" y="1087969"/>
                    <a:pt x="7708755" y="1301463"/>
                    <a:pt x="7724863" y="1576451"/>
                  </a:cubicBezTo>
                  <a:cubicBezTo>
                    <a:pt x="7755754" y="1746701"/>
                    <a:pt x="7605538" y="1902258"/>
                    <a:pt x="7409565" y="1891749"/>
                  </a:cubicBezTo>
                  <a:cubicBezTo>
                    <a:pt x="7252018" y="1870296"/>
                    <a:pt x="6996721" y="1917334"/>
                    <a:pt x="6835574" y="1891749"/>
                  </a:cubicBezTo>
                  <a:cubicBezTo>
                    <a:pt x="6674427" y="1866164"/>
                    <a:pt x="6386799" y="1857090"/>
                    <a:pt x="6119698" y="1891749"/>
                  </a:cubicBezTo>
                  <a:cubicBezTo>
                    <a:pt x="5852597" y="1926408"/>
                    <a:pt x="5563766" y="1917816"/>
                    <a:pt x="5403822" y="1891749"/>
                  </a:cubicBezTo>
                  <a:cubicBezTo>
                    <a:pt x="5243878" y="1865682"/>
                    <a:pt x="5044424" y="1873083"/>
                    <a:pt x="4829832" y="1891749"/>
                  </a:cubicBezTo>
                  <a:cubicBezTo>
                    <a:pt x="4615240" y="1910416"/>
                    <a:pt x="4409221" y="1890158"/>
                    <a:pt x="4113956" y="1891749"/>
                  </a:cubicBezTo>
                  <a:cubicBezTo>
                    <a:pt x="3818691" y="1893340"/>
                    <a:pt x="3647421" y="1918168"/>
                    <a:pt x="3398079" y="1891749"/>
                  </a:cubicBezTo>
                  <a:cubicBezTo>
                    <a:pt x="3148737" y="1865330"/>
                    <a:pt x="2956917" y="1883929"/>
                    <a:pt x="2824089" y="1891749"/>
                  </a:cubicBezTo>
                  <a:cubicBezTo>
                    <a:pt x="2691261" y="1899570"/>
                    <a:pt x="2333173" y="1885231"/>
                    <a:pt x="2108213" y="1891749"/>
                  </a:cubicBezTo>
                  <a:cubicBezTo>
                    <a:pt x="1883253" y="1898267"/>
                    <a:pt x="1629386" y="1876492"/>
                    <a:pt x="1463279" y="1891749"/>
                  </a:cubicBezTo>
                  <a:cubicBezTo>
                    <a:pt x="1297172" y="1907006"/>
                    <a:pt x="819207" y="1887172"/>
                    <a:pt x="315298" y="1891749"/>
                  </a:cubicBezTo>
                  <a:cubicBezTo>
                    <a:pt x="166344" y="1880346"/>
                    <a:pt x="-9696" y="1754147"/>
                    <a:pt x="0" y="1576451"/>
                  </a:cubicBezTo>
                  <a:cubicBezTo>
                    <a:pt x="5577" y="1436239"/>
                    <a:pt x="-27651" y="1158990"/>
                    <a:pt x="0" y="958486"/>
                  </a:cubicBezTo>
                  <a:cubicBezTo>
                    <a:pt x="27651" y="757983"/>
                    <a:pt x="-24594" y="544205"/>
                    <a:pt x="0" y="315298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dash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custGeom>
                      <a:avLst/>
                      <a:gdLst>
                        <a:gd name="connsiteX0" fmla="*/ 0 w 7329138"/>
                        <a:gd name="connsiteY0" fmla="*/ 132399 h 794378"/>
                        <a:gd name="connsiteX1" fmla="*/ 299146 w 7329138"/>
                        <a:gd name="connsiteY1" fmla="*/ 0 h 794378"/>
                        <a:gd name="connsiteX2" fmla="*/ 776424 w 7329138"/>
                        <a:gd name="connsiteY2" fmla="*/ 0 h 794378"/>
                        <a:gd name="connsiteX3" fmla="*/ 1321011 w 7329138"/>
                        <a:gd name="connsiteY3" fmla="*/ 0 h 794378"/>
                        <a:gd name="connsiteX4" fmla="*/ 1865597 w 7329138"/>
                        <a:gd name="connsiteY4" fmla="*/ 0 h 794378"/>
                        <a:gd name="connsiteX5" fmla="*/ 2612109 w 7329138"/>
                        <a:gd name="connsiteY5" fmla="*/ 0 h 794378"/>
                        <a:gd name="connsiteX6" fmla="*/ 3022078 w 7329138"/>
                        <a:gd name="connsiteY6" fmla="*/ 0 h 794378"/>
                        <a:gd name="connsiteX7" fmla="*/ 3499356 w 7329138"/>
                        <a:gd name="connsiteY7" fmla="*/ 0 h 794378"/>
                        <a:gd name="connsiteX8" fmla="*/ 4111252 w 7329138"/>
                        <a:gd name="connsiteY8" fmla="*/ 0 h 794378"/>
                        <a:gd name="connsiteX9" fmla="*/ 4655839 w 7329138"/>
                        <a:gd name="connsiteY9" fmla="*/ 0 h 794378"/>
                        <a:gd name="connsiteX10" fmla="*/ 5065808 w 7329138"/>
                        <a:gd name="connsiteY10" fmla="*/ 0 h 794378"/>
                        <a:gd name="connsiteX11" fmla="*/ 5677703 w 7329138"/>
                        <a:gd name="connsiteY11" fmla="*/ 0 h 794378"/>
                        <a:gd name="connsiteX12" fmla="*/ 6154981 w 7329138"/>
                        <a:gd name="connsiteY12" fmla="*/ 0 h 794378"/>
                        <a:gd name="connsiteX13" fmla="*/ 7029991 w 7329138"/>
                        <a:gd name="connsiteY13" fmla="*/ 0 h 794378"/>
                        <a:gd name="connsiteX14" fmla="*/ 7329138 w 7329138"/>
                        <a:gd name="connsiteY14" fmla="*/ 132399 h 794378"/>
                        <a:gd name="connsiteX15" fmla="*/ 7329138 w 7329138"/>
                        <a:gd name="connsiteY15" fmla="*/ 386597 h 794378"/>
                        <a:gd name="connsiteX16" fmla="*/ 7329138 w 7329138"/>
                        <a:gd name="connsiteY16" fmla="*/ 661978 h 794378"/>
                        <a:gd name="connsiteX17" fmla="*/ 7029991 w 7329138"/>
                        <a:gd name="connsiteY17" fmla="*/ 794378 h 794378"/>
                        <a:gd name="connsiteX18" fmla="*/ 6671665 w 7329138"/>
                        <a:gd name="connsiteY18" fmla="*/ 794378 h 794378"/>
                        <a:gd name="connsiteX19" fmla="*/ 6283479 w 7329138"/>
                        <a:gd name="connsiteY19" fmla="*/ 794378 h 794378"/>
                        <a:gd name="connsiteX20" fmla="*/ 5604276 w 7329138"/>
                        <a:gd name="connsiteY20" fmla="*/ 794378 h 794378"/>
                        <a:gd name="connsiteX21" fmla="*/ 4992381 w 7329138"/>
                        <a:gd name="connsiteY21" fmla="*/ 794378 h 794378"/>
                        <a:gd name="connsiteX22" fmla="*/ 4245869 w 7329138"/>
                        <a:gd name="connsiteY22" fmla="*/ 794378 h 794378"/>
                        <a:gd name="connsiteX23" fmla="*/ 3768590 w 7329138"/>
                        <a:gd name="connsiteY23" fmla="*/ 794378 h 794378"/>
                        <a:gd name="connsiteX24" fmla="*/ 3156696 w 7329138"/>
                        <a:gd name="connsiteY24" fmla="*/ 794378 h 794378"/>
                        <a:gd name="connsiteX25" fmla="*/ 2410183 w 7329138"/>
                        <a:gd name="connsiteY25" fmla="*/ 794378 h 794378"/>
                        <a:gd name="connsiteX26" fmla="*/ 1663671 w 7329138"/>
                        <a:gd name="connsiteY26" fmla="*/ 794378 h 794378"/>
                        <a:gd name="connsiteX27" fmla="*/ 1051776 w 7329138"/>
                        <a:gd name="connsiteY27" fmla="*/ 794378 h 794378"/>
                        <a:gd name="connsiteX28" fmla="*/ 299146 w 7329138"/>
                        <a:gd name="connsiteY28" fmla="*/ 794378 h 794378"/>
                        <a:gd name="connsiteX29" fmla="*/ 0 w 7329138"/>
                        <a:gd name="connsiteY29" fmla="*/ 661978 h 794378"/>
                        <a:gd name="connsiteX30" fmla="*/ 0 w 7329138"/>
                        <a:gd name="connsiteY30" fmla="*/ 413076 h 794378"/>
                        <a:gd name="connsiteX31" fmla="*/ 0 w 7329138"/>
                        <a:gd name="connsiteY31" fmla="*/ 132399 h 794378"/>
                        <a:gd name="connsiteX0" fmla="*/ 0 w 7329138"/>
                        <a:gd name="connsiteY0" fmla="*/ 132399 h 794378"/>
                        <a:gd name="connsiteX1" fmla="*/ 299146 w 7329138"/>
                        <a:gd name="connsiteY1" fmla="*/ 0 h 794378"/>
                        <a:gd name="connsiteX2" fmla="*/ 709115 w 7329138"/>
                        <a:gd name="connsiteY2" fmla="*/ 0 h 794378"/>
                        <a:gd name="connsiteX3" fmla="*/ 1186393 w 7329138"/>
                        <a:gd name="connsiteY3" fmla="*/ 0 h 794378"/>
                        <a:gd name="connsiteX4" fmla="*/ 1932905 w 7329138"/>
                        <a:gd name="connsiteY4" fmla="*/ 0 h 794378"/>
                        <a:gd name="connsiteX5" fmla="*/ 2612109 w 7329138"/>
                        <a:gd name="connsiteY5" fmla="*/ 0 h 794378"/>
                        <a:gd name="connsiteX6" fmla="*/ 3358621 w 7329138"/>
                        <a:gd name="connsiteY6" fmla="*/ 0 h 794378"/>
                        <a:gd name="connsiteX7" fmla="*/ 4105133 w 7329138"/>
                        <a:gd name="connsiteY7" fmla="*/ 0 h 794378"/>
                        <a:gd name="connsiteX8" fmla="*/ 4649719 w 7329138"/>
                        <a:gd name="connsiteY8" fmla="*/ 0 h 794378"/>
                        <a:gd name="connsiteX9" fmla="*/ 5059690 w 7329138"/>
                        <a:gd name="connsiteY9" fmla="*/ 0 h 794378"/>
                        <a:gd name="connsiteX10" fmla="*/ 5671584 w 7329138"/>
                        <a:gd name="connsiteY10" fmla="*/ 0 h 794378"/>
                        <a:gd name="connsiteX11" fmla="*/ 6148863 w 7329138"/>
                        <a:gd name="connsiteY11" fmla="*/ 0 h 794378"/>
                        <a:gd name="connsiteX12" fmla="*/ 7029991 w 7329138"/>
                        <a:gd name="connsiteY12" fmla="*/ 0 h 794378"/>
                        <a:gd name="connsiteX13" fmla="*/ 7329138 w 7329138"/>
                        <a:gd name="connsiteY13" fmla="*/ 132399 h 794378"/>
                        <a:gd name="connsiteX14" fmla="*/ 7329138 w 7329138"/>
                        <a:gd name="connsiteY14" fmla="*/ 386597 h 794378"/>
                        <a:gd name="connsiteX15" fmla="*/ 7329138 w 7329138"/>
                        <a:gd name="connsiteY15" fmla="*/ 661978 h 794378"/>
                        <a:gd name="connsiteX16" fmla="*/ 7029991 w 7329138"/>
                        <a:gd name="connsiteY16" fmla="*/ 794378 h 794378"/>
                        <a:gd name="connsiteX17" fmla="*/ 6485405 w 7329138"/>
                        <a:gd name="connsiteY17" fmla="*/ 794378 h 794378"/>
                        <a:gd name="connsiteX18" fmla="*/ 5806201 w 7329138"/>
                        <a:gd name="connsiteY18" fmla="*/ 794378 h 794378"/>
                        <a:gd name="connsiteX19" fmla="*/ 5126998 w 7329138"/>
                        <a:gd name="connsiteY19" fmla="*/ 794378 h 794378"/>
                        <a:gd name="connsiteX20" fmla="*/ 4582412 w 7329138"/>
                        <a:gd name="connsiteY20" fmla="*/ 794378 h 794378"/>
                        <a:gd name="connsiteX21" fmla="*/ 3903208 w 7329138"/>
                        <a:gd name="connsiteY21" fmla="*/ 794378 h 794378"/>
                        <a:gd name="connsiteX22" fmla="*/ 3224004 w 7329138"/>
                        <a:gd name="connsiteY22" fmla="*/ 794378 h 794378"/>
                        <a:gd name="connsiteX23" fmla="*/ 2679418 w 7329138"/>
                        <a:gd name="connsiteY23" fmla="*/ 794378 h 794378"/>
                        <a:gd name="connsiteX24" fmla="*/ 2000214 w 7329138"/>
                        <a:gd name="connsiteY24" fmla="*/ 794378 h 794378"/>
                        <a:gd name="connsiteX25" fmla="*/ 1388318 w 7329138"/>
                        <a:gd name="connsiteY25" fmla="*/ 794378 h 794378"/>
                        <a:gd name="connsiteX26" fmla="*/ 299146 w 7329138"/>
                        <a:gd name="connsiteY26" fmla="*/ 794378 h 794378"/>
                        <a:gd name="connsiteX27" fmla="*/ 0 w 7329138"/>
                        <a:gd name="connsiteY27" fmla="*/ 661978 h 794378"/>
                        <a:gd name="connsiteX28" fmla="*/ 0 w 7329138"/>
                        <a:gd name="connsiteY28" fmla="*/ 402484 h 794378"/>
                        <a:gd name="connsiteX29" fmla="*/ 0 w 7329138"/>
                        <a:gd name="connsiteY29" fmla="*/ 132399 h 7943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7329138" h="794378" fill="none" extrusionOk="0">
                          <a:moveTo>
                            <a:pt x="0" y="132399"/>
                          </a:moveTo>
                          <a:cubicBezTo>
                            <a:pt x="5974" y="43484"/>
                            <a:pt x="148081" y="-23620"/>
                            <a:pt x="299146" y="0"/>
                          </a:cubicBezTo>
                          <a:cubicBezTo>
                            <a:pt x="414663" y="-383"/>
                            <a:pt x="554873" y="-12245"/>
                            <a:pt x="776424" y="0"/>
                          </a:cubicBezTo>
                          <a:cubicBezTo>
                            <a:pt x="1010841" y="10119"/>
                            <a:pt x="1089433" y="9798"/>
                            <a:pt x="1321011" y="0"/>
                          </a:cubicBezTo>
                          <a:cubicBezTo>
                            <a:pt x="1483840" y="1899"/>
                            <a:pt x="1607500" y="-25480"/>
                            <a:pt x="1865597" y="0"/>
                          </a:cubicBezTo>
                          <a:cubicBezTo>
                            <a:pt x="2148566" y="-18276"/>
                            <a:pt x="2457873" y="3312"/>
                            <a:pt x="2612109" y="0"/>
                          </a:cubicBezTo>
                          <a:cubicBezTo>
                            <a:pt x="2773143" y="16987"/>
                            <a:pt x="2864797" y="-3933"/>
                            <a:pt x="3022078" y="0"/>
                          </a:cubicBezTo>
                          <a:cubicBezTo>
                            <a:pt x="3155206" y="14072"/>
                            <a:pt x="3408889" y="-3096"/>
                            <a:pt x="3499356" y="0"/>
                          </a:cubicBezTo>
                          <a:cubicBezTo>
                            <a:pt x="3607244" y="33773"/>
                            <a:pt x="3834599" y="41410"/>
                            <a:pt x="4111252" y="0"/>
                          </a:cubicBezTo>
                          <a:cubicBezTo>
                            <a:pt x="4389099" y="-7343"/>
                            <a:pt x="4427285" y="11314"/>
                            <a:pt x="4655839" y="0"/>
                          </a:cubicBezTo>
                          <a:cubicBezTo>
                            <a:pt x="4894068" y="-8874"/>
                            <a:pt x="4931649" y="-2387"/>
                            <a:pt x="5065808" y="0"/>
                          </a:cubicBezTo>
                          <a:cubicBezTo>
                            <a:pt x="5189130" y="-26210"/>
                            <a:pt x="5426165" y="-7016"/>
                            <a:pt x="5677703" y="0"/>
                          </a:cubicBezTo>
                          <a:cubicBezTo>
                            <a:pt x="5910392" y="9703"/>
                            <a:pt x="5949090" y="-3806"/>
                            <a:pt x="6154981" y="0"/>
                          </a:cubicBezTo>
                          <a:cubicBezTo>
                            <a:pt x="6411181" y="1057"/>
                            <a:pt x="6603744" y="4773"/>
                            <a:pt x="7029991" y="0"/>
                          </a:cubicBezTo>
                          <a:cubicBezTo>
                            <a:pt x="7201828" y="8067"/>
                            <a:pt x="7356318" y="52982"/>
                            <a:pt x="7329138" y="132399"/>
                          </a:cubicBezTo>
                          <a:cubicBezTo>
                            <a:pt x="7352781" y="174124"/>
                            <a:pt x="7353760" y="324960"/>
                            <a:pt x="7329138" y="386597"/>
                          </a:cubicBezTo>
                          <a:cubicBezTo>
                            <a:pt x="7309690" y="446953"/>
                            <a:pt x="7318566" y="535762"/>
                            <a:pt x="7329138" y="661978"/>
                          </a:cubicBezTo>
                          <a:cubicBezTo>
                            <a:pt x="7339126" y="729091"/>
                            <a:pt x="7150110" y="792455"/>
                            <a:pt x="7029991" y="794378"/>
                          </a:cubicBezTo>
                          <a:cubicBezTo>
                            <a:pt x="6854565" y="789133"/>
                            <a:pt x="6746261" y="797422"/>
                            <a:pt x="6671665" y="794378"/>
                          </a:cubicBezTo>
                          <a:cubicBezTo>
                            <a:pt x="6597069" y="791334"/>
                            <a:pt x="6399147" y="803189"/>
                            <a:pt x="6283479" y="794378"/>
                          </a:cubicBezTo>
                          <a:cubicBezTo>
                            <a:pt x="6093406" y="821157"/>
                            <a:pt x="5825504" y="792420"/>
                            <a:pt x="5604276" y="794378"/>
                          </a:cubicBezTo>
                          <a:cubicBezTo>
                            <a:pt x="5351912" y="793585"/>
                            <a:pt x="5178397" y="825689"/>
                            <a:pt x="4992381" y="794378"/>
                          </a:cubicBezTo>
                          <a:cubicBezTo>
                            <a:pt x="4790609" y="797392"/>
                            <a:pt x="4475265" y="776585"/>
                            <a:pt x="4245869" y="794378"/>
                          </a:cubicBezTo>
                          <a:cubicBezTo>
                            <a:pt x="3970291" y="790908"/>
                            <a:pt x="3939439" y="794636"/>
                            <a:pt x="3768590" y="794378"/>
                          </a:cubicBezTo>
                          <a:cubicBezTo>
                            <a:pt x="3608590" y="783629"/>
                            <a:pt x="3344765" y="787070"/>
                            <a:pt x="3156696" y="794378"/>
                          </a:cubicBezTo>
                          <a:cubicBezTo>
                            <a:pt x="3022169" y="769191"/>
                            <a:pt x="2661479" y="775572"/>
                            <a:pt x="2410183" y="794378"/>
                          </a:cubicBezTo>
                          <a:cubicBezTo>
                            <a:pt x="2145849" y="753519"/>
                            <a:pt x="1972203" y="750548"/>
                            <a:pt x="1663671" y="794378"/>
                          </a:cubicBezTo>
                          <a:cubicBezTo>
                            <a:pt x="1370098" y="805221"/>
                            <a:pt x="1238972" y="804411"/>
                            <a:pt x="1051776" y="794378"/>
                          </a:cubicBezTo>
                          <a:cubicBezTo>
                            <a:pt x="837177" y="829730"/>
                            <a:pt x="670682" y="815996"/>
                            <a:pt x="299146" y="794378"/>
                          </a:cubicBezTo>
                          <a:cubicBezTo>
                            <a:pt x="125086" y="790554"/>
                            <a:pt x="-24021" y="730407"/>
                            <a:pt x="0" y="661978"/>
                          </a:cubicBezTo>
                          <a:cubicBezTo>
                            <a:pt x="11508" y="542235"/>
                            <a:pt x="21397" y="487618"/>
                            <a:pt x="0" y="413076"/>
                          </a:cubicBezTo>
                          <a:cubicBezTo>
                            <a:pt x="-13999" y="340744"/>
                            <a:pt x="1899" y="206430"/>
                            <a:pt x="0" y="132399"/>
                          </a:cubicBezTo>
                          <a:close/>
                        </a:path>
                        <a:path w="7329138" h="794378" stroke="0" extrusionOk="0">
                          <a:moveTo>
                            <a:pt x="0" y="132399"/>
                          </a:moveTo>
                          <a:cubicBezTo>
                            <a:pt x="31013" y="42910"/>
                            <a:pt x="183514" y="-3098"/>
                            <a:pt x="299146" y="0"/>
                          </a:cubicBezTo>
                          <a:cubicBezTo>
                            <a:pt x="442646" y="6873"/>
                            <a:pt x="599468" y="-17484"/>
                            <a:pt x="709115" y="0"/>
                          </a:cubicBezTo>
                          <a:cubicBezTo>
                            <a:pt x="809986" y="-9801"/>
                            <a:pt x="1081057" y="-10068"/>
                            <a:pt x="1186393" y="0"/>
                          </a:cubicBezTo>
                          <a:cubicBezTo>
                            <a:pt x="1305983" y="54178"/>
                            <a:pt x="1597689" y="-46254"/>
                            <a:pt x="1932905" y="0"/>
                          </a:cubicBezTo>
                          <a:cubicBezTo>
                            <a:pt x="2275394" y="-15111"/>
                            <a:pt x="2335996" y="-10574"/>
                            <a:pt x="2612109" y="0"/>
                          </a:cubicBezTo>
                          <a:cubicBezTo>
                            <a:pt x="2906252" y="5311"/>
                            <a:pt x="3131338" y="-13781"/>
                            <a:pt x="3358621" y="0"/>
                          </a:cubicBezTo>
                          <a:cubicBezTo>
                            <a:pt x="3610073" y="-5905"/>
                            <a:pt x="3961960" y="-21333"/>
                            <a:pt x="4105133" y="0"/>
                          </a:cubicBezTo>
                          <a:cubicBezTo>
                            <a:pt x="4243646" y="-13307"/>
                            <a:pt x="4419641" y="-1658"/>
                            <a:pt x="4649719" y="0"/>
                          </a:cubicBezTo>
                          <a:cubicBezTo>
                            <a:pt x="4879956" y="349"/>
                            <a:pt x="4899027" y="-11445"/>
                            <a:pt x="5059690" y="0"/>
                          </a:cubicBezTo>
                          <a:cubicBezTo>
                            <a:pt x="5220929" y="21853"/>
                            <a:pt x="5496017" y="-34749"/>
                            <a:pt x="5671584" y="0"/>
                          </a:cubicBezTo>
                          <a:cubicBezTo>
                            <a:pt x="5826222" y="-3994"/>
                            <a:pt x="5942774" y="26321"/>
                            <a:pt x="6148863" y="0"/>
                          </a:cubicBezTo>
                          <a:cubicBezTo>
                            <a:pt x="6357274" y="-38996"/>
                            <a:pt x="6778832" y="-20895"/>
                            <a:pt x="7029991" y="0"/>
                          </a:cubicBezTo>
                          <a:cubicBezTo>
                            <a:pt x="7172892" y="-1446"/>
                            <a:pt x="7312832" y="69518"/>
                            <a:pt x="7329138" y="132399"/>
                          </a:cubicBezTo>
                          <a:cubicBezTo>
                            <a:pt x="7323010" y="240285"/>
                            <a:pt x="7314088" y="325689"/>
                            <a:pt x="7329138" y="386597"/>
                          </a:cubicBezTo>
                          <a:cubicBezTo>
                            <a:pt x="7360152" y="468640"/>
                            <a:pt x="7316242" y="554496"/>
                            <a:pt x="7329138" y="661978"/>
                          </a:cubicBezTo>
                          <a:cubicBezTo>
                            <a:pt x="7369851" y="712463"/>
                            <a:pt x="7242682" y="808814"/>
                            <a:pt x="7029991" y="794378"/>
                          </a:cubicBezTo>
                          <a:cubicBezTo>
                            <a:pt x="6872664" y="796281"/>
                            <a:pt x="6637751" y="809332"/>
                            <a:pt x="6485405" y="794378"/>
                          </a:cubicBezTo>
                          <a:cubicBezTo>
                            <a:pt x="6350713" y="789173"/>
                            <a:pt x="6049974" y="767314"/>
                            <a:pt x="5806201" y="794378"/>
                          </a:cubicBezTo>
                          <a:cubicBezTo>
                            <a:pt x="5552358" y="782130"/>
                            <a:pt x="5273732" y="820208"/>
                            <a:pt x="5126998" y="794378"/>
                          </a:cubicBezTo>
                          <a:cubicBezTo>
                            <a:pt x="5006453" y="810832"/>
                            <a:pt x="4780309" y="789184"/>
                            <a:pt x="4582412" y="794378"/>
                          </a:cubicBezTo>
                          <a:cubicBezTo>
                            <a:pt x="4382480" y="793117"/>
                            <a:pt x="4138885" y="795824"/>
                            <a:pt x="3903208" y="794378"/>
                          </a:cubicBezTo>
                          <a:cubicBezTo>
                            <a:pt x="3619367" y="800867"/>
                            <a:pt x="3471286" y="780578"/>
                            <a:pt x="3224004" y="794378"/>
                          </a:cubicBezTo>
                          <a:cubicBezTo>
                            <a:pt x="2971542" y="785127"/>
                            <a:pt x="2814985" y="772090"/>
                            <a:pt x="2679418" y="794378"/>
                          </a:cubicBezTo>
                          <a:cubicBezTo>
                            <a:pt x="2547674" y="806650"/>
                            <a:pt x="2204469" y="790141"/>
                            <a:pt x="2000214" y="794378"/>
                          </a:cubicBezTo>
                          <a:cubicBezTo>
                            <a:pt x="1817672" y="783173"/>
                            <a:pt x="1528187" y="803749"/>
                            <a:pt x="1388318" y="794378"/>
                          </a:cubicBezTo>
                          <a:cubicBezTo>
                            <a:pt x="1231797" y="781043"/>
                            <a:pt x="836400" y="827496"/>
                            <a:pt x="299146" y="794378"/>
                          </a:cubicBezTo>
                          <a:cubicBezTo>
                            <a:pt x="168961" y="781736"/>
                            <a:pt x="-20780" y="735278"/>
                            <a:pt x="0" y="661978"/>
                          </a:cubicBezTo>
                          <a:cubicBezTo>
                            <a:pt x="-11033" y="613642"/>
                            <a:pt x="-16540" y="469763"/>
                            <a:pt x="0" y="402484"/>
                          </a:cubicBezTo>
                          <a:cubicBezTo>
                            <a:pt x="22138" y="312675"/>
                            <a:pt x="-26995" y="216243"/>
                            <a:pt x="0" y="132399"/>
                          </a:cubicBezTo>
                          <a:close/>
                        </a:path>
                        <a:path w="7329138" h="794378" fill="none" stroke="0" extrusionOk="0">
                          <a:moveTo>
                            <a:pt x="0" y="132399"/>
                          </a:moveTo>
                          <a:cubicBezTo>
                            <a:pt x="-8327" y="63102"/>
                            <a:pt x="155197" y="-6725"/>
                            <a:pt x="299146" y="0"/>
                          </a:cubicBezTo>
                          <a:cubicBezTo>
                            <a:pt x="460964" y="-2753"/>
                            <a:pt x="562108" y="-3967"/>
                            <a:pt x="776424" y="0"/>
                          </a:cubicBezTo>
                          <a:cubicBezTo>
                            <a:pt x="1011261" y="18091"/>
                            <a:pt x="1074364" y="4615"/>
                            <a:pt x="1321011" y="0"/>
                          </a:cubicBezTo>
                          <a:cubicBezTo>
                            <a:pt x="1466820" y="8031"/>
                            <a:pt x="1705110" y="-11365"/>
                            <a:pt x="1865597" y="0"/>
                          </a:cubicBezTo>
                          <a:cubicBezTo>
                            <a:pt x="2136190" y="-9157"/>
                            <a:pt x="2452819" y="-26670"/>
                            <a:pt x="2612109" y="0"/>
                          </a:cubicBezTo>
                          <a:cubicBezTo>
                            <a:pt x="2769614" y="20796"/>
                            <a:pt x="2865794" y="-32067"/>
                            <a:pt x="3022078" y="0"/>
                          </a:cubicBezTo>
                          <a:cubicBezTo>
                            <a:pt x="3164769" y="-6843"/>
                            <a:pt x="3390419" y="-8466"/>
                            <a:pt x="3499356" y="0"/>
                          </a:cubicBezTo>
                          <a:cubicBezTo>
                            <a:pt x="3591188" y="-10150"/>
                            <a:pt x="3824225" y="10225"/>
                            <a:pt x="4111252" y="0"/>
                          </a:cubicBezTo>
                          <a:cubicBezTo>
                            <a:pt x="4384037" y="-4479"/>
                            <a:pt x="4423912" y="4355"/>
                            <a:pt x="4655839" y="0"/>
                          </a:cubicBezTo>
                          <a:cubicBezTo>
                            <a:pt x="4892541" y="-7951"/>
                            <a:pt x="4926163" y="-3199"/>
                            <a:pt x="5065808" y="0"/>
                          </a:cubicBezTo>
                          <a:cubicBezTo>
                            <a:pt x="5175309" y="35293"/>
                            <a:pt x="5495338" y="-5635"/>
                            <a:pt x="5677703" y="0"/>
                          </a:cubicBezTo>
                          <a:cubicBezTo>
                            <a:pt x="5909587" y="5363"/>
                            <a:pt x="5949478" y="-14021"/>
                            <a:pt x="6154981" y="0"/>
                          </a:cubicBezTo>
                          <a:cubicBezTo>
                            <a:pt x="6423630" y="24176"/>
                            <a:pt x="6716386" y="-13375"/>
                            <a:pt x="7029991" y="0"/>
                          </a:cubicBezTo>
                          <a:cubicBezTo>
                            <a:pt x="7194091" y="17966"/>
                            <a:pt x="7339537" y="57203"/>
                            <a:pt x="7329138" y="132399"/>
                          </a:cubicBezTo>
                          <a:cubicBezTo>
                            <a:pt x="7361205" y="200100"/>
                            <a:pt x="7342167" y="325694"/>
                            <a:pt x="7329138" y="386597"/>
                          </a:cubicBezTo>
                          <a:cubicBezTo>
                            <a:pt x="7317809" y="463147"/>
                            <a:pt x="7305212" y="552719"/>
                            <a:pt x="7329138" y="661978"/>
                          </a:cubicBezTo>
                          <a:cubicBezTo>
                            <a:pt x="7354859" y="758520"/>
                            <a:pt x="7160620" y="764012"/>
                            <a:pt x="7029991" y="794378"/>
                          </a:cubicBezTo>
                          <a:cubicBezTo>
                            <a:pt x="6875346" y="801869"/>
                            <a:pt x="6763523" y="807837"/>
                            <a:pt x="6649270" y="794378"/>
                          </a:cubicBezTo>
                          <a:cubicBezTo>
                            <a:pt x="6535017" y="780919"/>
                            <a:pt x="6453975" y="776881"/>
                            <a:pt x="6283479" y="794378"/>
                          </a:cubicBezTo>
                          <a:cubicBezTo>
                            <a:pt x="6078176" y="783430"/>
                            <a:pt x="5863700" y="813152"/>
                            <a:pt x="5604276" y="794378"/>
                          </a:cubicBezTo>
                          <a:cubicBezTo>
                            <a:pt x="5378699" y="784850"/>
                            <a:pt x="5166613" y="829679"/>
                            <a:pt x="4992381" y="794378"/>
                          </a:cubicBezTo>
                          <a:cubicBezTo>
                            <a:pt x="4834995" y="746962"/>
                            <a:pt x="4546981" y="788166"/>
                            <a:pt x="4245869" y="794378"/>
                          </a:cubicBezTo>
                          <a:cubicBezTo>
                            <a:pt x="3965120" y="790891"/>
                            <a:pt x="3938496" y="796475"/>
                            <a:pt x="3768590" y="794378"/>
                          </a:cubicBezTo>
                          <a:cubicBezTo>
                            <a:pt x="3621610" y="799622"/>
                            <a:pt x="3340402" y="815664"/>
                            <a:pt x="3156696" y="794378"/>
                          </a:cubicBezTo>
                          <a:cubicBezTo>
                            <a:pt x="3005897" y="798427"/>
                            <a:pt x="2624313" y="812735"/>
                            <a:pt x="2410183" y="794378"/>
                          </a:cubicBezTo>
                          <a:cubicBezTo>
                            <a:pt x="2095768" y="773013"/>
                            <a:pt x="1987892" y="783356"/>
                            <a:pt x="1663671" y="794378"/>
                          </a:cubicBezTo>
                          <a:cubicBezTo>
                            <a:pt x="1364525" y="797985"/>
                            <a:pt x="1244418" y="800195"/>
                            <a:pt x="1051776" y="794378"/>
                          </a:cubicBezTo>
                          <a:cubicBezTo>
                            <a:pt x="830333" y="775896"/>
                            <a:pt x="664425" y="765872"/>
                            <a:pt x="299146" y="794378"/>
                          </a:cubicBezTo>
                          <a:cubicBezTo>
                            <a:pt x="121446" y="811932"/>
                            <a:pt x="-16709" y="743718"/>
                            <a:pt x="0" y="661978"/>
                          </a:cubicBezTo>
                          <a:cubicBezTo>
                            <a:pt x="11838" y="553403"/>
                            <a:pt x="29454" y="496492"/>
                            <a:pt x="0" y="413076"/>
                          </a:cubicBezTo>
                          <a:cubicBezTo>
                            <a:pt x="-18647" y="345242"/>
                            <a:pt x="2091" y="201783"/>
                            <a:pt x="0" y="132399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r>
                <a:rPr lang="en-US" sz="3200" kern="0" dirty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BỘ PHẬN BÊN NGOÀI CỦA CƠ THỂ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31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8"/>
    </mc:Choice>
    <mc:Fallback xmlns="">
      <p:transition spd="slow" advTm="16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2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35391" y="1158992"/>
            <a:ext cx="4997139" cy="4453395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OP1-W9"/>
                <a:cs typeface="+mn-cs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85626" y="2749618"/>
            <a:ext cx="370192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algn="tl" rotWithShape="0">
                  <a:srgbClr val="0070C0"/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37" y="448035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53" y="3715792"/>
            <a:ext cx="1266356" cy="29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783"/>
    </mc:Choice>
    <mc:Fallback xmlns="">
      <p:transition advTm="8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38600" fill="hold" nodeType="withEffect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73536-5432-4FB6-9DC7-CF78189E3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9"/>
          <a:stretch/>
        </p:blipFill>
        <p:spPr>
          <a:xfrm>
            <a:off x="657230" y="1222513"/>
            <a:ext cx="10196300" cy="56354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9BA8E4-3B13-421A-8719-EFC4EB85715A}"/>
              </a:ext>
            </a:extLst>
          </p:cNvPr>
          <p:cNvSpPr/>
          <p:nvPr/>
        </p:nvSpPr>
        <p:spPr>
          <a:xfrm>
            <a:off x="208312" y="242686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95A03-8CDA-46B2-B2F4-C5B348997B8F}"/>
              </a:ext>
            </a:extLst>
          </p:cNvPr>
          <p:cNvSpPr txBox="1"/>
          <p:nvPr/>
        </p:nvSpPr>
        <p:spPr>
          <a:xfrm>
            <a:off x="876299" y="260747"/>
            <a:ext cx="10971143" cy="954023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giống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Quan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40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93"/>
    </mc:Choice>
    <mc:Fallback xmlns="">
      <p:transition spd="slow" advTm="4539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2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1|1.3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1|0.4|0.5|0.9|1.1|1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225</Words>
  <Application>Microsoft Office PowerPoint</Application>
  <PresentationFormat>Widescreen</PresentationFormat>
  <Paragraphs>51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微软雅黑</vt:lpstr>
      <vt:lpstr>Arial</vt:lpstr>
      <vt:lpstr>Arial Rounded MT Bold</vt:lpstr>
      <vt:lpstr>Arial-Rounded</vt:lpstr>
      <vt:lpstr>Calibri</vt:lpstr>
      <vt:lpstr>Calibri Light</vt:lpstr>
      <vt:lpstr>DFPOP1-W9</vt:lpstr>
      <vt:lpstr>Times New Roman</vt:lpstr>
      <vt:lpstr>UVN Banh Mi</vt:lpstr>
      <vt:lpstr>华康方圆体W7</vt:lpstr>
      <vt:lpstr>字魂20号-石头体</vt:lpstr>
      <vt:lpstr>Office Theme</vt:lpstr>
      <vt:lpstr>Office 主题</vt:lpstr>
      <vt:lpstr>1_Office Theme</vt:lpstr>
      <vt:lpstr>更多模版请关注:尚佳素材公社shop64427429.taobao.com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Ms Quyen</cp:lastModifiedBy>
  <cp:revision>28</cp:revision>
  <dcterms:created xsi:type="dcterms:W3CDTF">2020-08-20T03:39:57Z</dcterms:created>
  <dcterms:modified xsi:type="dcterms:W3CDTF">2023-02-28T15:24:16Z</dcterms:modified>
</cp:coreProperties>
</file>