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88" r:id="rId2"/>
    <p:sldId id="256" r:id="rId3"/>
    <p:sldId id="282" r:id="rId4"/>
    <p:sldId id="283" r:id="rId5"/>
    <p:sldId id="284" r:id="rId6"/>
    <p:sldId id="285" r:id="rId7"/>
    <p:sldId id="286" r:id="rId8"/>
    <p:sldId id="265" r:id="rId9"/>
    <p:sldId id="268" r:id="rId10"/>
    <p:sldId id="266" r:id="rId11"/>
    <p:sldId id="257" r:id="rId12"/>
    <p:sldId id="262" r:id="rId13"/>
    <p:sldId id="270" r:id="rId14"/>
    <p:sldId id="271" r:id="rId15"/>
    <p:sldId id="272" r:id="rId16"/>
    <p:sldId id="258" r:id="rId17"/>
    <p:sldId id="263" r:id="rId18"/>
    <p:sldId id="264" r:id="rId19"/>
    <p:sldId id="259" r:id="rId20"/>
    <p:sldId id="275" r:id="rId21"/>
    <p:sldId id="278" r:id="rId22"/>
    <p:sldId id="279" r:id="rId23"/>
    <p:sldId id="276" r:id="rId24"/>
    <p:sldId id="27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57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819563-77CC-4CF6-8B13-033F876694B8}" type="datetimeFigureOut">
              <a:rPr lang="vi-VN" smtClean="0"/>
              <a:t>29/01/2023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FA17EC-14E9-4227-8A24-0990EFB8E74C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ba6db7e32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5ba6db7e32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4212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17EC-14E9-4227-8A24-0990EFB8E74C}" type="slidenum">
              <a:rPr lang="vi-VN" smtClean="0"/>
              <a:t>17</a:t>
            </a:fld>
            <a:endParaRPr lang="vi-V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17EC-14E9-4227-8A24-0990EFB8E74C}" type="slidenum">
              <a:rPr lang="vi-VN" smtClean="0"/>
              <a:t>20</a:t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3129A0A-B27B-4A28-923C-648B6C5C8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5" y="69813"/>
            <a:ext cx="9025910" cy="671837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203921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8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0.png"/><Relationship Id="rId5" Type="http://schemas.openxmlformats.org/officeDocument/2006/relationships/image" Target="../media/image51.png"/><Relationship Id="rId4" Type="http://schemas.openxmlformats.org/officeDocument/2006/relationships/notesSlide" Target="../notesSlides/notesSlid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50.pn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50.png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9.jpg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5" Type="http://schemas.openxmlformats.org/officeDocument/2006/relationships/slide" Target="slide18.xml"/><Relationship Id="rId4" Type="http://schemas.openxmlformats.org/officeDocument/2006/relationships/slide" Target="slide8.xml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3" Type="http://schemas.openxmlformats.org/officeDocument/2006/relationships/image" Target="../media/image11.pn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slide" Target="slide17.xml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openxmlformats.org/officeDocument/2006/relationships/image" Target="../media/image15.sv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2.jpeg"/><Relationship Id="rId3" Type="http://schemas.openxmlformats.org/officeDocument/2006/relationships/image" Target="../media/image20.png"/><Relationship Id="rId7" Type="http://schemas.openxmlformats.org/officeDocument/2006/relationships/image" Target="../media/image14.png"/><Relationship Id="rId12" Type="http://schemas.openxmlformats.org/officeDocument/2006/relationships/image" Target="../media/image17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image" Target="../media/image16.png"/><Relationship Id="rId5" Type="http://schemas.openxmlformats.org/officeDocument/2006/relationships/image" Target="../media/image18.png"/><Relationship Id="rId10" Type="http://schemas.openxmlformats.org/officeDocument/2006/relationships/image" Target="../media/image13.svg"/><Relationship Id="rId4" Type="http://schemas.openxmlformats.org/officeDocument/2006/relationships/slide" Target="slide17.xml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3.jpg"/><Relationship Id="rId3" Type="http://schemas.openxmlformats.org/officeDocument/2006/relationships/image" Target="../media/image20.png"/><Relationship Id="rId7" Type="http://schemas.openxmlformats.org/officeDocument/2006/relationships/image" Target="../media/image14.png"/><Relationship Id="rId12" Type="http://schemas.openxmlformats.org/officeDocument/2006/relationships/image" Target="../media/image17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image" Target="../media/image16.png"/><Relationship Id="rId5" Type="http://schemas.openxmlformats.org/officeDocument/2006/relationships/image" Target="../media/image18.png"/><Relationship Id="rId15" Type="http://schemas.openxmlformats.org/officeDocument/2006/relationships/image" Target="../media/image25.png"/><Relationship Id="rId10" Type="http://schemas.openxmlformats.org/officeDocument/2006/relationships/image" Target="../media/image13.svg"/><Relationship Id="rId4" Type="http://schemas.openxmlformats.org/officeDocument/2006/relationships/slide" Target="slide17.xml"/><Relationship Id="rId9" Type="http://schemas.openxmlformats.org/officeDocument/2006/relationships/image" Target="../media/image12.png"/><Relationship Id="rId14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6.png"/><Relationship Id="rId3" Type="http://schemas.openxmlformats.org/officeDocument/2006/relationships/image" Target="../media/image20.png"/><Relationship Id="rId7" Type="http://schemas.openxmlformats.org/officeDocument/2006/relationships/image" Target="../media/image14.png"/><Relationship Id="rId12" Type="http://schemas.openxmlformats.org/officeDocument/2006/relationships/image" Target="../media/image17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image" Target="../media/image16.png"/><Relationship Id="rId5" Type="http://schemas.openxmlformats.org/officeDocument/2006/relationships/image" Target="../media/image18.png"/><Relationship Id="rId15" Type="http://schemas.openxmlformats.org/officeDocument/2006/relationships/image" Target="../media/image28.jpg"/><Relationship Id="rId10" Type="http://schemas.openxmlformats.org/officeDocument/2006/relationships/image" Target="../media/image13.svg"/><Relationship Id="rId4" Type="http://schemas.openxmlformats.org/officeDocument/2006/relationships/slide" Target="slide17.xml"/><Relationship Id="rId9" Type="http://schemas.openxmlformats.org/officeDocument/2006/relationships/image" Target="../media/image12.png"/><Relationship Id="rId1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8">
            <a:extLst>
              <a:ext uri="{FF2B5EF4-FFF2-40B4-BE49-F238E27FC236}">
                <a16:creationId xmlns:a16="http://schemas.microsoft.com/office/drawing/2014/main" id="{11E0595E-CA64-43EA-9558-EB5B8E8866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61" t="13836" r="2340" b="3536"/>
          <a:stretch>
            <a:fillRect/>
          </a:stretch>
        </p:blipFill>
        <p:spPr>
          <a:xfrm flipH="1">
            <a:off x="150013" y="5029200"/>
            <a:ext cx="1172904" cy="1654096"/>
          </a:xfrm>
          <a:prstGeom prst="rect">
            <a:avLst/>
          </a:prstGeom>
        </p:spPr>
      </p:pic>
      <p:grpSp>
        <p:nvGrpSpPr>
          <p:cNvPr id="7" name="14">
            <a:extLst>
              <a:ext uri="{FF2B5EF4-FFF2-40B4-BE49-F238E27FC236}">
                <a16:creationId xmlns:a16="http://schemas.microsoft.com/office/drawing/2014/main" id="{30FFF268-D7FD-4F89-B77C-44714A387097}"/>
              </a:ext>
            </a:extLst>
          </p:cNvPr>
          <p:cNvGrpSpPr/>
          <p:nvPr/>
        </p:nvGrpSpPr>
        <p:grpSpPr>
          <a:xfrm>
            <a:off x="7049162" y="5112720"/>
            <a:ext cx="2125940" cy="1660735"/>
            <a:chOff x="7335072" y="2956015"/>
            <a:chExt cx="5111893" cy="3993291"/>
          </a:xfrm>
        </p:grpSpPr>
        <p:pic>
          <p:nvPicPr>
            <p:cNvPr id="8" name="11">
              <a:extLst>
                <a:ext uri="{FF2B5EF4-FFF2-40B4-BE49-F238E27FC236}">
                  <a16:creationId xmlns:a16="http://schemas.microsoft.com/office/drawing/2014/main" id="{0AE87AB0-BB4A-40DE-9C54-E168196DD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5072" y="2956015"/>
              <a:ext cx="5111893" cy="3993291"/>
            </a:xfrm>
            <a:prstGeom prst="rect">
              <a:avLst/>
            </a:prstGeom>
          </p:spPr>
        </p:pic>
        <p:pic>
          <p:nvPicPr>
            <p:cNvPr id="9" name="12">
              <a:extLst>
                <a:ext uri="{FF2B5EF4-FFF2-40B4-BE49-F238E27FC236}">
                  <a16:creationId xmlns:a16="http://schemas.microsoft.com/office/drawing/2014/main" id="{446066B8-5CBD-4AB8-9642-8393346214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84" t="6700" r="53507" b="61752"/>
            <a:stretch>
              <a:fillRect/>
            </a:stretch>
          </p:blipFill>
          <p:spPr>
            <a:xfrm>
              <a:off x="10210210" y="3405440"/>
              <a:ext cx="900242" cy="1338413"/>
            </a:xfrm>
            <a:prstGeom prst="rect">
              <a:avLst/>
            </a:prstGeom>
          </p:spPr>
        </p:pic>
      </p:grpSp>
      <p:pic>
        <p:nvPicPr>
          <p:cNvPr id="10" name="16">
            <a:extLst>
              <a:ext uri="{FF2B5EF4-FFF2-40B4-BE49-F238E27FC236}">
                <a16:creationId xmlns:a16="http://schemas.microsoft.com/office/drawing/2014/main" id="{335FD4BE-5884-4AC1-9845-1846FD3B8D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4" t="51206" r="68211" b="25883"/>
          <a:stretch>
            <a:fillRect/>
          </a:stretch>
        </p:blipFill>
        <p:spPr>
          <a:xfrm>
            <a:off x="6777272" y="5703246"/>
            <a:ext cx="399071" cy="6322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4FCA022-B6D2-417C-B64B-6CFD2AA703D2}"/>
              </a:ext>
            </a:extLst>
          </p:cNvPr>
          <p:cNvSpPr txBox="1"/>
          <p:nvPr/>
        </p:nvSpPr>
        <p:spPr>
          <a:xfrm>
            <a:off x="1194977" y="2195895"/>
            <a:ext cx="6911553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3600" b="1" kern="0" dirty="0">
                <a:solidFill>
                  <a:schemeClr val="accent6">
                    <a:lumMod val="50000"/>
                  </a:schemeClr>
                </a:solidFill>
                <a:cs typeface="Arial"/>
                <a:sym typeface="Arial"/>
              </a:rPr>
              <a:t>TRƯỜNG TIỂU HỌC PHÚC LỢI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FCA022-B6D2-417C-B64B-6CFD2AA703D2}"/>
              </a:ext>
            </a:extLst>
          </p:cNvPr>
          <p:cNvSpPr txBox="1"/>
          <p:nvPr/>
        </p:nvSpPr>
        <p:spPr>
          <a:xfrm>
            <a:off x="-304800" y="3033368"/>
            <a:ext cx="9911108" cy="2079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9600" b="1" kern="0" dirty="0" err="1">
                <a:solidFill>
                  <a:srgbClr val="3B9185"/>
                </a:solidFill>
                <a:cs typeface="Arial"/>
                <a:sym typeface="Arial"/>
              </a:rPr>
              <a:t>Tự</a:t>
            </a:r>
            <a:r>
              <a:rPr lang="en-US" sz="9600" b="1" kern="0" dirty="0">
                <a:solidFill>
                  <a:srgbClr val="3B9185"/>
                </a:solidFill>
                <a:cs typeface="Arial"/>
                <a:sym typeface="Arial"/>
              </a:rPr>
              <a:t> </a:t>
            </a:r>
            <a:r>
              <a:rPr lang="en-US" sz="9600" b="1" kern="0" dirty="0" err="1">
                <a:solidFill>
                  <a:srgbClr val="3B9185"/>
                </a:solidFill>
                <a:cs typeface="Arial"/>
                <a:sym typeface="Arial"/>
              </a:rPr>
              <a:t>nhiên</a:t>
            </a:r>
            <a:r>
              <a:rPr lang="en-US" sz="9600" b="1" kern="0" dirty="0">
                <a:solidFill>
                  <a:srgbClr val="3B9185"/>
                </a:solidFill>
                <a:cs typeface="Arial"/>
                <a:sym typeface="Arial"/>
              </a:rPr>
              <a:t> </a:t>
            </a:r>
            <a:r>
              <a:rPr lang="en-US" sz="9600" b="1" kern="0" dirty="0" err="1">
                <a:solidFill>
                  <a:srgbClr val="3B9185"/>
                </a:solidFill>
                <a:cs typeface="Arial"/>
                <a:sym typeface="Arial"/>
              </a:rPr>
              <a:t>xã</a:t>
            </a:r>
            <a:r>
              <a:rPr lang="en-US" sz="9600" b="1" kern="0" dirty="0">
                <a:solidFill>
                  <a:srgbClr val="3B9185"/>
                </a:solidFill>
                <a:cs typeface="Arial"/>
                <a:sym typeface="Arial"/>
              </a:rPr>
              <a:t> </a:t>
            </a:r>
            <a:r>
              <a:rPr lang="en-US" sz="9600" b="1" kern="0" dirty="0" err="1">
                <a:solidFill>
                  <a:srgbClr val="3B9185"/>
                </a:solidFill>
                <a:cs typeface="Arial"/>
                <a:sym typeface="Arial"/>
              </a:rPr>
              <a:t>hội</a:t>
            </a:r>
            <a:endParaRPr lang="en-US" sz="9600" b="1" kern="0" dirty="0">
              <a:solidFill>
                <a:srgbClr val="3B9185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52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028" y="29028"/>
            <a:ext cx="7286172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AAD771-FC2E-4FA2-82B6-8B735AB12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03" y="1219200"/>
            <a:ext cx="9144000" cy="51389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658" y="3400421"/>
            <a:ext cx="66684" cy="57158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8678"/>
            <a:ext cx="9144000" cy="160020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2702"/>
            <a:ext cx="9144000" cy="45895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028" y="0"/>
            <a:ext cx="7133772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43"/>
            <a:ext cx="9198446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29" y="31762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77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9" y="7260"/>
            <a:ext cx="5317671" cy="18215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6328" y="2608962"/>
          <a:ext cx="9127672" cy="4147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09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0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09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09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09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09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89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6933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vi-VN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000" b="1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vi-VN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endParaRPr lang="vi-VN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Thấp</a:t>
                      </a:r>
                      <a:endParaRPr lang="vi-VN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</a:t>
                      </a:r>
                      <a:endParaRPr lang="vi-VN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endParaRPr lang="vi-VN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endParaRPr lang="vi-VN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endParaRPr lang="vi-VN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333">
                <a:tc>
                  <a:txBody>
                    <a:bodyPr/>
                    <a:lstStyle/>
                    <a:p>
                      <a:pPr algn="dist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3753">
                <a:tc>
                  <a:txBody>
                    <a:bodyPr/>
                    <a:lstStyle/>
                    <a:p>
                      <a:pPr algn="dist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333">
                <a:tc>
                  <a:txBody>
                    <a:bodyPr/>
                    <a:lstStyle/>
                    <a:p>
                      <a:pPr algn="dist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333">
                <a:tc>
                  <a:txBody>
                    <a:bodyPr/>
                    <a:lstStyle/>
                    <a:p>
                      <a:pPr algn="dist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164774" y="1632852"/>
            <a:ext cx="7133772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 PHIẾU QUAN SÁT CON VẬT</a:t>
            </a:r>
          </a:p>
          <a:p>
            <a:pPr algn="ctr"/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Rectangle 7"/>
          <p:cNvSpPr/>
          <p:nvPr/>
        </p:nvSpPr>
        <p:spPr>
          <a:xfrm>
            <a:off x="1164774" y="4419602"/>
            <a:ext cx="1121226" cy="75111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15000" y="4423231"/>
            <a:ext cx="1121226" cy="75111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68962" y="4406882"/>
            <a:ext cx="1121226" cy="75111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08260" y="4426860"/>
            <a:ext cx="1121226" cy="75111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64774" y="5236030"/>
            <a:ext cx="1121226" cy="7511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85971" y="5207002"/>
            <a:ext cx="1121226" cy="8309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836226" y="5236030"/>
            <a:ext cx="1121226" cy="7511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008260" y="5265058"/>
            <a:ext cx="1121226" cy="7511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64774" y="6005288"/>
            <a:ext cx="1121226" cy="75111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15000" y="6019800"/>
            <a:ext cx="1121226" cy="75111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850739" y="6019800"/>
            <a:ext cx="1121226" cy="75111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008260" y="6019800"/>
            <a:ext cx="1121226" cy="75111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gai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443514" y="4412346"/>
            <a:ext cx="1121226" cy="75111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443514" y="5239660"/>
            <a:ext cx="1121226" cy="7511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443514" y="6019800"/>
            <a:ext cx="1121226" cy="73660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179288" y="3632204"/>
            <a:ext cx="1121226" cy="7656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443514" y="3628571"/>
            <a:ext cx="1121226" cy="783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744026" y="3617689"/>
            <a:ext cx="1121226" cy="7801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865254" y="3628570"/>
            <a:ext cx="1121226" cy="783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015506" y="3646718"/>
            <a:ext cx="1121226" cy="7656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Picture 4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546" y="7260"/>
            <a:ext cx="869949" cy="1211940"/>
          </a:xfrm>
          <a:prstGeom prst="rect">
            <a:avLst/>
          </a:prstGeom>
        </p:spPr>
      </p:pic>
      <p:pic>
        <p:nvPicPr>
          <p:cNvPr id="44" name="Picture 43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995" y="21771"/>
            <a:ext cx="932552" cy="1197429"/>
          </a:xfrm>
          <a:prstGeom prst="rect">
            <a:avLst/>
          </a:prstGeom>
        </p:spPr>
      </p:pic>
      <p:pic>
        <p:nvPicPr>
          <p:cNvPr id="45" name="Picture 4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565" y="19510"/>
            <a:ext cx="943429" cy="1203317"/>
          </a:xfrm>
          <a:prstGeom prst="rect">
            <a:avLst/>
          </a:prstGeom>
        </p:spPr>
      </p:pic>
      <p:pic>
        <p:nvPicPr>
          <p:cNvPr id="46" name="Picture 45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261" y="21771"/>
            <a:ext cx="1042304" cy="12010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8" grpId="0" animBg="1"/>
      <p:bldP spid="34" grpId="0" animBg="1"/>
      <p:bldP spid="37" grpId="0" animBg="1"/>
      <p:bldP spid="39" grpId="0" animBg="1"/>
      <p:bldP spid="4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3" y="9438"/>
            <a:ext cx="5087257" cy="1211012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4" y="1436556"/>
            <a:ext cx="9106525" cy="5381529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" y="1748674"/>
            <a:ext cx="9106525" cy="5073040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0" y="1712688"/>
            <a:ext cx="9118361" cy="5141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95800" cy="3352800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0886"/>
            <a:ext cx="4648200" cy="3341914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" y="3385457"/>
            <a:ext cx="4492164" cy="3472543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352800"/>
            <a:ext cx="46482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028" y="-14514"/>
            <a:ext cx="7133772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8077200" cy="762000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" y="1524000"/>
            <a:ext cx="9114972" cy="5334000"/>
          </a:xfrm>
          <a:prstGeom prst="rect">
            <a:avLst/>
          </a:prstGeom>
        </p:spPr>
      </p:pic>
      <p:pic>
        <p:nvPicPr>
          <p:cNvPr id="2" name="Tieng-vit-keu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067" y="627052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43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6"/>
            <a:ext cx="4876800" cy="68507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905828" y="1162798"/>
            <a:ext cx="4191000" cy="14514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17</a:t>
            </a: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139" y="2367114"/>
            <a:ext cx="4220029" cy="44908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28" y="-3629"/>
            <a:ext cx="9173028" cy="6861629"/>
          </a:xfrm>
          <a:prstGeom prst="rect">
            <a:avLst/>
          </a:prstGeom>
        </p:spPr>
      </p:pic>
      <p:pic>
        <p:nvPicPr>
          <p:cNvPr id="2" name="Tieng-ga-gay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6248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4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86"/>
            <a:ext cx="9144000" cy="6847114"/>
          </a:xfrm>
          <a:prstGeom prst="rect">
            <a:avLst/>
          </a:prstGeom>
        </p:spPr>
      </p:pic>
      <p:pic>
        <p:nvPicPr>
          <p:cNvPr id="3" name="Bài 17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6248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6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Tieng-cho-sua-www_tiengdong_com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32" y="6248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1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488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55500F-6B52-433D-ACD2-563E87A647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397" y="1894568"/>
            <a:ext cx="3494505" cy="3143250"/>
          </a:xfrm>
          <a:prstGeom prst="rect">
            <a:avLst/>
          </a:prstGeom>
        </p:spPr>
      </p:pic>
      <p:sp>
        <p:nvSpPr>
          <p:cNvPr id="30" name="Rectangle 29">
            <a:hlinkClick r:id="rId4" action="ppaction://hlinksldjump"/>
            <a:extLst>
              <a:ext uri="{FF2B5EF4-FFF2-40B4-BE49-F238E27FC236}">
                <a16:creationId xmlns:a16="http://schemas.microsoft.com/office/drawing/2014/main" id="{74896977-CD24-4193-B678-205B2C31398D}"/>
              </a:ext>
            </a:extLst>
          </p:cNvPr>
          <p:cNvSpPr/>
          <p:nvPr/>
        </p:nvSpPr>
        <p:spPr>
          <a:xfrm>
            <a:off x="4598399" y="3478967"/>
            <a:ext cx="1771166" cy="1558851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1" name="Rectangle 30">
            <a:hlinkClick r:id="rId5" action="ppaction://hlinksldjump"/>
            <a:extLst>
              <a:ext uri="{FF2B5EF4-FFF2-40B4-BE49-F238E27FC236}">
                <a16:creationId xmlns:a16="http://schemas.microsoft.com/office/drawing/2014/main" id="{58427E48-0C73-427E-BA77-605829DAAADF}"/>
              </a:ext>
            </a:extLst>
          </p:cNvPr>
          <p:cNvSpPr/>
          <p:nvPr/>
        </p:nvSpPr>
        <p:spPr>
          <a:xfrm>
            <a:off x="6369565" y="1890535"/>
            <a:ext cx="1723338" cy="1597529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2" name="Rectangle 31">
            <a:hlinkClick r:id="rId6" action="ppaction://hlinksldjump"/>
            <a:extLst>
              <a:ext uri="{FF2B5EF4-FFF2-40B4-BE49-F238E27FC236}">
                <a16:creationId xmlns:a16="http://schemas.microsoft.com/office/drawing/2014/main" id="{6A09B1A5-D3D4-4E0F-933A-3F69C700BB66}"/>
              </a:ext>
            </a:extLst>
          </p:cNvPr>
          <p:cNvSpPr/>
          <p:nvPr/>
        </p:nvSpPr>
        <p:spPr>
          <a:xfrm>
            <a:off x="4598398" y="1881437"/>
            <a:ext cx="1771167" cy="1597529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3" name="Heart 32">
            <a:extLst>
              <a:ext uri="{FF2B5EF4-FFF2-40B4-BE49-F238E27FC236}">
                <a16:creationId xmlns:a16="http://schemas.microsoft.com/office/drawing/2014/main" id="{F73F1C76-D13D-4DD5-B503-CFD3E88DC213}"/>
              </a:ext>
            </a:extLst>
          </p:cNvPr>
          <p:cNvSpPr/>
          <p:nvPr/>
        </p:nvSpPr>
        <p:spPr>
          <a:xfrm>
            <a:off x="4635310" y="1934276"/>
            <a:ext cx="468389" cy="372654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7" name="số 5">
            <a:hlinkClick r:id="rId7" action="ppaction://hlinksldjump"/>
            <a:extLst>
              <a:ext uri="{FF2B5EF4-FFF2-40B4-BE49-F238E27FC236}">
                <a16:creationId xmlns:a16="http://schemas.microsoft.com/office/drawing/2014/main" id="{EBA505AA-BC3C-4050-92F1-59C7A41B8B7A}"/>
              </a:ext>
            </a:extLst>
          </p:cNvPr>
          <p:cNvSpPr/>
          <p:nvPr/>
        </p:nvSpPr>
        <p:spPr>
          <a:xfrm>
            <a:off x="6369565" y="3486150"/>
            <a:ext cx="1723337" cy="156595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8" name="heart 2">
            <a:extLst>
              <a:ext uri="{FF2B5EF4-FFF2-40B4-BE49-F238E27FC236}">
                <a16:creationId xmlns:a16="http://schemas.microsoft.com/office/drawing/2014/main" id="{364754E6-86CF-4B88-AA7C-AACE59119706}"/>
              </a:ext>
            </a:extLst>
          </p:cNvPr>
          <p:cNvSpPr/>
          <p:nvPr/>
        </p:nvSpPr>
        <p:spPr>
          <a:xfrm>
            <a:off x="7557979" y="1918691"/>
            <a:ext cx="468389" cy="372654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0" name="Heart 4">
            <a:extLst>
              <a:ext uri="{FF2B5EF4-FFF2-40B4-BE49-F238E27FC236}">
                <a16:creationId xmlns:a16="http://schemas.microsoft.com/office/drawing/2014/main" id="{2CE2D942-F62B-44F3-8C3B-589B9BC87887}"/>
              </a:ext>
            </a:extLst>
          </p:cNvPr>
          <p:cNvSpPr/>
          <p:nvPr/>
        </p:nvSpPr>
        <p:spPr>
          <a:xfrm>
            <a:off x="4617524" y="3549153"/>
            <a:ext cx="468389" cy="372654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1" name="Heart 5">
            <a:extLst>
              <a:ext uri="{FF2B5EF4-FFF2-40B4-BE49-F238E27FC236}">
                <a16:creationId xmlns:a16="http://schemas.microsoft.com/office/drawing/2014/main" id="{2BDB895D-9F8C-4E95-9FDB-4EFE51032ABB}"/>
              </a:ext>
            </a:extLst>
          </p:cNvPr>
          <p:cNvSpPr/>
          <p:nvPr/>
        </p:nvSpPr>
        <p:spPr>
          <a:xfrm>
            <a:off x="7624513" y="3548540"/>
            <a:ext cx="468389" cy="372654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TextBox 2">
            <a:hlinkClick r:id="rId8" action="ppaction://hlinksldjump"/>
            <a:extLst>
              <a:ext uri="{FF2B5EF4-FFF2-40B4-BE49-F238E27FC236}">
                <a16:creationId xmlns:a16="http://schemas.microsoft.com/office/drawing/2014/main" id="{83CA64D8-FB79-4C5D-ACDB-C435A21BFBC0}"/>
              </a:ext>
            </a:extLst>
          </p:cNvPr>
          <p:cNvSpPr txBox="1"/>
          <p:nvPr/>
        </p:nvSpPr>
        <p:spPr>
          <a:xfrm>
            <a:off x="93688" y="2008271"/>
            <a:ext cx="4264400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625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Ô CỬA BÍ MẬT</a:t>
            </a:r>
          </a:p>
        </p:txBody>
      </p:sp>
      <p:pic>
        <p:nvPicPr>
          <p:cNvPr id="53" name="Picture 52" descr="Like Bee">
            <a:extLst>
              <a:ext uri="{FF2B5EF4-FFF2-40B4-BE49-F238E27FC236}">
                <a16:creationId xmlns:a16="http://schemas.microsoft.com/office/drawing/2014/main" id="{84F7606A-84C8-44E7-845C-60270108BA7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731" y="2949644"/>
            <a:ext cx="9715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64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6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1" grpId="1" animBg="1"/>
      <p:bldP spid="31" grpId="2" animBg="1"/>
      <p:bldP spid="32" grpId="0" animBg="1"/>
      <p:bldP spid="33" grpId="0" animBg="1"/>
      <p:bldP spid="47" grpId="0" animBg="1"/>
      <p:bldP spid="48" grpId="0" animBg="1"/>
      <p:bldP spid="48" grpId="1" animBg="1"/>
      <p:bldP spid="50" grpId="0" animBg="1"/>
      <p:bldP spid="50" grpId="1" animBg="1"/>
      <p:bldP spid="51" grpId="0" animBg="1"/>
      <p:bldP spid="5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3F8CF1B-7429-4477-B8B2-09455E73A5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24" t="13355" r="11926"/>
          <a:stretch/>
        </p:blipFill>
        <p:spPr>
          <a:xfrm>
            <a:off x="2128166" y="3095860"/>
            <a:ext cx="1714500" cy="233366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1649080" y="996526"/>
            <a:ext cx="1143000" cy="1085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/>
              <a:t>15</a:t>
            </a:r>
          </a:p>
        </p:txBody>
      </p:sp>
      <p:sp>
        <p:nvSpPr>
          <p:cNvPr id="15" name="Oval 14"/>
          <p:cNvSpPr/>
          <p:nvPr/>
        </p:nvSpPr>
        <p:spPr>
          <a:xfrm>
            <a:off x="1649080" y="996526"/>
            <a:ext cx="1143000" cy="1085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/>
              <a:t>14</a:t>
            </a:r>
          </a:p>
        </p:txBody>
      </p:sp>
      <p:sp>
        <p:nvSpPr>
          <p:cNvPr id="16" name="Oval 15"/>
          <p:cNvSpPr/>
          <p:nvPr/>
        </p:nvSpPr>
        <p:spPr>
          <a:xfrm>
            <a:off x="1649080" y="996526"/>
            <a:ext cx="1143000" cy="1085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/>
              <a:t>13</a:t>
            </a:r>
          </a:p>
        </p:txBody>
      </p:sp>
      <p:sp>
        <p:nvSpPr>
          <p:cNvPr id="17" name="Oval 16"/>
          <p:cNvSpPr/>
          <p:nvPr/>
        </p:nvSpPr>
        <p:spPr>
          <a:xfrm>
            <a:off x="1649080" y="996526"/>
            <a:ext cx="1143000" cy="1085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/>
              <a:t>12</a:t>
            </a:r>
          </a:p>
        </p:txBody>
      </p:sp>
      <p:sp>
        <p:nvSpPr>
          <p:cNvPr id="18" name="Oval 17"/>
          <p:cNvSpPr/>
          <p:nvPr/>
        </p:nvSpPr>
        <p:spPr>
          <a:xfrm>
            <a:off x="1649080" y="996526"/>
            <a:ext cx="1143000" cy="1085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/>
              <a:t>11</a:t>
            </a:r>
          </a:p>
        </p:txBody>
      </p:sp>
      <p:sp>
        <p:nvSpPr>
          <p:cNvPr id="19" name="Oval 18"/>
          <p:cNvSpPr/>
          <p:nvPr/>
        </p:nvSpPr>
        <p:spPr>
          <a:xfrm>
            <a:off x="1649080" y="996526"/>
            <a:ext cx="1143000" cy="108585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/>
              <a:t>10</a:t>
            </a:r>
          </a:p>
        </p:txBody>
      </p:sp>
      <p:sp>
        <p:nvSpPr>
          <p:cNvPr id="20" name="Oval 19"/>
          <p:cNvSpPr/>
          <p:nvPr/>
        </p:nvSpPr>
        <p:spPr>
          <a:xfrm>
            <a:off x="1649080" y="996526"/>
            <a:ext cx="1143000" cy="108585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/>
              <a:t>09</a:t>
            </a:r>
          </a:p>
        </p:txBody>
      </p:sp>
      <p:sp>
        <p:nvSpPr>
          <p:cNvPr id="21" name="Oval 20"/>
          <p:cNvSpPr/>
          <p:nvPr/>
        </p:nvSpPr>
        <p:spPr>
          <a:xfrm>
            <a:off x="1649080" y="996526"/>
            <a:ext cx="1143000" cy="108585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/>
              <a:t>08</a:t>
            </a:r>
          </a:p>
        </p:txBody>
      </p:sp>
      <p:sp>
        <p:nvSpPr>
          <p:cNvPr id="22" name="Oval 21"/>
          <p:cNvSpPr/>
          <p:nvPr/>
        </p:nvSpPr>
        <p:spPr>
          <a:xfrm>
            <a:off x="1649080" y="996526"/>
            <a:ext cx="1143000" cy="108585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/>
              <a:t>07</a:t>
            </a:r>
          </a:p>
        </p:txBody>
      </p:sp>
      <p:sp>
        <p:nvSpPr>
          <p:cNvPr id="23" name="Oval 22"/>
          <p:cNvSpPr/>
          <p:nvPr/>
        </p:nvSpPr>
        <p:spPr>
          <a:xfrm>
            <a:off x="1649080" y="996526"/>
            <a:ext cx="1143000" cy="108585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/>
              <a:t>06</a:t>
            </a:r>
          </a:p>
        </p:txBody>
      </p:sp>
      <p:sp>
        <p:nvSpPr>
          <p:cNvPr id="24" name="Oval 23"/>
          <p:cNvSpPr/>
          <p:nvPr/>
        </p:nvSpPr>
        <p:spPr>
          <a:xfrm>
            <a:off x="1649080" y="996526"/>
            <a:ext cx="1143000" cy="10858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/>
              <a:t>05</a:t>
            </a:r>
          </a:p>
        </p:txBody>
      </p:sp>
      <p:sp>
        <p:nvSpPr>
          <p:cNvPr id="25" name="Oval 24"/>
          <p:cNvSpPr/>
          <p:nvPr/>
        </p:nvSpPr>
        <p:spPr>
          <a:xfrm>
            <a:off x="1649080" y="996526"/>
            <a:ext cx="1143000" cy="10858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/>
              <a:t>04</a:t>
            </a:r>
          </a:p>
        </p:txBody>
      </p:sp>
      <p:sp>
        <p:nvSpPr>
          <p:cNvPr id="26" name="Oval 25"/>
          <p:cNvSpPr/>
          <p:nvPr/>
        </p:nvSpPr>
        <p:spPr>
          <a:xfrm>
            <a:off x="1649080" y="996526"/>
            <a:ext cx="1143000" cy="10858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/>
              <a:t>03</a:t>
            </a:r>
          </a:p>
        </p:txBody>
      </p:sp>
      <p:sp>
        <p:nvSpPr>
          <p:cNvPr id="27" name="Oval 26"/>
          <p:cNvSpPr/>
          <p:nvPr/>
        </p:nvSpPr>
        <p:spPr>
          <a:xfrm>
            <a:off x="1649080" y="996526"/>
            <a:ext cx="1143000" cy="10858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/>
              <a:t>02</a:t>
            </a:r>
          </a:p>
        </p:txBody>
      </p:sp>
      <p:sp>
        <p:nvSpPr>
          <p:cNvPr id="28" name="Oval 27"/>
          <p:cNvSpPr/>
          <p:nvPr/>
        </p:nvSpPr>
        <p:spPr>
          <a:xfrm>
            <a:off x="1649080" y="996526"/>
            <a:ext cx="1143000" cy="10858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/>
              <a:t>01</a:t>
            </a:r>
          </a:p>
        </p:txBody>
      </p:sp>
      <p:sp>
        <p:nvSpPr>
          <p:cNvPr id="29" name="Oval 28"/>
          <p:cNvSpPr/>
          <p:nvPr/>
        </p:nvSpPr>
        <p:spPr>
          <a:xfrm>
            <a:off x="1649080" y="996526"/>
            <a:ext cx="1143000" cy="10858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/>
              <a:t>0</a:t>
            </a:r>
          </a:p>
        </p:txBody>
      </p:sp>
      <p:sp>
        <p:nvSpPr>
          <p:cNvPr id="30" name="Right Arrow 29"/>
          <p:cNvSpPr/>
          <p:nvPr/>
        </p:nvSpPr>
        <p:spPr>
          <a:xfrm>
            <a:off x="163180" y="1105631"/>
            <a:ext cx="1200150" cy="914400"/>
          </a:xfrm>
          <a:prstGeom prst="rightArrow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err="1"/>
              <a:t>Bấm</a:t>
            </a:r>
            <a:r>
              <a:rPr lang="en-US" sz="1500" b="1" dirty="0"/>
              <a:t> </a:t>
            </a:r>
            <a:r>
              <a:rPr lang="en-US" sz="1500" b="1" dirty="0" err="1"/>
              <a:t>giây</a:t>
            </a:r>
            <a:endParaRPr lang="en-US" sz="1500" b="1" dirty="0"/>
          </a:p>
        </p:txBody>
      </p:sp>
      <p:sp>
        <p:nvSpPr>
          <p:cNvPr id="2" name="Action Button: Go to End 1">
            <a:hlinkClick r:id="rId5" action="ppaction://hlinksldjump"/>
            <a:extLst>
              <a:ext uri="{FF2B5EF4-FFF2-40B4-BE49-F238E27FC236}">
                <a16:creationId xmlns:a16="http://schemas.microsoft.com/office/drawing/2014/main" id="{CFC7BDF6-B3B4-4104-AE20-88D6CCB45306}"/>
              </a:ext>
            </a:extLst>
          </p:cNvPr>
          <p:cNvSpPr/>
          <p:nvPr/>
        </p:nvSpPr>
        <p:spPr>
          <a:xfrm>
            <a:off x="8172450" y="5418864"/>
            <a:ext cx="800100" cy="514350"/>
          </a:xfrm>
          <a:prstGeom prst="actionButtonEnd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" name="Graphic 2" descr="Illustration of a pencil character ">
            <a:extLst>
              <a:ext uri="{FF2B5EF4-FFF2-40B4-BE49-F238E27FC236}">
                <a16:creationId xmlns:a16="http://schemas.microsoft.com/office/drawing/2014/main" id="{8CFBF528-E092-425A-96FC-D7DECAFE29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1077964">
            <a:off x="4143485" y="4579439"/>
            <a:ext cx="615683" cy="1050285"/>
          </a:xfrm>
          <a:prstGeom prst="rect">
            <a:avLst/>
          </a:prstGeom>
        </p:spPr>
      </p:pic>
      <p:pic>
        <p:nvPicPr>
          <p:cNvPr id="4" name="Graphic 3" descr="Illustration of a blue bag of school supplies character ">
            <a:extLst>
              <a:ext uri="{FF2B5EF4-FFF2-40B4-BE49-F238E27FC236}">
                <a16:creationId xmlns:a16="http://schemas.microsoft.com/office/drawing/2014/main" id="{9870F7EB-CD9A-42A6-B0E3-CED0C75CBF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8123" y="2082376"/>
            <a:ext cx="1143000" cy="786540"/>
          </a:xfrm>
          <a:prstGeom prst="rect">
            <a:avLst/>
          </a:prstGeom>
        </p:spPr>
      </p:pic>
      <p:pic>
        <p:nvPicPr>
          <p:cNvPr id="7" name="Graphic 6" descr="Illustration of a purple book character ">
            <a:extLst>
              <a:ext uri="{FF2B5EF4-FFF2-40B4-BE49-F238E27FC236}">
                <a16:creationId xmlns:a16="http://schemas.microsoft.com/office/drawing/2014/main" id="{8C39D44F-D817-4335-BCE8-F1491F7DEE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4914900" y="4840466"/>
            <a:ext cx="767894" cy="890604"/>
          </a:xfrm>
          <a:prstGeom prst="rect">
            <a:avLst/>
          </a:prstGeom>
        </p:spPr>
      </p:pic>
      <p:pic>
        <p:nvPicPr>
          <p:cNvPr id="11" name="Graphic 10" descr="Illustration of a globe character ">
            <a:extLst>
              <a:ext uri="{FF2B5EF4-FFF2-40B4-BE49-F238E27FC236}">
                <a16:creationId xmlns:a16="http://schemas.microsoft.com/office/drawing/2014/main" id="{2B9CBE12-3E55-4992-889F-CB2F3C911A7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628900" y="1001162"/>
            <a:ext cx="1206622" cy="9532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B19ABC-B8B9-4E7F-9436-CC8A78303FA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732" y="775214"/>
            <a:ext cx="5025597" cy="3373758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50693C9-6C30-4F57-BCE6-3A90F000E38C}"/>
              </a:ext>
            </a:extLst>
          </p:cNvPr>
          <p:cNvSpPr txBox="1"/>
          <p:nvPr/>
        </p:nvSpPr>
        <p:spPr>
          <a:xfrm>
            <a:off x="4674302" y="2338001"/>
            <a:ext cx="38264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dirty="0"/>
              <a:t>Rễ cây nằm ở đâu?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866B82-DC97-4051-8151-E23FA09F377D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111" b="13333"/>
          <a:stretch/>
        </p:blipFill>
        <p:spPr>
          <a:xfrm>
            <a:off x="-105002" y="2868916"/>
            <a:ext cx="2937209" cy="264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37383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3000"/>
                            </p:stCondLst>
                            <p:childTnLst>
                              <p:par>
                                <p:cTn id="63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000"/>
                            </p:stCondLst>
                            <p:childTnLst>
                              <p:par>
                                <p:cTn id="67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0"/>
                            </p:stCondLst>
                            <p:childTnLst>
                              <p:par>
                                <p:cTn id="71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963126BB-6C49-46BC-BF1B-9DED4EF073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732" y="775214"/>
            <a:ext cx="5025597" cy="3373758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1749287" y="966527"/>
            <a:ext cx="1143000" cy="1085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/>
              <a:t>15</a:t>
            </a:r>
          </a:p>
        </p:txBody>
      </p:sp>
      <p:sp>
        <p:nvSpPr>
          <p:cNvPr id="15" name="Oval 14"/>
          <p:cNvSpPr/>
          <p:nvPr/>
        </p:nvSpPr>
        <p:spPr>
          <a:xfrm>
            <a:off x="1749287" y="966527"/>
            <a:ext cx="1143000" cy="1085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/>
              <a:t>14</a:t>
            </a:r>
          </a:p>
        </p:txBody>
      </p:sp>
      <p:sp>
        <p:nvSpPr>
          <p:cNvPr id="16" name="Oval 15"/>
          <p:cNvSpPr/>
          <p:nvPr/>
        </p:nvSpPr>
        <p:spPr>
          <a:xfrm>
            <a:off x="1749287" y="966527"/>
            <a:ext cx="1143000" cy="1085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/>
              <a:t>13</a:t>
            </a:r>
          </a:p>
        </p:txBody>
      </p:sp>
      <p:sp>
        <p:nvSpPr>
          <p:cNvPr id="17" name="Oval 16"/>
          <p:cNvSpPr/>
          <p:nvPr/>
        </p:nvSpPr>
        <p:spPr>
          <a:xfrm>
            <a:off x="1749287" y="966527"/>
            <a:ext cx="1143000" cy="1085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/>
              <a:t>12</a:t>
            </a:r>
          </a:p>
        </p:txBody>
      </p:sp>
      <p:sp>
        <p:nvSpPr>
          <p:cNvPr id="18" name="Oval 17"/>
          <p:cNvSpPr/>
          <p:nvPr/>
        </p:nvSpPr>
        <p:spPr>
          <a:xfrm>
            <a:off x="1749287" y="966527"/>
            <a:ext cx="1143000" cy="1085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/>
              <a:t>11</a:t>
            </a:r>
          </a:p>
        </p:txBody>
      </p:sp>
      <p:sp>
        <p:nvSpPr>
          <p:cNvPr id="19" name="Oval 18"/>
          <p:cNvSpPr/>
          <p:nvPr/>
        </p:nvSpPr>
        <p:spPr>
          <a:xfrm>
            <a:off x="1749287" y="966527"/>
            <a:ext cx="1143000" cy="108585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/>
              <a:t>10</a:t>
            </a:r>
          </a:p>
        </p:txBody>
      </p:sp>
      <p:sp>
        <p:nvSpPr>
          <p:cNvPr id="20" name="Oval 19"/>
          <p:cNvSpPr/>
          <p:nvPr/>
        </p:nvSpPr>
        <p:spPr>
          <a:xfrm>
            <a:off x="1749287" y="966527"/>
            <a:ext cx="1143000" cy="108585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/>
              <a:t>09</a:t>
            </a:r>
          </a:p>
        </p:txBody>
      </p:sp>
      <p:sp>
        <p:nvSpPr>
          <p:cNvPr id="21" name="Oval 20"/>
          <p:cNvSpPr/>
          <p:nvPr/>
        </p:nvSpPr>
        <p:spPr>
          <a:xfrm>
            <a:off x="1749287" y="966527"/>
            <a:ext cx="1143000" cy="108585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/>
              <a:t>08</a:t>
            </a:r>
          </a:p>
        </p:txBody>
      </p:sp>
      <p:sp>
        <p:nvSpPr>
          <p:cNvPr id="22" name="Oval 21"/>
          <p:cNvSpPr/>
          <p:nvPr/>
        </p:nvSpPr>
        <p:spPr>
          <a:xfrm>
            <a:off x="1749287" y="966527"/>
            <a:ext cx="1143000" cy="108585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/>
              <a:t>07</a:t>
            </a:r>
          </a:p>
        </p:txBody>
      </p:sp>
      <p:sp>
        <p:nvSpPr>
          <p:cNvPr id="23" name="Oval 22"/>
          <p:cNvSpPr/>
          <p:nvPr/>
        </p:nvSpPr>
        <p:spPr>
          <a:xfrm>
            <a:off x="1749287" y="966527"/>
            <a:ext cx="1143000" cy="108585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/>
              <a:t>06</a:t>
            </a:r>
          </a:p>
        </p:txBody>
      </p:sp>
      <p:sp>
        <p:nvSpPr>
          <p:cNvPr id="24" name="Oval 23"/>
          <p:cNvSpPr/>
          <p:nvPr/>
        </p:nvSpPr>
        <p:spPr>
          <a:xfrm>
            <a:off x="1749287" y="966527"/>
            <a:ext cx="1143000" cy="10858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/>
              <a:t>05</a:t>
            </a:r>
          </a:p>
        </p:txBody>
      </p:sp>
      <p:sp>
        <p:nvSpPr>
          <p:cNvPr id="25" name="Oval 24"/>
          <p:cNvSpPr/>
          <p:nvPr/>
        </p:nvSpPr>
        <p:spPr>
          <a:xfrm>
            <a:off x="1749287" y="966527"/>
            <a:ext cx="1143000" cy="10858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/>
              <a:t>04</a:t>
            </a:r>
          </a:p>
        </p:txBody>
      </p:sp>
      <p:sp>
        <p:nvSpPr>
          <p:cNvPr id="26" name="Oval 25"/>
          <p:cNvSpPr/>
          <p:nvPr/>
        </p:nvSpPr>
        <p:spPr>
          <a:xfrm>
            <a:off x="1749287" y="966527"/>
            <a:ext cx="1143000" cy="10858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/>
              <a:t>03</a:t>
            </a:r>
          </a:p>
        </p:txBody>
      </p:sp>
      <p:sp>
        <p:nvSpPr>
          <p:cNvPr id="27" name="Oval 26"/>
          <p:cNvSpPr/>
          <p:nvPr/>
        </p:nvSpPr>
        <p:spPr>
          <a:xfrm>
            <a:off x="1749287" y="966527"/>
            <a:ext cx="1143000" cy="10858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/>
              <a:t>02</a:t>
            </a:r>
          </a:p>
        </p:txBody>
      </p:sp>
      <p:sp>
        <p:nvSpPr>
          <p:cNvPr id="28" name="Oval 27"/>
          <p:cNvSpPr/>
          <p:nvPr/>
        </p:nvSpPr>
        <p:spPr>
          <a:xfrm>
            <a:off x="1749287" y="966527"/>
            <a:ext cx="1143000" cy="10858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/>
              <a:t>01</a:t>
            </a:r>
          </a:p>
        </p:txBody>
      </p:sp>
      <p:sp>
        <p:nvSpPr>
          <p:cNvPr id="29" name="Oval 28"/>
          <p:cNvSpPr/>
          <p:nvPr/>
        </p:nvSpPr>
        <p:spPr>
          <a:xfrm>
            <a:off x="1749287" y="966527"/>
            <a:ext cx="1143000" cy="10858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/>
              <a:t>0</a:t>
            </a:r>
          </a:p>
        </p:txBody>
      </p:sp>
      <p:sp>
        <p:nvSpPr>
          <p:cNvPr id="30" name="Right Arrow 29"/>
          <p:cNvSpPr/>
          <p:nvPr/>
        </p:nvSpPr>
        <p:spPr>
          <a:xfrm>
            <a:off x="263387" y="1075632"/>
            <a:ext cx="1200150" cy="914400"/>
          </a:xfrm>
          <a:prstGeom prst="rightArrow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 err="1"/>
              <a:t>Bấm</a:t>
            </a:r>
            <a:r>
              <a:rPr lang="en-US" sz="1350" b="1" dirty="0"/>
              <a:t> </a:t>
            </a:r>
            <a:r>
              <a:rPr lang="en-US" sz="1350" b="1" dirty="0" err="1"/>
              <a:t>giây</a:t>
            </a:r>
            <a:endParaRPr lang="en-US" sz="1350" b="1" dirty="0"/>
          </a:p>
        </p:txBody>
      </p:sp>
      <p:sp>
        <p:nvSpPr>
          <p:cNvPr id="2" name="Action Button: Go to End 1">
            <a:hlinkClick r:id="rId4" action="ppaction://hlinksldjump"/>
            <a:extLst>
              <a:ext uri="{FF2B5EF4-FFF2-40B4-BE49-F238E27FC236}">
                <a16:creationId xmlns:a16="http://schemas.microsoft.com/office/drawing/2014/main" id="{EBC03975-CAF9-4214-90C1-4769FE4908A8}"/>
              </a:ext>
            </a:extLst>
          </p:cNvPr>
          <p:cNvSpPr/>
          <p:nvPr/>
        </p:nvSpPr>
        <p:spPr>
          <a:xfrm>
            <a:off x="8229600" y="5355644"/>
            <a:ext cx="742950" cy="514350"/>
          </a:xfrm>
          <a:prstGeom prst="actionButtonEnd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" name="Graphic 2" descr="Illustration of a globe character ">
            <a:extLst>
              <a:ext uri="{FF2B5EF4-FFF2-40B4-BE49-F238E27FC236}">
                <a16:creationId xmlns:a16="http://schemas.microsoft.com/office/drawing/2014/main" id="{7BACF7CE-7D52-43C3-89FF-0039D4C3BF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00350" y="983184"/>
            <a:ext cx="1206622" cy="953231"/>
          </a:xfrm>
          <a:prstGeom prst="rect">
            <a:avLst/>
          </a:prstGeom>
        </p:spPr>
      </p:pic>
      <p:pic>
        <p:nvPicPr>
          <p:cNvPr id="4" name="Graphic 3" descr="Illustration of a blue bag of school supplies character ">
            <a:extLst>
              <a:ext uri="{FF2B5EF4-FFF2-40B4-BE49-F238E27FC236}">
                <a16:creationId xmlns:a16="http://schemas.microsoft.com/office/drawing/2014/main" id="{8293B56D-9140-4C62-B527-D6AC546F00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29575" y="966527"/>
            <a:ext cx="1143000" cy="786540"/>
          </a:xfrm>
          <a:prstGeom prst="rect">
            <a:avLst/>
          </a:prstGeom>
        </p:spPr>
      </p:pic>
      <p:pic>
        <p:nvPicPr>
          <p:cNvPr id="7" name="Graphic 6" descr="Illustration of a pencil character ">
            <a:extLst>
              <a:ext uri="{FF2B5EF4-FFF2-40B4-BE49-F238E27FC236}">
                <a16:creationId xmlns:a16="http://schemas.microsoft.com/office/drawing/2014/main" id="{37538A33-1AC5-42F0-995B-2F59F89435E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1077964">
            <a:off x="5318238" y="4651505"/>
            <a:ext cx="615683" cy="1050285"/>
          </a:xfrm>
          <a:prstGeom prst="rect">
            <a:avLst/>
          </a:prstGeom>
        </p:spPr>
      </p:pic>
      <p:pic>
        <p:nvPicPr>
          <p:cNvPr id="11" name="Graphic 10" descr="Illustration of a purple book character ">
            <a:extLst>
              <a:ext uri="{FF2B5EF4-FFF2-40B4-BE49-F238E27FC236}">
                <a16:creationId xmlns:a16="http://schemas.microsoft.com/office/drawing/2014/main" id="{4F1D53F9-6F37-4E5B-A16A-17357948D45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H="1">
            <a:off x="4302353" y="4949981"/>
            <a:ext cx="767894" cy="89060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4457A21-D296-4CD5-AEEB-C345D7696E27}"/>
              </a:ext>
            </a:extLst>
          </p:cNvPr>
          <p:cNvSpPr txBox="1"/>
          <p:nvPr/>
        </p:nvSpPr>
        <p:spPr>
          <a:xfrm>
            <a:off x="4686300" y="2215075"/>
            <a:ext cx="37503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dirty="0"/>
              <a:t>Cây gồm những bộ phận nào?</a:t>
            </a:r>
          </a:p>
        </p:txBody>
      </p:sp>
      <p:sp>
        <p:nvSpPr>
          <p:cNvPr id="12" name="AutoShape 2" descr="Diệt côn trùng ve sầu ở Vĩnh Long – diet con trung">
            <a:extLst>
              <a:ext uri="{FF2B5EF4-FFF2-40B4-BE49-F238E27FC236}">
                <a16:creationId xmlns:a16="http://schemas.microsoft.com/office/drawing/2014/main" id="{EF628920-BAFB-4618-8E16-076493C116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33147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2050" name="Picture 2" descr="Sinh học 9 Bài 65: Tổng kết chương trình toàn cấp tiết 2">
            <a:extLst>
              <a:ext uri="{FF2B5EF4-FFF2-40B4-BE49-F238E27FC236}">
                <a16:creationId xmlns:a16="http://schemas.microsoft.com/office/drawing/2014/main" id="{FEB67F43-7898-4378-8AB1-80685BD1A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1" y="2129509"/>
            <a:ext cx="3346472" cy="38712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821853-AF28-443C-A016-D6F936D7C2CE}"/>
              </a:ext>
            </a:extLst>
          </p:cNvPr>
          <p:cNvSpPr txBox="1"/>
          <p:nvPr/>
        </p:nvSpPr>
        <p:spPr>
          <a:xfrm>
            <a:off x="3026360" y="2665940"/>
            <a:ext cx="478326" cy="421972"/>
          </a:xfrm>
          <a:prstGeom prst="teardrop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1350" dirty="0" err="1"/>
              <a:t>Lá</a:t>
            </a:r>
            <a:endParaRPr lang="en-US" sz="13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1BB83A-F572-4AE4-871F-DC1AE33501C7}"/>
              </a:ext>
            </a:extLst>
          </p:cNvPr>
          <p:cNvSpPr txBox="1"/>
          <p:nvPr/>
        </p:nvSpPr>
        <p:spPr>
          <a:xfrm>
            <a:off x="2973068" y="3152001"/>
            <a:ext cx="669926" cy="421972"/>
          </a:xfrm>
          <a:prstGeom prst="teardrop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1350" dirty="0"/>
              <a:t>Quả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14BC3B-F35A-48D2-9EB6-9421630E504D}"/>
              </a:ext>
            </a:extLst>
          </p:cNvPr>
          <p:cNvSpPr txBox="1"/>
          <p:nvPr/>
        </p:nvSpPr>
        <p:spPr>
          <a:xfrm>
            <a:off x="2944540" y="4437876"/>
            <a:ext cx="753330" cy="421972"/>
          </a:xfrm>
          <a:prstGeom prst="teardrop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1350" dirty="0" err="1"/>
              <a:t>Thân</a:t>
            </a:r>
            <a:endParaRPr lang="en-US" sz="13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5996FA-DC23-460B-AD53-B747A008A9A5}"/>
              </a:ext>
            </a:extLst>
          </p:cNvPr>
          <p:cNvSpPr txBox="1"/>
          <p:nvPr/>
        </p:nvSpPr>
        <p:spPr>
          <a:xfrm>
            <a:off x="3011584" y="5187829"/>
            <a:ext cx="510154" cy="421972"/>
          </a:xfrm>
          <a:prstGeom prst="teardrop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1350" dirty="0" err="1"/>
              <a:t>Rễ</a:t>
            </a:r>
            <a:endParaRPr lang="en-US" sz="135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688EBF-2F8E-462C-AEDC-68CB722E18CA}"/>
              </a:ext>
            </a:extLst>
          </p:cNvPr>
          <p:cNvSpPr txBox="1"/>
          <p:nvPr/>
        </p:nvSpPr>
        <p:spPr>
          <a:xfrm>
            <a:off x="2973069" y="3629549"/>
            <a:ext cx="656401" cy="421972"/>
          </a:xfrm>
          <a:prstGeom prst="teardrop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1350" dirty="0" err="1"/>
              <a:t>Hoa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50572554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68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1000"/>
                            </p:stCondLst>
                            <p:childTnLst>
                              <p:par>
                                <p:cTn id="72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000"/>
                            </p:stCondLst>
                            <p:childTnLst>
                              <p:par>
                                <p:cTn id="76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000"/>
                            </p:stCondLst>
                            <p:childTnLst>
                              <p:par>
                                <p:cTn id="80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4000"/>
                            </p:stCondLst>
                            <p:childTnLst>
                              <p:par>
                                <p:cTn id="84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0"/>
                            </p:stCondLst>
                            <p:childTnLst>
                              <p:par>
                                <p:cTn id="88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2" grpId="0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75FA43D4-3DA7-457C-B121-26782ACA34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837" y="742950"/>
            <a:ext cx="3921493" cy="4539736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1657350" y="972339"/>
            <a:ext cx="1143000" cy="1085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/>
              <a:t>15</a:t>
            </a:r>
          </a:p>
        </p:txBody>
      </p:sp>
      <p:sp>
        <p:nvSpPr>
          <p:cNvPr id="15" name="Oval 14"/>
          <p:cNvSpPr/>
          <p:nvPr/>
        </p:nvSpPr>
        <p:spPr>
          <a:xfrm>
            <a:off x="1657350" y="972339"/>
            <a:ext cx="1143000" cy="1085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/>
              <a:t>14</a:t>
            </a:r>
          </a:p>
        </p:txBody>
      </p:sp>
      <p:sp>
        <p:nvSpPr>
          <p:cNvPr id="16" name="Oval 15"/>
          <p:cNvSpPr/>
          <p:nvPr/>
        </p:nvSpPr>
        <p:spPr>
          <a:xfrm>
            <a:off x="1657350" y="972339"/>
            <a:ext cx="1143000" cy="1085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/>
              <a:t>13</a:t>
            </a:r>
          </a:p>
        </p:txBody>
      </p:sp>
      <p:sp>
        <p:nvSpPr>
          <p:cNvPr id="17" name="Oval 16"/>
          <p:cNvSpPr/>
          <p:nvPr/>
        </p:nvSpPr>
        <p:spPr>
          <a:xfrm>
            <a:off x="1657350" y="972339"/>
            <a:ext cx="1143000" cy="1085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/>
              <a:t>12</a:t>
            </a:r>
          </a:p>
        </p:txBody>
      </p:sp>
      <p:sp>
        <p:nvSpPr>
          <p:cNvPr id="18" name="Oval 17"/>
          <p:cNvSpPr/>
          <p:nvPr/>
        </p:nvSpPr>
        <p:spPr>
          <a:xfrm>
            <a:off x="1657350" y="972339"/>
            <a:ext cx="1143000" cy="1085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/>
              <a:t>11</a:t>
            </a:r>
          </a:p>
        </p:txBody>
      </p:sp>
      <p:sp>
        <p:nvSpPr>
          <p:cNvPr id="19" name="Oval 18"/>
          <p:cNvSpPr/>
          <p:nvPr/>
        </p:nvSpPr>
        <p:spPr>
          <a:xfrm>
            <a:off x="1657350" y="972339"/>
            <a:ext cx="1143000" cy="108585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/>
              <a:t>10</a:t>
            </a:r>
          </a:p>
        </p:txBody>
      </p:sp>
      <p:sp>
        <p:nvSpPr>
          <p:cNvPr id="20" name="Oval 19"/>
          <p:cNvSpPr/>
          <p:nvPr/>
        </p:nvSpPr>
        <p:spPr>
          <a:xfrm>
            <a:off x="1657350" y="972339"/>
            <a:ext cx="1143000" cy="108585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/>
              <a:t>09</a:t>
            </a:r>
          </a:p>
        </p:txBody>
      </p:sp>
      <p:sp>
        <p:nvSpPr>
          <p:cNvPr id="21" name="Oval 20"/>
          <p:cNvSpPr/>
          <p:nvPr/>
        </p:nvSpPr>
        <p:spPr>
          <a:xfrm>
            <a:off x="1657350" y="972339"/>
            <a:ext cx="1143000" cy="108585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/>
              <a:t>08</a:t>
            </a:r>
          </a:p>
        </p:txBody>
      </p:sp>
      <p:sp>
        <p:nvSpPr>
          <p:cNvPr id="22" name="Oval 21"/>
          <p:cNvSpPr/>
          <p:nvPr/>
        </p:nvSpPr>
        <p:spPr>
          <a:xfrm>
            <a:off x="1657350" y="972339"/>
            <a:ext cx="1143000" cy="108585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/>
              <a:t>07</a:t>
            </a:r>
          </a:p>
        </p:txBody>
      </p:sp>
      <p:sp>
        <p:nvSpPr>
          <p:cNvPr id="23" name="Oval 22"/>
          <p:cNvSpPr/>
          <p:nvPr/>
        </p:nvSpPr>
        <p:spPr>
          <a:xfrm>
            <a:off x="1657350" y="972339"/>
            <a:ext cx="1143000" cy="108585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/>
              <a:t>06</a:t>
            </a:r>
          </a:p>
        </p:txBody>
      </p:sp>
      <p:sp>
        <p:nvSpPr>
          <p:cNvPr id="24" name="Oval 23"/>
          <p:cNvSpPr/>
          <p:nvPr/>
        </p:nvSpPr>
        <p:spPr>
          <a:xfrm>
            <a:off x="1657350" y="972339"/>
            <a:ext cx="1143000" cy="10858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/>
              <a:t>05</a:t>
            </a:r>
          </a:p>
        </p:txBody>
      </p:sp>
      <p:sp>
        <p:nvSpPr>
          <p:cNvPr id="25" name="Oval 24"/>
          <p:cNvSpPr/>
          <p:nvPr/>
        </p:nvSpPr>
        <p:spPr>
          <a:xfrm>
            <a:off x="1657350" y="972339"/>
            <a:ext cx="1143000" cy="10858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/>
              <a:t>04</a:t>
            </a:r>
          </a:p>
        </p:txBody>
      </p:sp>
      <p:sp>
        <p:nvSpPr>
          <p:cNvPr id="26" name="Oval 25"/>
          <p:cNvSpPr/>
          <p:nvPr/>
        </p:nvSpPr>
        <p:spPr>
          <a:xfrm>
            <a:off x="1657350" y="972339"/>
            <a:ext cx="1143000" cy="10858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/>
              <a:t>03</a:t>
            </a:r>
          </a:p>
        </p:txBody>
      </p:sp>
      <p:sp>
        <p:nvSpPr>
          <p:cNvPr id="27" name="Oval 26"/>
          <p:cNvSpPr/>
          <p:nvPr/>
        </p:nvSpPr>
        <p:spPr>
          <a:xfrm>
            <a:off x="1657350" y="972339"/>
            <a:ext cx="1143000" cy="10858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/>
              <a:t>02</a:t>
            </a:r>
          </a:p>
        </p:txBody>
      </p:sp>
      <p:sp>
        <p:nvSpPr>
          <p:cNvPr id="28" name="Oval 27"/>
          <p:cNvSpPr/>
          <p:nvPr/>
        </p:nvSpPr>
        <p:spPr>
          <a:xfrm>
            <a:off x="1657350" y="972339"/>
            <a:ext cx="1143000" cy="10858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/>
              <a:t>01</a:t>
            </a:r>
          </a:p>
        </p:txBody>
      </p:sp>
      <p:sp>
        <p:nvSpPr>
          <p:cNvPr id="29" name="Oval 28"/>
          <p:cNvSpPr/>
          <p:nvPr/>
        </p:nvSpPr>
        <p:spPr>
          <a:xfrm>
            <a:off x="1657350" y="972339"/>
            <a:ext cx="1143000" cy="10858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/>
              <a:t>0</a:t>
            </a:r>
          </a:p>
        </p:txBody>
      </p:sp>
      <p:sp>
        <p:nvSpPr>
          <p:cNvPr id="30" name="Right Arrow 29"/>
          <p:cNvSpPr/>
          <p:nvPr/>
        </p:nvSpPr>
        <p:spPr>
          <a:xfrm>
            <a:off x="171450" y="1081444"/>
            <a:ext cx="1200150" cy="914400"/>
          </a:xfrm>
          <a:prstGeom prst="rightArrow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err="1"/>
              <a:t>Bấm</a:t>
            </a:r>
            <a:r>
              <a:rPr lang="en-US" sz="1350" dirty="0"/>
              <a:t> </a:t>
            </a:r>
            <a:r>
              <a:rPr lang="en-US" sz="1350" dirty="0" err="1"/>
              <a:t>giây</a:t>
            </a:r>
            <a:endParaRPr lang="en-US" sz="1350" dirty="0"/>
          </a:p>
        </p:txBody>
      </p:sp>
      <p:sp>
        <p:nvSpPr>
          <p:cNvPr id="2" name="Action Button: Go to End 1">
            <a:hlinkClick r:id="rId4" action="ppaction://hlinksldjump"/>
            <a:extLst>
              <a:ext uri="{FF2B5EF4-FFF2-40B4-BE49-F238E27FC236}">
                <a16:creationId xmlns:a16="http://schemas.microsoft.com/office/drawing/2014/main" id="{F98BDD2D-15A9-4D9E-A9E2-8FA1E909B71A}"/>
              </a:ext>
            </a:extLst>
          </p:cNvPr>
          <p:cNvSpPr/>
          <p:nvPr/>
        </p:nvSpPr>
        <p:spPr>
          <a:xfrm>
            <a:off x="8257691" y="5424692"/>
            <a:ext cx="800100" cy="514350"/>
          </a:xfrm>
          <a:prstGeom prst="actionButtonEn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" name="Graphic 2" descr="Illustration of a globe character ">
            <a:extLst>
              <a:ext uri="{FF2B5EF4-FFF2-40B4-BE49-F238E27FC236}">
                <a16:creationId xmlns:a16="http://schemas.microsoft.com/office/drawing/2014/main" id="{CA2F52E8-047B-448A-8058-E0E97D74CC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58544" y="1062028"/>
            <a:ext cx="1206622" cy="953231"/>
          </a:xfrm>
          <a:prstGeom prst="rect">
            <a:avLst/>
          </a:prstGeom>
        </p:spPr>
      </p:pic>
      <p:pic>
        <p:nvPicPr>
          <p:cNvPr id="4" name="Graphic 3" descr="Illustration of a blue bag of school supplies character ">
            <a:extLst>
              <a:ext uri="{FF2B5EF4-FFF2-40B4-BE49-F238E27FC236}">
                <a16:creationId xmlns:a16="http://schemas.microsoft.com/office/drawing/2014/main" id="{B15E81E5-6866-4649-AF85-FC3EACC500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03906" y="972339"/>
            <a:ext cx="1143000" cy="786540"/>
          </a:xfrm>
          <a:prstGeom prst="rect">
            <a:avLst/>
          </a:prstGeom>
        </p:spPr>
      </p:pic>
      <p:pic>
        <p:nvPicPr>
          <p:cNvPr id="7" name="Graphic 6" descr="Illustration of a pencil character ">
            <a:extLst>
              <a:ext uri="{FF2B5EF4-FFF2-40B4-BE49-F238E27FC236}">
                <a16:creationId xmlns:a16="http://schemas.microsoft.com/office/drawing/2014/main" id="{A05155E5-865E-4900-977E-9438CCF399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1077964">
            <a:off x="4737596" y="4878819"/>
            <a:ext cx="615683" cy="1050285"/>
          </a:xfrm>
          <a:prstGeom prst="rect">
            <a:avLst/>
          </a:prstGeom>
        </p:spPr>
      </p:pic>
      <p:pic>
        <p:nvPicPr>
          <p:cNvPr id="11" name="Graphic 10" descr="Illustration of a purple book character ">
            <a:extLst>
              <a:ext uri="{FF2B5EF4-FFF2-40B4-BE49-F238E27FC236}">
                <a16:creationId xmlns:a16="http://schemas.microsoft.com/office/drawing/2014/main" id="{53A0963B-FFBB-4170-A778-37610D23575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H="1">
            <a:off x="5227666" y="5110146"/>
            <a:ext cx="767894" cy="89060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89C8EAF-4F57-4DE5-A205-6DC934427680}"/>
              </a:ext>
            </a:extLst>
          </p:cNvPr>
          <p:cNvSpPr txBox="1"/>
          <p:nvPr/>
        </p:nvSpPr>
        <p:spPr>
          <a:xfrm>
            <a:off x="5696414" y="2556267"/>
            <a:ext cx="28640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/>
              <a:t>Nêu</a:t>
            </a:r>
            <a:r>
              <a:rPr lang="en-US" sz="3000" dirty="0"/>
              <a:t> </a:t>
            </a:r>
            <a:r>
              <a:rPr lang="en-US" sz="3000" dirty="0" err="1"/>
              <a:t>tên</a:t>
            </a:r>
            <a:r>
              <a:rPr lang="en-US" sz="3000" dirty="0"/>
              <a:t> </a:t>
            </a:r>
            <a:r>
              <a:rPr lang="en-US" sz="3000" dirty="0" err="1"/>
              <a:t>và</a:t>
            </a:r>
            <a:r>
              <a:rPr lang="en-US" sz="3000" dirty="0"/>
              <a:t> </a:t>
            </a:r>
            <a:r>
              <a:rPr lang="en-US" sz="3000" dirty="0" err="1"/>
              <a:t>lợi</a:t>
            </a:r>
            <a:r>
              <a:rPr lang="en-US" sz="3000" dirty="0"/>
              <a:t> </a:t>
            </a:r>
            <a:r>
              <a:rPr lang="en-US" sz="3000" dirty="0" err="1"/>
              <a:t>ích</a:t>
            </a:r>
            <a:r>
              <a:rPr lang="en-US" sz="3000" dirty="0"/>
              <a:t> </a:t>
            </a:r>
            <a:r>
              <a:rPr lang="en-US" sz="3000" dirty="0" err="1"/>
              <a:t>của</a:t>
            </a:r>
            <a:r>
              <a:rPr lang="en-US" sz="3000" dirty="0"/>
              <a:t> </a:t>
            </a:r>
            <a:r>
              <a:rPr lang="en-US" sz="3000" dirty="0" err="1"/>
              <a:t>cây</a:t>
            </a:r>
            <a:r>
              <a:rPr lang="en-US" sz="3000" dirty="0"/>
              <a:t> </a:t>
            </a:r>
            <a:r>
              <a:rPr lang="vi-VN" sz="3000" dirty="0"/>
              <a:t>ở trường?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D071DF-2952-45C8-953C-2E2943D344A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88" y="2440426"/>
            <a:ext cx="1879807" cy="16859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6B8EEB-8434-4E36-A1D8-00155130888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915" y="2559479"/>
            <a:ext cx="2310132" cy="15668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94639A6-BE78-4858-B4D5-A4503B41858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573" y="4238635"/>
            <a:ext cx="2180384" cy="153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32162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000"/>
                            </p:stCondLst>
                            <p:childTnLst>
                              <p:par>
                                <p:cTn id="48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000"/>
                            </p:stCondLst>
                            <p:childTnLst>
                              <p:par>
                                <p:cTn id="56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000"/>
                            </p:stCondLst>
                            <p:childTnLst>
                              <p:par>
                                <p:cTn id="60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3000"/>
                            </p:stCondLst>
                            <p:childTnLst>
                              <p:par>
                                <p:cTn id="64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4000"/>
                            </p:stCondLst>
                            <p:childTnLst>
                              <p:par>
                                <p:cTn id="68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0"/>
                            </p:stCondLst>
                            <p:childTnLst>
                              <p:par>
                                <p:cTn id="72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96D76A43-2681-45AE-8538-28E9157427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0" y="775214"/>
            <a:ext cx="3099579" cy="404456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1549523" y="966527"/>
            <a:ext cx="1143000" cy="1085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/>
              <a:t>15</a:t>
            </a:r>
          </a:p>
        </p:txBody>
      </p:sp>
      <p:sp>
        <p:nvSpPr>
          <p:cNvPr id="15" name="Oval 14"/>
          <p:cNvSpPr/>
          <p:nvPr/>
        </p:nvSpPr>
        <p:spPr>
          <a:xfrm>
            <a:off x="1549523" y="966527"/>
            <a:ext cx="1143000" cy="1085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/>
              <a:t>14</a:t>
            </a:r>
          </a:p>
        </p:txBody>
      </p:sp>
      <p:sp>
        <p:nvSpPr>
          <p:cNvPr id="16" name="Oval 15"/>
          <p:cNvSpPr/>
          <p:nvPr/>
        </p:nvSpPr>
        <p:spPr>
          <a:xfrm>
            <a:off x="1549523" y="966527"/>
            <a:ext cx="1143000" cy="1085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/>
              <a:t>13</a:t>
            </a:r>
          </a:p>
        </p:txBody>
      </p:sp>
      <p:sp>
        <p:nvSpPr>
          <p:cNvPr id="17" name="Oval 16"/>
          <p:cNvSpPr/>
          <p:nvPr/>
        </p:nvSpPr>
        <p:spPr>
          <a:xfrm>
            <a:off x="1549523" y="966527"/>
            <a:ext cx="1143000" cy="1085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/>
              <a:t>12</a:t>
            </a:r>
          </a:p>
        </p:txBody>
      </p:sp>
      <p:sp>
        <p:nvSpPr>
          <p:cNvPr id="18" name="Oval 17"/>
          <p:cNvSpPr/>
          <p:nvPr/>
        </p:nvSpPr>
        <p:spPr>
          <a:xfrm>
            <a:off x="1549523" y="966527"/>
            <a:ext cx="1143000" cy="1085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/>
              <a:t>11</a:t>
            </a:r>
          </a:p>
        </p:txBody>
      </p:sp>
      <p:sp>
        <p:nvSpPr>
          <p:cNvPr id="19" name="Oval 18"/>
          <p:cNvSpPr/>
          <p:nvPr/>
        </p:nvSpPr>
        <p:spPr>
          <a:xfrm>
            <a:off x="1549523" y="966527"/>
            <a:ext cx="1143000" cy="108585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/>
              <a:t>10</a:t>
            </a:r>
          </a:p>
        </p:txBody>
      </p:sp>
      <p:sp>
        <p:nvSpPr>
          <p:cNvPr id="20" name="Oval 19"/>
          <p:cNvSpPr/>
          <p:nvPr/>
        </p:nvSpPr>
        <p:spPr>
          <a:xfrm>
            <a:off x="1549523" y="966527"/>
            <a:ext cx="1143000" cy="108585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/>
              <a:t>09</a:t>
            </a:r>
          </a:p>
        </p:txBody>
      </p:sp>
      <p:sp>
        <p:nvSpPr>
          <p:cNvPr id="21" name="Oval 20"/>
          <p:cNvSpPr/>
          <p:nvPr/>
        </p:nvSpPr>
        <p:spPr>
          <a:xfrm>
            <a:off x="1549523" y="966527"/>
            <a:ext cx="1143000" cy="108585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/>
              <a:t>08</a:t>
            </a:r>
          </a:p>
        </p:txBody>
      </p:sp>
      <p:sp>
        <p:nvSpPr>
          <p:cNvPr id="22" name="Oval 21"/>
          <p:cNvSpPr/>
          <p:nvPr/>
        </p:nvSpPr>
        <p:spPr>
          <a:xfrm>
            <a:off x="1549523" y="966527"/>
            <a:ext cx="1143000" cy="108585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/>
              <a:t>07</a:t>
            </a:r>
          </a:p>
        </p:txBody>
      </p:sp>
      <p:sp>
        <p:nvSpPr>
          <p:cNvPr id="23" name="Oval 22"/>
          <p:cNvSpPr/>
          <p:nvPr/>
        </p:nvSpPr>
        <p:spPr>
          <a:xfrm>
            <a:off x="1549523" y="966527"/>
            <a:ext cx="1143000" cy="108585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/>
              <a:t>06</a:t>
            </a:r>
          </a:p>
        </p:txBody>
      </p:sp>
      <p:sp>
        <p:nvSpPr>
          <p:cNvPr id="24" name="Oval 23"/>
          <p:cNvSpPr/>
          <p:nvPr/>
        </p:nvSpPr>
        <p:spPr>
          <a:xfrm>
            <a:off x="1549523" y="966527"/>
            <a:ext cx="1143000" cy="10858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/>
              <a:t>05</a:t>
            </a:r>
          </a:p>
        </p:txBody>
      </p:sp>
      <p:sp>
        <p:nvSpPr>
          <p:cNvPr id="25" name="Oval 24"/>
          <p:cNvSpPr/>
          <p:nvPr/>
        </p:nvSpPr>
        <p:spPr>
          <a:xfrm>
            <a:off x="1549523" y="966527"/>
            <a:ext cx="1143000" cy="10858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/>
              <a:t>04</a:t>
            </a:r>
          </a:p>
        </p:txBody>
      </p:sp>
      <p:sp>
        <p:nvSpPr>
          <p:cNvPr id="26" name="Oval 25"/>
          <p:cNvSpPr/>
          <p:nvPr/>
        </p:nvSpPr>
        <p:spPr>
          <a:xfrm>
            <a:off x="1549523" y="966527"/>
            <a:ext cx="1143000" cy="10858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/>
              <a:t>03</a:t>
            </a:r>
          </a:p>
        </p:txBody>
      </p:sp>
      <p:sp>
        <p:nvSpPr>
          <p:cNvPr id="27" name="Oval 26"/>
          <p:cNvSpPr/>
          <p:nvPr/>
        </p:nvSpPr>
        <p:spPr>
          <a:xfrm>
            <a:off x="1549523" y="966527"/>
            <a:ext cx="1143000" cy="10858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/>
              <a:t>02</a:t>
            </a:r>
          </a:p>
        </p:txBody>
      </p:sp>
      <p:sp>
        <p:nvSpPr>
          <p:cNvPr id="28" name="Oval 27"/>
          <p:cNvSpPr/>
          <p:nvPr/>
        </p:nvSpPr>
        <p:spPr>
          <a:xfrm>
            <a:off x="1549523" y="966527"/>
            <a:ext cx="1143000" cy="10858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/>
              <a:t>01</a:t>
            </a:r>
          </a:p>
        </p:txBody>
      </p:sp>
      <p:sp>
        <p:nvSpPr>
          <p:cNvPr id="29" name="Oval 28"/>
          <p:cNvSpPr/>
          <p:nvPr/>
        </p:nvSpPr>
        <p:spPr>
          <a:xfrm>
            <a:off x="1549523" y="966527"/>
            <a:ext cx="1143000" cy="10858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/>
              <a:t>0</a:t>
            </a:r>
          </a:p>
        </p:txBody>
      </p:sp>
      <p:sp>
        <p:nvSpPr>
          <p:cNvPr id="30" name="Right Arrow 29"/>
          <p:cNvSpPr/>
          <p:nvPr/>
        </p:nvSpPr>
        <p:spPr>
          <a:xfrm>
            <a:off x="63623" y="1075632"/>
            <a:ext cx="1200150" cy="914400"/>
          </a:xfrm>
          <a:prstGeom prst="rightArrow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 err="1"/>
              <a:t>Bấm</a:t>
            </a:r>
            <a:r>
              <a:rPr lang="en-US" sz="1350" b="1" dirty="0"/>
              <a:t> </a:t>
            </a:r>
            <a:r>
              <a:rPr lang="en-US" sz="1350" b="1" dirty="0" err="1"/>
              <a:t>giây</a:t>
            </a:r>
            <a:endParaRPr lang="en-US" sz="1350" b="1" dirty="0"/>
          </a:p>
        </p:txBody>
      </p:sp>
      <p:sp>
        <p:nvSpPr>
          <p:cNvPr id="2" name="Action Button: Go to End 1">
            <a:hlinkClick r:id="rId4" action="ppaction://hlinksldjump"/>
            <a:extLst>
              <a:ext uri="{FF2B5EF4-FFF2-40B4-BE49-F238E27FC236}">
                <a16:creationId xmlns:a16="http://schemas.microsoft.com/office/drawing/2014/main" id="{53D9D947-1181-4F59-934E-8F2A5F9A28CA}"/>
              </a:ext>
            </a:extLst>
          </p:cNvPr>
          <p:cNvSpPr/>
          <p:nvPr/>
        </p:nvSpPr>
        <p:spPr>
          <a:xfrm>
            <a:off x="8229600" y="5472619"/>
            <a:ext cx="800100" cy="514350"/>
          </a:xfrm>
          <a:prstGeom prst="actionButtonEn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" name="Graphic 2" descr="Illustration of a globe character ">
            <a:extLst>
              <a:ext uri="{FF2B5EF4-FFF2-40B4-BE49-F238E27FC236}">
                <a16:creationId xmlns:a16="http://schemas.microsoft.com/office/drawing/2014/main" id="{139A8EB1-9CAC-4925-8F93-EB977DC658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92523" y="1032837"/>
            <a:ext cx="1206622" cy="953231"/>
          </a:xfrm>
          <a:prstGeom prst="rect">
            <a:avLst/>
          </a:prstGeom>
        </p:spPr>
      </p:pic>
      <p:pic>
        <p:nvPicPr>
          <p:cNvPr id="4" name="Graphic 3" descr="Illustration of a blue bag of school supplies character ">
            <a:extLst>
              <a:ext uri="{FF2B5EF4-FFF2-40B4-BE49-F238E27FC236}">
                <a16:creationId xmlns:a16="http://schemas.microsoft.com/office/drawing/2014/main" id="{563E6C82-B13A-4A3B-9F12-6AF9F38D8D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24248" y="885382"/>
            <a:ext cx="1143000" cy="786540"/>
          </a:xfrm>
          <a:prstGeom prst="rect">
            <a:avLst/>
          </a:prstGeom>
        </p:spPr>
      </p:pic>
      <p:pic>
        <p:nvPicPr>
          <p:cNvPr id="7" name="Graphic 6" descr="Illustration of a pencil character ">
            <a:extLst>
              <a:ext uri="{FF2B5EF4-FFF2-40B4-BE49-F238E27FC236}">
                <a16:creationId xmlns:a16="http://schemas.microsoft.com/office/drawing/2014/main" id="{5091650C-518C-44BE-8DC3-CBDC8BBACF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1077964">
            <a:off x="5980849" y="4833680"/>
            <a:ext cx="615683" cy="1050285"/>
          </a:xfrm>
          <a:prstGeom prst="rect">
            <a:avLst/>
          </a:prstGeom>
        </p:spPr>
      </p:pic>
      <p:pic>
        <p:nvPicPr>
          <p:cNvPr id="11" name="Graphic 10" descr="Illustration of a purple book character ">
            <a:extLst>
              <a:ext uri="{FF2B5EF4-FFF2-40B4-BE49-F238E27FC236}">
                <a16:creationId xmlns:a16="http://schemas.microsoft.com/office/drawing/2014/main" id="{D7F58A1C-6DA1-4290-AECD-999FB85112E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H="1">
            <a:off x="6636389" y="4945300"/>
            <a:ext cx="767894" cy="89060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F8F1D6E9-5F1C-4439-81E5-3E0D04395751}"/>
              </a:ext>
            </a:extLst>
          </p:cNvPr>
          <p:cNvSpPr txBox="1"/>
          <p:nvPr/>
        </p:nvSpPr>
        <p:spPr>
          <a:xfrm>
            <a:off x="6253219" y="2124953"/>
            <a:ext cx="24471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dirty="0"/>
              <a:t>Hãy kể tên </a:t>
            </a:r>
            <a:r>
              <a:rPr lang="en-US" sz="3000" dirty="0" err="1"/>
              <a:t>các</a:t>
            </a:r>
            <a:r>
              <a:rPr lang="en-US" sz="3000" dirty="0"/>
              <a:t> </a:t>
            </a:r>
            <a:r>
              <a:rPr lang="en-US" sz="3000" dirty="0" err="1"/>
              <a:t>loại</a:t>
            </a:r>
            <a:r>
              <a:rPr lang="en-US" sz="3000" dirty="0"/>
              <a:t> </a:t>
            </a:r>
            <a:r>
              <a:rPr lang="en-US" sz="3000" dirty="0" err="1"/>
              <a:t>cây</a:t>
            </a:r>
            <a:r>
              <a:rPr lang="en-US" sz="3000" dirty="0"/>
              <a:t> </a:t>
            </a:r>
            <a:r>
              <a:rPr lang="en-US" sz="3000" dirty="0" err="1"/>
              <a:t>rau</a:t>
            </a:r>
            <a:r>
              <a:rPr lang="en-US" sz="3000" dirty="0"/>
              <a:t> </a:t>
            </a:r>
            <a:r>
              <a:rPr lang="en-US" sz="3000" dirty="0" err="1"/>
              <a:t>có</a:t>
            </a:r>
            <a:r>
              <a:rPr lang="en-US" sz="3000" dirty="0"/>
              <a:t> </a:t>
            </a:r>
            <a:r>
              <a:rPr lang="en-US" sz="3000" dirty="0" err="1"/>
              <a:t>trong</a:t>
            </a:r>
            <a:r>
              <a:rPr lang="en-US" sz="3000" dirty="0"/>
              <a:t> </a:t>
            </a:r>
            <a:r>
              <a:rPr lang="en-US" sz="3000" dirty="0" err="1"/>
              <a:t>hình</a:t>
            </a:r>
            <a:r>
              <a:rPr lang="vi-VN" sz="3000" dirty="0"/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F7A10A-141F-43BE-87E5-5D225CDB861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87" y="2171700"/>
            <a:ext cx="2321636" cy="31008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281F13-77AB-4637-8B0C-01F2D3613A9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956" y="2221759"/>
            <a:ext cx="1976173" cy="16149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7DEC67E-97C1-4B1F-ACBA-A6D8CD1BB39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375" y="4072444"/>
            <a:ext cx="1976173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28486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000"/>
                            </p:stCondLst>
                            <p:childTnLst>
                              <p:par>
                                <p:cTn id="58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000"/>
                            </p:stCondLst>
                            <p:childTnLst>
                              <p:par>
                                <p:cTn id="62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000"/>
                            </p:stCondLst>
                            <p:childTnLst>
                              <p:par>
                                <p:cTn id="66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4000"/>
                            </p:stCondLst>
                            <p:childTnLst>
                              <p:par>
                                <p:cTn id="70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0"/>
                            </p:stCondLst>
                            <p:childTnLst>
                              <p:par>
                                <p:cTn id="74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0"/>
            <a:ext cx="6705600" cy="1066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" y="1371612"/>
            <a:ext cx="8610600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4</a:t>
            </a:r>
          </a:p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VẬT VÀ ĐỘNG VẬT</a:t>
            </a:r>
            <a:endParaRPr lang="vi-VN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2819400"/>
            <a:ext cx="8801100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17: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vi-VN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8601"/>
            <a:ext cx="9143999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704" y="152400"/>
            <a:ext cx="523829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162" y="2873856"/>
            <a:ext cx="9048296" cy="2079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qúy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162" y="1219200"/>
            <a:ext cx="9048296" cy="16219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274</Words>
  <Application>Microsoft Office PowerPoint</Application>
  <PresentationFormat>On-screen Show (4:3)</PresentationFormat>
  <Paragraphs>131</Paragraphs>
  <Slides>24</Slides>
  <Notes>3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Ms Quyen</cp:lastModifiedBy>
  <cp:revision>67</cp:revision>
  <dcterms:created xsi:type="dcterms:W3CDTF">2006-08-16T00:00:00Z</dcterms:created>
  <dcterms:modified xsi:type="dcterms:W3CDTF">2023-01-29T16:07:23Z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332B30557BED48398BC65A5626213F7D</vt:lpwstr>
  </property>
  <property fmtid="{D5CDD505-2E9C-101B-9397-08002B2CF9AE}" pid="3" name="KSOProductBuildVer">
    <vt:lpwstr>1033-11.2.0.10351</vt:lpwstr>
  </property>
</Properties>
</file>