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341" r:id="rId2"/>
    <p:sldId id="336" r:id="rId3"/>
    <p:sldId id="337" r:id="rId4"/>
    <p:sldId id="338" r:id="rId5"/>
    <p:sldId id="339" r:id="rId6"/>
    <p:sldId id="340" r:id="rId7"/>
    <p:sldId id="256" r:id="rId8"/>
    <p:sldId id="257" r:id="rId9"/>
    <p:sldId id="259" r:id="rId10"/>
    <p:sldId id="260" r:id="rId11"/>
    <p:sldId id="258" r:id="rId12"/>
    <p:sldId id="261" r:id="rId13"/>
    <p:sldId id="263" r:id="rId14"/>
    <p:sldId id="262" r:id="rId15"/>
    <p:sldId id="264" r:id="rId16"/>
    <p:sldId id="266" r:id="rId17"/>
    <p:sldId id="265" r:id="rId18"/>
    <p:sldId id="335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.VnArial" panose="020B7200000000000000" pitchFamily="34" charset="0"/>
      <p:regular r:id="rId25"/>
      <p:bold r:id="rId26"/>
      <p:italic r:id="rId27"/>
      <p:boldItalic r:id="rId28"/>
    </p:embeddedFont>
    <p:embeddedFont>
      <p:font typeface="BigApple" pitchFamily="2" charset="-93"/>
      <p:regular r:id="rId29"/>
    </p:embeddedFont>
    <p:embeddedFont>
      <p:font typeface="Arial Black" panose="020B0A04020102020204" pitchFamily="34" charset="0"/>
      <p:bold r:id="rId30"/>
    </p:embeddedFont>
    <p:embeddedFont>
      <p:font typeface="Arial-Rounded" panose="020B0500000000000000" pitchFamily="34" charset="-93"/>
      <p:regular r:id="rId31"/>
    </p:embeddedFont>
    <p:embeddedFont>
      <p:font typeface="Fuzzy Bubbles" pitchFamily="2" charset="-93"/>
      <p:regular r:id="rId32"/>
      <p:bold r:id="rId33"/>
    </p:embeddedFont>
    <p:embeddedFont>
      <p:font typeface="Calibri Light" panose="020F0302020204030204" pitchFamily="34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20C"/>
    <a:srgbClr val="F08010"/>
    <a:srgbClr val="0089B8"/>
    <a:srgbClr val="C6B4CC"/>
    <a:srgbClr val="BBA6C2"/>
    <a:srgbClr val="01A850"/>
    <a:srgbClr val="22366E"/>
    <a:srgbClr val="ED2192"/>
    <a:srgbClr val="0082B0"/>
    <a:srgbClr val="FDC1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84" d="100"/>
          <a:sy n="84" d="100"/>
        </p:scale>
        <p:origin x="629" y="82"/>
      </p:cViewPr>
      <p:guideLst>
        <p:guide orient="horz" pos="2112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BDA74-76F6-458E-B667-C3B21708B5B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4B305-64E7-46A2-A3AE-5603505B6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0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6F0F3-2AB8-4782-8ED5-C88ADE5721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89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6F0F3-2AB8-4782-8ED5-C88ADE5721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50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FB86B4-604F-46D7-93E0-717F375870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37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A0A2C-CD03-4599-B997-5F021588C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62EFB1-069F-41F5-A496-B1CC4F2525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BAD50-CE59-4404-9E7C-B4ABAD00C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C481-9B00-47FC-B9C6-4E7513D13C58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69F1F-A859-4835-8127-E4D01246F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8C851-80B1-4799-A307-B3C05A1AC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245E-F919-4FE1-B1B4-F2E77558D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903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5D189E-BE0F-43C4-B53A-8772B65506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AA83EE-06F6-4523-8E87-465B5BE24F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2AC5E-F133-4086-B449-FD76602D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C481-9B00-47FC-B9C6-4E7513D13C58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31FB5-1F89-4CA0-8939-5AE05D6F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8139B-D50E-45F0-A37D-9A80970CC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245E-F919-4FE1-B1B4-F2E77558D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13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58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A29B3-6139-4893-93CE-1FA0DE025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D5E35-4722-42C8-A7FD-EE48DEA0C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0EFAA-23BA-49C2-AE83-0CEBDB225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28BBC-0D3B-4314-8110-53162790EAC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B3B86-A4BA-42A2-B969-4061771F0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3ABD6-BD23-476A-9C4B-1F5AFB9EC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180B-5DAD-4D3C-B7A1-A04AF11D0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0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8C36D7-32AE-4245-9A7F-7E422FFD3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8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1CDB2A-53AA-457F-BFB6-DF6549186E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50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345C4-0835-4212-8FDD-0F6B695E3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46C2B-D735-4E4E-B73E-F1EB81E3C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B9D34-303C-4A11-8CF4-83CE59DF4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C481-9B00-47FC-B9C6-4E7513D13C58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A544A-BC87-4E51-9E3D-57808DC42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0D565-2F7C-4478-AC53-197E8D3F3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245E-F919-4FE1-B1B4-F2E77558D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29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96B25-6F0A-4D2F-903A-130155000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A56E3-3627-43C0-8E0E-F12841CBCD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9827AB-D43D-47BF-A6B8-2C9AE49C5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194C6-6D06-4FFD-B6D7-ABEAA5EFD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C481-9B00-47FC-B9C6-4E7513D13C58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07D40-8CD4-45B7-BB1D-B4F54B4B2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BED19-495D-4F74-A2FC-D6C51AB55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245E-F919-4FE1-B1B4-F2E77558D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28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2C5F5-C8B6-4D70-9D7A-B59131CE6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11BC04-EAE8-48B4-A411-46389708E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8B7E61-433B-4680-9BC4-8CC691E5E4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D41B60-F988-4F37-A551-AE656A4CC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02867-42DE-478C-ABAC-EFD6052722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05F1CC-2ED4-49AE-B9AB-3000894E9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C481-9B00-47FC-B9C6-4E7513D13C58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6958C-ADB1-4CD6-9FC7-9D3901314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75E9B6-1715-4F2D-9E69-1621F7617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245E-F919-4FE1-B1B4-F2E77558D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69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8D734-67B5-4551-9716-D2A397DD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1BB937-FAE5-46F2-B2CD-C1480BE4C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C481-9B00-47FC-B9C6-4E7513D13C58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2D514-F0A8-4EAE-88D6-12E97E18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096A80-CAC7-45EF-A930-577DB63D0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245E-F919-4FE1-B1B4-F2E77558D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9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0A924C-E7C5-43B3-B533-96E151FBD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C481-9B00-47FC-B9C6-4E7513D13C58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903E93-AC3A-4329-A13E-AEC69DB68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CBF12-E1B6-4F02-8636-A0F8D2161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245E-F919-4FE1-B1B4-F2E77558D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83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E7DFC-0B5A-4F4C-9859-7F370A810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857AF-64EB-4E54-B6AE-118B95135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D4457E-1AFD-4C72-8108-69E388F6C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78AC0-A8F9-4A37-A694-A353B6B70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C481-9B00-47FC-B9C6-4E7513D13C58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BC50F-C907-4283-8BCD-6B316E2A0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774D46-8299-4D87-99DA-71E51C9DE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245E-F919-4FE1-B1B4-F2E77558D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23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9ABAC-490D-4F2C-B6A8-D378B6D48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ABF5A1-F1C1-4405-AFC2-57AAB6E705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9AE4BD-4682-468E-A392-3CEDA135A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6C3ACE-908E-4D6B-AD08-F982E3E06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C481-9B00-47FC-B9C6-4E7513D13C58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50094-B50D-4678-8008-153C4F348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4C81E-CECC-41F9-822E-D38AC1E0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245E-F919-4FE1-B1B4-F2E77558D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4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601F20C2-4A12-4E21-9496-0FE6431FDAA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CF6F10-CEE6-4F83-A05B-68A9A9004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49323-16D4-4C4C-94E1-884D20346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C7675-BC39-4341-923B-3ABE70DBC7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8C481-9B00-47FC-B9C6-4E7513D13C58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B4EF9-3637-4644-87E5-D61598B9F0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8AADA-6DF3-4A19-9F54-B71603C8DD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0245E-F919-4FE1-B1B4-F2E77558D58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0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hyperlink" Target="http://pngimg.com/download/71170" TargetMode="External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hyperlink" Target="http://pngimg.com/download/71170" TargetMode="External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hyperlink" Target="http://pngimg.com/download/71170" TargetMode="External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hyperlink" Target="http://pngimg.com/download/71170" TargetMode="External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12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hyperlink" Target="http://pngimg.com/download/71170" TargetMode="External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.jp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6.gif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6.gif"/><Relationship Id="rId10" Type="http://schemas.openxmlformats.org/officeDocument/2006/relationships/image" Target="../media/image15.png"/><Relationship Id="rId4" Type="http://schemas.openxmlformats.org/officeDocument/2006/relationships/image" Target="../media/image5.jpg"/><Relationship Id="rId9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5.jpg"/><Relationship Id="rId10" Type="http://schemas.openxmlformats.org/officeDocument/2006/relationships/image" Target="../media/image17.gif"/><Relationship Id="rId4" Type="http://schemas.openxmlformats.org/officeDocument/2006/relationships/audio" Target="../media/audio2.wav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hyperlink" Target="http://pngimg.com/download/71170" TargetMode="External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697FE-0D8A-B831-F685-A03BDE57EFEE}"/>
              </a:ext>
            </a:extLst>
          </p:cNvPr>
          <p:cNvSpPr txBox="1"/>
          <p:nvPr/>
        </p:nvSpPr>
        <p:spPr>
          <a:xfrm>
            <a:off x="2269460" y="278802"/>
            <a:ext cx="8193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chemeClr val="bg1"/>
                </a:solidFill>
                <a:cs typeface="Arial"/>
                <a:sym typeface="Arial"/>
              </a:rPr>
              <a:t>TRƯỜNG TIỂU HỌC PHÚC LỢI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6EFC1B-A525-645A-BC80-1E5E28F61E67}"/>
              </a:ext>
            </a:extLst>
          </p:cNvPr>
          <p:cNvSpPr txBox="1"/>
          <p:nvPr/>
        </p:nvSpPr>
        <p:spPr>
          <a:xfrm>
            <a:off x="1438005" y="2063018"/>
            <a:ext cx="9443355" cy="294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FF0000"/>
                </a:solidFill>
                <a:cs typeface="Arial"/>
                <a:sym typeface="Arial"/>
              </a:rPr>
              <a:t>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384455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">
            <a:extLst>
              <a:ext uri="{FF2B5EF4-FFF2-40B4-BE49-F238E27FC236}">
                <a16:creationId xmlns:a16="http://schemas.microsoft.com/office/drawing/2014/main" id="{9D3BD404-95ED-4A4D-BF4E-8B85877113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085" y="-742384"/>
            <a:ext cx="9089829" cy="6813730"/>
          </a:xfrm>
          <a:prstGeom prst="rect">
            <a:avLst/>
          </a:prstGeom>
        </p:spPr>
      </p:pic>
      <p:pic>
        <p:nvPicPr>
          <p:cNvPr id="3" name="6">
            <a:extLst>
              <a:ext uri="{FF2B5EF4-FFF2-40B4-BE49-F238E27FC236}">
                <a16:creationId xmlns:a16="http://schemas.microsoft.com/office/drawing/2014/main" id="{72F65AF0-F0A1-4183-B3FA-DF39E78CCA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ACF52B61-82E2-417B-A91D-6B7FF1DF0D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57E2735F-F57C-48B2-9116-D5AA973DC504}"/>
              </a:ext>
            </a:extLst>
          </p:cNvPr>
          <p:cNvSpPr/>
          <p:nvPr/>
        </p:nvSpPr>
        <p:spPr>
          <a:xfrm>
            <a:off x="4388306" y="3107850"/>
            <a:ext cx="43585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TỪ NGỮ</a:t>
            </a:r>
            <a:endParaRPr lang="zh-CN" altLang="en-US" sz="6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B5EA52-D9B8-48EF-A3C2-AF11537153C7}"/>
              </a:ext>
            </a:extLst>
          </p:cNvPr>
          <p:cNvGrpSpPr/>
          <p:nvPr/>
        </p:nvGrpSpPr>
        <p:grpSpPr>
          <a:xfrm>
            <a:off x="2708790" y="2988739"/>
            <a:ext cx="1258524" cy="1323439"/>
            <a:chOff x="647810" y="1587380"/>
            <a:chExt cx="863972" cy="90853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1E60638-CADE-46AD-BDEB-491EA15AEEB1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FEC20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59C77F-14D2-4B77-8D54-E117DB194CBB}"/>
                </a:ext>
              </a:extLst>
            </p:cNvPr>
            <p:cNvSpPr/>
            <p:nvPr/>
          </p:nvSpPr>
          <p:spPr>
            <a:xfrm>
              <a:off x="803903" y="1587380"/>
              <a:ext cx="518535" cy="9085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pic>
        <p:nvPicPr>
          <p:cNvPr id="9" name="30">
            <a:extLst>
              <a:ext uri="{FF2B5EF4-FFF2-40B4-BE49-F238E27FC236}">
                <a16:creationId xmlns:a16="http://schemas.microsoft.com/office/drawing/2014/main" id="{396846F9-A176-47AE-8406-A193AA9FB8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55140" y="2325173"/>
            <a:ext cx="1179871" cy="1651820"/>
          </a:xfrm>
          <a:prstGeom prst="rect">
            <a:avLst/>
          </a:prstGeom>
        </p:spPr>
      </p:pic>
      <p:pic>
        <p:nvPicPr>
          <p:cNvPr id="10" name="31">
            <a:extLst>
              <a:ext uri="{FF2B5EF4-FFF2-40B4-BE49-F238E27FC236}">
                <a16:creationId xmlns:a16="http://schemas.microsoft.com/office/drawing/2014/main" id="{AED8E3D5-51F9-4D08-8828-4D6BC94535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11" name="32">
            <a:extLst>
              <a:ext uri="{FF2B5EF4-FFF2-40B4-BE49-F238E27FC236}">
                <a16:creationId xmlns:a16="http://schemas.microsoft.com/office/drawing/2014/main" id="{D48F5149-B53E-4AD6-9B77-1341AF292A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4C8A48-0260-4765-B681-5292AA7BD04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13" name="Picture 12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A5AEEA71-CC90-46F8-A24A-12583EC4450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88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>
            <a:extLst>
              <a:ext uri="{FF2B5EF4-FFF2-40B4-BE49-F238E27FC236}">
                <a16:creationId xmlns:a16="http://schemas.microsoft.com/office/drawing/2014/main" id="{0C6B0F19-1D84-4734-A134-9D5CF6595B2F}"/>
              </a:ext>
            </a:extLst>
          </p:cNvPr>
          <p:cNvSpPr/>
          <p:nvPr/>
        </p:nvSpPr>
        <p:spPr>
          <a:xfrm>
            <a:off x="210064" y="1466035"/>
            <a:ext cx="11732553" cy="4663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8">
            <a:extLst>
              <a:ext uri="{FF2B5EF4-FFF2-40B4-BE49-F238E27FC236}">
                <a16:creationId xmlns:a16="http://schemas.microsoft.com/office/drawing/2014/main" id="{27F02EC6-300C-413C-A7C8-12FA2E3FBED3}"/>
              </a:ext>
            </a:extLst>
          </p:cNvPr>
          <p:cNvSpPr/>
          <p:nvPr/>
        </p:nvSpPr>
        <p:spPr>
          <a:xfrm>
            <a:off x="1219975" y="142596"/>
            <a:ext cx="10761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đình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200" b="1" i="1" dirty="0">
              <a:solidFill>
                <a:srgbClr val="F0801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34C3A32-44E4-4A34-8D48-DA3221CED639}"/>
              </a:ext>
            </a:extLst>
          </p:cNvPr>
          <p:cNvGrpSpPr/>
          <p:nvPr/>
        </p:nvGrpSpPr>
        <p:grpSpPr>
          <a:xfrm>
            <a:off x="308762" y="186093"/>
            <a:ext cx="863972" cy="1015663"/>
            <a:chOff x="647810" y="1552984"/>
            <a:chExt cx="863972" cy="1015663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1819195-4EBE-4C36-A12A-E84E203DCFFA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FDC10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4281B724-39E7-4267-B074-E796C456D44C}"/>
                </a:ext>
              </a:extLst>
            </p:cNvPr>
            <p:cNvSpPr/>
            <p:nvPr/>
          </p:nvSpPr>
          <p:spPr>
            <a:xfrm>
              <a:off x="756836" y="155298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pic>
        <p:nvPicPr>
          <p:cNvPr id="115" name="Picture 114">
            <a:extLst>
              <a:ext uri="{FF2B5EF4-FFF2-40B4-BE49-F238E27FC236}">
                <a16:creationId xmlns:a16="http://schemas.microsoft.com/office/drawing/2014/main" id="{5E930442-58EA-402D-A063-1ED1412AA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407" y="1441347"/>
            <a:ext cx="9717866" cy="468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694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">
            <a:extLst>
              <a:ext uri="{FF2B5EF4-FFF2-40B4-BE49-F238E27FC236}">
                <a16:creationId xmlns:a16="http://schemas.microsoft.com/office/drawing/2014/main" id="{9D3BD404-95ED-4A4D-BF4E-8B85877113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085" y="-742384"/>
            <a:ext cx="9089829" cy="6813730"/>
          </a:xfrm>
          <a:prstGeom prst="rect">
            <a:avLst/>
          </a:prstGeom>
        </p:spPr>
      </p:pic>
      <p:pic>
        <p:nvPicPr>
          <p:cNvPr id="3" name="6">
            <a:extLst>
              <a:ext uri="{FF2B5EF4-FFF2-40B4-BE49-F238E27FC236}">
                <a16:creationId xmlns:a16="http://schemas.microsoft.com/office/drawing/2014/main" id="{72F65AF0-F0A1-4183-B3FA-DF39E78CCA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ACF52B61-82E2-417B-A91D-6B7FF1DF0D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57E2735F-F57C-48B2-9116-D5AA973DC504}"/>
              </a:ext>
            </a:extLst>
          </p:cNvPr>
          <p:cNvSpPr/>
          <p:nvPr/>
        </p:nvSpPr>
        <p:spPr>
          <a:xfrm>
            <a:off x="4388306" y="3107850"/>
            <a:ext cx="43585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endParaRPr lang="zh-CN" altLang="en-US" sz="6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B5EA52-D9B8-48EF-A3C2-AF11537153C7}"/>
              </a:ext>
            </a:extLst>
          </p:cNvPr>
          <p:cNvGrpSpPr/>
          <p:nvPr/>
        </p:nvGrpSpPr>
        <p:grpSpPr>
          <a:xfrm>
            <a:off x="4048376" y="2800074"/>
            <a:ext cx="1258524" cy="1323439"/>
            <a:chOff x="647810" y="1587380"/>
            <a:chExt cx="863972" cy="90853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1E60638-CADE-46AD-BDEB-491EA15AEEB1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FEC20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59C77F-14D2-4B77-8D54-E117DB194CBB}"/>
                </a:ext>
              </a:extLst>
            </p:cNvPr>
            <p:cNvSpPr/>
            <p:nvPr/>
          </p:nvSpPr>
          <p:spPr>
            <a:xfrm>
              <a:off x="803903" y="1587380"/>
              <a:ext cx="518535" cy="9085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pic>
        <p:nvPicPr>
          <p:cNvPr id="9" name="30">
            <a:extLst>
              <a:ext uri="{FF2B5EF4-FFF2-40B4-BE49-F238E27FC236}">
                <a16:creationId xmlns:a16="http://schemas.microsoft.com/office/drawing/2014/main" id="{396846F9-A176-47AE-8406-A193AA9FB8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55140" y="2325173"/>
            <a:ext cx="1179871" cy="1651820"/>
          </a:xfrm>
          <a:prstGeom prst="rect">
            <a:avLst/>
          </a:prstGeom>
        </p:spPr>
      </p:pic>
      <p:pic>
        <p:nvPicPr>
          <p:cNvPr id="10" name="31">
            <a:extLst>
              <a:ext uri="{FF2B5EF4-FFF2-40B4-BE49-F238E27FC236}">
                <a16:creationId xmlns:a16="http://schemas.microsoft.com/office/drawing/2014/main" id="{AED8E3D5-51F9-4D08-8828-4D6BC94535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11" name="32">
            <a:extLst>
              <a:ext uri="{FF2B5EF4-FFF2-40B4-BE49-F238E27FC236}">
                <a16:creationId xmlns:a16="http://schemas.microsoft.com/office/drawing/2014/main" id="{D48F5149-B53E-4AD6-9B77-1341AF292A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4C8A48-0260-4765-B681-5292AA7BD04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13" name="Picture 12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A5AEEA71-CC90-46F8-A24A-12583EC4450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916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7F809B-2C5C-445D-A8FC-45D82F278D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44" t="722" r="8721" b="1716"/>
          <a:stretch>
            <a:fillRect/>
          </a:stretch>
        </p:blipFill>
        <p:spPr>
          <a:xfrm>
            <a:off x="565258" y="1118844"/>
            <a:ext cx="5689599" cy="4893347"/>
          </a:xfrm>
          <a:custGeom>
            <a:avLst/>
            <a:gdLst>
              <a:gd name="connsiteX0" fmla="*/ 2323523 w 4647046"/>
              <a:gd name="connsiteY0" fmla="*/ 0 h 3746572"/>
              <a:gd name="connsiteX1" fmla="*/ 4647046 w 4647046"/>
              <a:gd name="connsiteY1" fmla="*/ 1873286 h 3746572"/>
              <a:gd name="connsiteX2" fmla="*/ 2323523 w 4647046"/>
              <a:gd name="connsiteY2" fmla="*/ 3746572 h 3746572"/>
              <a:gd name="connsiteX3" fmla="*/ 0 w 4647046"/>
              <a:gd name="connsiteY3" fmla="*/ 1873286 h 3746572"/>
              <a:gd name="connsiteX4" fmla="*/ 2323523 w 4647046"/>
              <a:gd name="connsiteY4" fmla="*/ 0 h 374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7046" h="3746572">
                <a:moveTo>
                  <a:pt x="2323523" y="0"/>
                </a:moveTo>
                <a:cubicBezTo>
                  <a:pt x="3606769" y="0"/>
                  <a:pt x="4647046" y="838699"/>
                  <a:pt x="4647046" y="1873286"/>
                </a:cubicBezTo>
                <a:cubicBezTo>
                  <a:pt x="4647046" y="2907873"/>
                  <a:pt x="3606769" y="3746572"/>
                  <a:pt x="2323523" y="3746572"/>
                </a:cubicBezTo>
                <a:cubicBezTo>
                  <a:pt x="1040277" y="3746572"/>
                  <a:pt x="0" y="2907873"/>
                  <a:pt x="0" y="1873286"/>
                </a:cubicBezTo>
                <a:cubicBezTo>
                  <a:pt x="0" y="838699"/>
                  <a:pt x="1040277" y="0"/>
                  <a:pt x="2323523" y="0"/>
                </a:cubicBezTo>
                <a:close/>
              </a:path>
            </a:pathLst>
          </a:custGeom>
        </p:spPr>
      </p:pic>
      <p:sp>
        <p:nvSpPr>
          <p:cNvPr id="7" name="8">
            <a:extLst>
              <a:ext uri="{FF2B5EF4-FFF2-40B4-BE49-F238E27FC236}">
                <a16:creationId xmlns:a16="http://schemas.microsoft.com/office/drawing/2014/main" id="{CB90499E-9E62-4785-8A5F-01D93602F2FC}"/>
              </a:ext>
            </a:extLst>
          </p:cNvPr>
          <p:cNvSpPr/>
          <p:nvPr/>
        </p:nvSpPr>
        <p:spPr>
          <a:xfrm>
            <a:off x="1219975" y="345794"/>
            <a:ext cx="10761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đình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4200" b="1" i="1" dirty="0">
              <a:solidFill>
                <a:srgbClr val="F0801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E02464-3370-49D4-A09F-90DC7943E209}"/>
              </a:ext>
            </a:extLst>
          </p:cNvPr>
          <p:cNvGrpSpPr/>
          <p:nvPr/>
        </p:nvGrpSpPr>
        <p:grpSpPr>
          <a:xfrm>
            <a:off x="308762" y="186093"/>
            <a:ext cx="863972" cy="1015663"/>
            <a:chOff x="647810" y="1552984"/>
            <a:chExt cx="863972" cy="10156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CA312BE-8C11-4CD3-8D53-81D8B917DDD3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FDC10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AB06BF-4C89-4748-A591-CCB986D7E67C}"/>
                </a:ext>
              </a:extLst>
            </p:cNvPr>
            <p:cNvSpPr/>
            <p:nvPr/>
          </p:nvSpPr>
          <p:spPr>
            <a:xfrm>
              <a:off x="756836" y="155298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4ED5638-8A38-4664-8E79-E1C7286F80A1}"/>
              </a:ext>
            </a:extLst>
          </p:cNvPr>
          <p:cNvSpPr txBox="1"/>
          <p:nvPr/>
        </p:nvSpPr>
        <p:spPr>
          <a:xfrm>
            <a:off x="6402327" y="1744344"/>
            <a:ext cx="55796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Gia </a:t>
            </a:r>
            <a:r>
              <a:rPr lang="en-US" sz="35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5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  <a:p>
            <a:r>
              <a:rPr lang="en-US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5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3500" dirty="0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500" dirty="0" err="1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500" dirty="0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500" dirty="0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500" dirty="0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500" dirty="0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500" dirty="0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500" dirty="0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3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sz="3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3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096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">
            <a:extLst>
              <a:ext uri="{FF2B5EF4-FFF2-40B4-BE49-F238E27FC236}">
                <a16:creationId xmlns:a16="http://schemas.microsoft.com/office/drawing/2014/main" id="{9D3BD404-95ED-4A4D-BF4E-8B85877113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085" y="-742384"/>
            <a:ext cx="9089829" cy="6813730"/>
          </a:xfrm>
          <a:prstGeom prst="rect">
            <a:avLst/>
          </a:prstGeom>
        </p:spPr>
      </p:pic>
      <p:pic>
        <p:nvPicPr>
          <p:cNvPr id="3" name="6">
            <a:extLst>
              <a:ext uri="{FF2B5EF4-FFF2-40B4-BE49-F238E27FC236}">
                <a16:creationId xmlns:a16="http://schemas.microsoft.com/office/drawing/2014/main" id="{72F65AF0-F0A1-4183-B3FA-DF39E78CCA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ACF52B61-82E2-417B-A91D-6B7FF1DF0D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57E2735F-F57C-48B2-9116-D5AA973DC504}"/>
              </a:ext>
            </a:extLst>
          </p:cNvPr>
          <p:cNvSpPr/>
          <p:nvPr/>
        </p:nvSpPr>
        <p:spPr>
          <a:xfrm>
            <a:off x="4388306" y="3107850"/>
            <a:ext cx="43585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6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B5EA52-D9B8-48EF-A3C2-AF11537153C7}"/>
              </a:ext>
            </a:extLst>
          </p:cNvPr>
          <p:cNvGrpSpPr/>
          <p:nvPr/>
        </p:nvGrpSpPr>
        <p:grpSpPr>
          <a:xfrm>
            <a:off x="4048376" y="2800074"/>
            <a:ext cx="1258524" cy="1323439"/>
            <a:chOff x="647810" y="1587380"/>
            <a:chExt cx="863972" cy="90853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1E60638-CADE-46AD-BDEB-491EA15AEEB1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FEC20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59C77F-14D2-4B77-8D54-E117DB194CBB}"/>
                </a:ext>
              </a:extLst>
            </p:cNvPr>
            <p:cNvSpPr/>
            <p:nvPr/>
          </p:nvSpPr>
          <p:spPr>
            <a:xfrm>
              <a:off x="803903" y="1587380"/>
              <a:ext cx="518535" cy="9085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pic>
        <p:nvPicPr>
          <p:cNvPr id="9" name="30">
            <a:extLst>
              <a:ext uri="{FF2B5EF4-FFF2-40B4-BE49-F238E27FC236}">
                <a16:creationId xmlns:a16="http://schemas.microsoft.com/office/drawing/2014/main" id="{396846F9-A176-47AE-8406-A193AA9FB8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55140" y="2325173"/>
            <a:ext cx="1179871" cy="1651820"/>
          </a:xfrm>
          <a:prstGeom prst="rect">
            <a:avLst/>
          </a:prstGeom>
        </p:spPr>
      </p:pic>
      <p:pic>
        <p:nvPicPr>
          <p:cNvPr id="10" name="31">
            <a:extLst>
              <a:ext uri="{FF2B5EF4-FFF2-40B4-BE49-F238E27FC236}">
                <a16:creationId xmlns:a16="http://schemas.microsoft.com/office/drawing/2014/main" id="{AED8E3D5-51F9-4D08-8828-4D6BC94535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11" name="32">
            <a:extLst>
              <a:ext uri="{FF2B5EF4-FFF2-40B4-BE49-F238E27FC236}">
                <a16:creationId xmlns:a16="http://schemas.microsoft.com/office/drawing/2014/main" id="{D48F5149-B53E-4AD6-9B77-1341AF292A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4C8A48-0260-4765-B681-5292AA7BD04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13" name="Picture 12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A5AEEA71-CC90-46F8-A24A-12583EC4450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85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">
            <a:extLst>
              <a:ext uri="{FF2B5EF4-FFF2-40B4-BE49-F238E27FC236}">
                <a16:creationId xmlns:a16="http://schemas.microsoft.com/office/drawing/2014/main" id="{44F8E4A6-EB95-4C6F-ACFC-AAF7EA379A3A}"/>
              </a:ext>
            </a:extLst>
          </p:cNvPr>
          <p:cNvSpPr/>
          <p:nvPr/>
        </p:nvSpPr>
        <p:spPr>
          <a:xfrm>
            <a:off x="1219975" y="345794"/>
            <a:ext cx="10761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1 - 2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đình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200" b="1" i="1" dirty="0">
              <a:solidFill>
                <a:srgbClr val="F0801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E85AE-EB46-402E-BBAD-59DD43AF2979}"/>
              </a:ext>
            </a:extLst>
          </p:cNvPr>
          <p:cNvGrpSpPr/>
          <p:nvPr/>
        </p:nvGrpSpPr>
        <p:grpSpPr>
          <a:xfrm>
            <a:off x="308762" y="186093"/>
            <a:ext cx="863972" cy="1015663"/>
            <a:chOff x="647810" y="1552984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F829FD2-2D52-4698-9B39-74C9068C53C7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FDC10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D8DBC16-76CC-4299-9834-9298B0D65AA3}"/>
                </a:ext>
              </a:extLst>
            </p:cNvPr>
            <p:cNvSpPr/>
            <p:nvPr/>
          </p:nvSpPr>
          <p:spPr>
            <a:xfrm>
              <a:off x="756836" y="155298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4A0298D-4EA0-4344-8A5D-EECCB32FD2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44" t="722" r="8721" b="1716"/>
          <a:stretch>
            <a:fillRect/>
          </a:stretch>
        </p:blipFill>
        <p:spPr>
          <a:xfrm>
            <a:off x="565258" y="1118844"/>
            <a:ext cx="5689599" cy="4893347"/>
          </a:xfrm>
          <a:custGeom>
            <a:avLst/>
            <a:gdLst>
              <a:gd name="connsiteX0" fmla="*/ 2323523 w 4647046"/>
              <a:gd name="connsiteY0" fmla="*/ 0 h 3746572"/>
              <a:gd name="connsiteX1" fmla="*/ 4647046 w 4647046"/>
              <a:gd name="connsiteY1" fmla="*/ 1873286 h 3746572"/>
              <a:gd name="connsiteX2" fmla="*/ 2323523 w 4647046"/>
              <a:gd name="connsiteY2" fmla="*/ 3746572 h 3746572"/>
              <a:gd name="connsiteX3" fmla="*/ 0 w 4647046"/>
              <a:gd name="connsiteY3" fmla="*/ 1873286 h 3746572"/>
              <a:gd name="connsiteX4" fmla="*/ 2323523 w 4647046"/>
              <a:gd name="connsiteY4" fmla="*/ 0 h 374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7046" h="3746572">
                <a:moveTo>
                  <a:pt x="2323523" y="0"/>
                </a:moveTo>
                <a:cubicBezTo>
                  <a:pt x="3606769" y="0"/>
                  <a:pt x="4647046" y="838699"/>
                  <a:pt x="4647046" y="1873286"/>
                </a:cubicBezTo>
                <a:cubicBezTo>
                  <a:pt x="4647046" y="2907873"/>
                  <a:pt x="3606769" y="3746572"/>
                  <a:pt x="2323523" y="3746572"/>
                </a:cubicBezTo>
                <a:cubicBezTo>
                  <a:pt x="1040277" y="3746572"/>
                  <a:pt x="0" y="2907873"/>
                  <a:pt x="0" y="1873286"/>
                </a:cubicBezTo>
                <a:cubicBezTo>
                  <a:pt x="0" y="838699"/>
                  <a:pt x="1040277" y="0"/>
                  <a:pt x="2323523" y="0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9B0020-3FE7-4EEC-A592-5AC9EB9051A4}"/>
              </a:ext>
            </a:extLst>
          </p:cNvPr>
          <p:cNvSpPr txBox="1"/>
          <p:nvPr/>
        </p:nvSpPr>
        <p:spPr>
          <a:xfrm>
            <a:off x="6402327" y="1744344"/>
            <a:ext cx="55796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Gia </a:t>
            </a:r>
            <a:r>
              <a:rPr lang="en-US" sz="35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5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  <a:p>
            <a:r>
              <a:rPr lang="en-US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5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3500" dirty="0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500" dirty="0" err="1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500" dirty="0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500" dirty="0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500" dirty="0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500" dirty="0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500" dirty="0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500" dirty="0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500" dirty="0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3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sz="3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3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7326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">
            <a:extLst>
              <a:ext uri="{FF2B5EF4-FFF2-40B4-BE49-F238E27FC236}">
                <a16:creationId xmlns:a16="http://schemas.microsoft.com/office/drawing/2014/main" id="{9D3BD404-95ED-4A4D-BF4E-8B85877113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085" y="-742384"/>
            <a:ext cx="9089829" cy="6813730"/>
          </a:xfrm>
          <a:prstGeom prst="rect">
            <a:avLst/>
          </a:prstGeom>
        </p:spPr>
      </p:pic>
      <p:pic>
        <p:nvPicPr>
          <p:cNvPr id="3" name="6">
            <a:extLst>
              <a:ext uri="{FF2B5EF4-FFF2-40B4-BE49-F238E27FC236}">
                <a16:creationId xmlns:a16="http://schemas.microsoft.com/office/drawing/2014/main" id="{72F65AF0-F0A1-4183-B3FA-DF39E78CCA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ACF52B61-82E2-417B-A91D-6B7FF1DF0D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57E2735F-F57C-48B2-9116-D5AA973DC504}"/>
              </a:ext>
            </a:extLst>
          </p:cNvPr>
          <p:cNvSpPr/>
          <p:nvPr/>
        </p:nvSpPr>
        <p:spPr>
          <a:xfrm>
            <a:off x="4353061" y="2961330"/>
            <a:ext cx="52571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MỞ RỘNG</a:t>
            </a:r>
            <a:endParaRPr lang="zh-CN" altLang="en-US" sz="6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B5EA52-D9B8-48EF-A3C2-AF11537153C7}"/>
              </a:ext>
            </a:extLst>
          </p:cNvPr>
          <p:cNvGrpSpPr/>
          <p:nvPr/>
        </p:nvGrpSpPr>
        <p:grpSpPr>
          <a:xfrm>
            <a:off x="3006154" y="2800074"/>
            <a:ext cx="1258524" cy="1323439"/>
            <a:chOff x="647810" y="1587380"/>
            <a:chExt cx="863972" cy="90853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1E60638-CADE-46AD-BDEB-491EA15AEEB1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FEC20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59C77F-14D2-4B77-8D54-E117DB194CBB}"/>
                </a:ext>
              </a:extLst>
            </p:cNvPr>
            <p:cNvSpPr/>
            <p:nvPr/>
          </p:nvSpPr>
          <p:spPr>
            <a:xfrm>
              <a:off x="803903" y="1587380"/>
              <a:ext cx="518535" cy="9085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pic>
        <p:nvPicPr>
          <p:cNvPr id="9" name="30">
            <a:extLst>
              <a:ext uri="{FF2B5EF4-FFF2-40B4-BE49-F238E27FC236}">
                <a16:creationId xmlns:a16="http://schemas.microsoft.com/office/drawing/2014/main" id="{396846F9-A176-47AE-8406-A193AA9FB8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55140" y="2325173"/>
            <a:ext cx="1179871" cy="1651820"/>
          </a:xfrm>
          <a:prstGeom prst="rect">
            <a:avLst/>
          </a:prstGeom>
        </p:spPr>
      </p:pic>
      <p:pic>
        <p:nvPicPr>
          <p:cNvPr id="10" name="31">
            <a:extLst>
              <a:ext uri="{FF2B5EF4-FFF2-40B4-BE49-F238E27FC236}">
                <a16:creationId xmlns:a16="http://schemas.microsoft.com/office/drawing/2014/main" id="{AED8E3D5-51F9-4D08-8828-4D6BC94535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11" name="32">
            <a:extLst>
              <a:ext uri="{FF2B5EF4-FFF2-40B4-BE49-F238E27FC236}">
                <a16:creationId xmlns:a16="http://schemas.microsoft.com/office/drawing/2014/main" id="{D48F5149-B53E-4AD6-9B77-1341AF292A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4C8A48-0260-4765-B681-5292AA7BD04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13" name="Picture 12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A5AEEA71-CC90-46F8-A24A-12583EC4450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06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">
            <a:extLst>
              <a:ext uri="{FF2B5EF4-FFF2-40B4-BE49-F238E27FC236}">
                <a16:creationId xmlns:a16="http://schemas.microsoft.com/office/drawing/2014/main" id="{4BD0EEBE-1EC8-491C-B70F-7467B9688629}"/>
              </a:ext>
            </a:extLst>
          </p:cNvPr>
          <p:cNvSpPr/>
          <p:nvPr/>
        </p:nvSpPr>
        <p:spPr>
          <a:xfrm>
            <a:off x="1219975" y="345794"/>
            <a:ext cx="10761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MỞ RỘNG</a:t>
            </a:r>
            <a:endParaRPr lang="en-US" sz="4200" b="1" i="1" dirty="0">
              <a:solidFill>
                <a:srgbClr val="F0801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88AA86-FDF5-4B7D-B978-FE0B54982A3D}"/>
              </a:ext>
            </a:extLst>
          </p:cNvPr>
          <p:cNvGrpSpPr/>
          <p:nvPr/>
        </p:nvGrpSpPr>
        <p:grpSpPr>
          <a:xfrm>
            <a:off x="308762" y="186093"/>
            <a:ext cx="863972" cy="1015663"/>
            <a:chOff x="647810" y="1552984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D29B5B7-F22F-4D76-B4A3-D6B0091FFFA3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FDC10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90B2F9-4FC1-4D48-834F-D9BD307DAB54}"/>
                </a:ext>
              </a:extLst>
            </p:cNvPr>
            <p:cNvSpPr/>
            <p:nvPr/>
          </p:nvSpPr>
          <p:spPr>
            <a:xfrm>
              <a:off x="756836" y="155298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D2B6125-D219-46F4-BE4A-DAC2D1C97ABF}"/>
              </a:ext>
            </a:extLst>
          </p:cNvPr>
          <p:cNvSpPr txBox="1"/>
          <p:nvPr/>
        </p:nvSpPr>
        <p:spPr>
          <a:xfrm>
            <a:off x="197875" y="1119547"/>
            <a:ext cx="118761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900" dirty="0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900" dirty="0" err="1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900" dirty="0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dirty="0" err="1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900" dirty="0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dirty="0" err="1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900" dirty="0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dirty="0" err="1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900" dirty="0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dirty="0" err="1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900" dirty="0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900" dirty="0" err="1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900" dirty="0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dirty="0" err="1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900" dirty="0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dirty="0" err="1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900" dirty="0">
                <a:solidFill>
                  <a:srgbClr val="F0801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E0990C-7EBD-44C2-B1BF-A19C4E8129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0"/>
          <a:stretch/>
        </p:blipFill>
        <p:spPr>
          <a:xfrm>
            <a:off x="2148857" y="2536722"/>
            <a:ext cx="7818086" cy="3496357"/>
          </a:xfrm>
          <a:prstGeom prst="rect">
            <a:avLst/>
          </a:prstGeom>
          <a:ln w="28575">
            <a:solidFill>
              <a:srgbClr val="FEC20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45857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>
            <a:extLst>
              <a:ext uri="{FF2B5EF4-FFF2-40B4-BE49-F238E27FC236}">
                <a16:creationId xmlns:a16="http://schemas.microsoft.com/office/drawing/2014/main" id="{907058D2-9EF9-4035-83F0-8A73C611CB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085" y="-742384"/>
            <a:ext cx="9089829" cy="6813730"/>
          </a:xfrm>
          <a:prstGeom prst="rect">
            <a:avLst/>
          </a:prstGeom>
        </p:spPr>
      </p:pic>
      <p:pic>
        <p:nvPicPr>
          <p:cNvPr id="6" name="6">
            <a:extLst>
              <a:ext uri="{FF2B5EF4-FFF2-40B4-BE49-F238E27FC236}">
                <a16:creationId xmlns:a16="http://schemas.microsoft.com/office/drawing/2014/main" id="{EA87C2CA-2F20-4AB6-B2A5-F3453957C0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7" name="7">
            <a:extLst>
              <a:ext uri="{FF2B5EF4-FFF2-40B4-BE49-F238E27FC236}">
                <a16:creationId xmlns:a16="http://schemas.microsoft.com/office/drawing/2014/main" id="{49C2BFC7-7788-43BE-B900-148AE2045A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pic>
        <p:nvPicPr>
          <p:cNvPr id="12" name="30">
            <a:extLst>
              <a:ext uri="{FF2B5EF4-FFF2-40B4-BE49-F238E27FC236}">
                <a16:creationId xmlns:a16="http://schemas.microsoft.com/office/drawing/2014/main" id="{2D66672C-E81B-44C5-995E-9C79DE4578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859257" y="2801236"/>
            <a:ext cx="1179871" cy="1651820"/>
          </a:xfrm>
          <a:prstGeom prst="rect">
            <a:avLst/>
          </a:prstGeom>
        </p:spPr>
      </p:pic>
      <p:pic>
        <p:nvPicPr>
          <p:cNvPr id="13" name="31">
            <a:extLst>
              <a:ext uri="{FF2B5EF4-FFF2-40B4-BE49-F238E27FC236}">
                <a16:creationId xmlns:a16="http://schemas.microsoft.com/office/drawing/2014/main" id="{9E7023C2-EE77-4E09-BFB6-2DF3346F01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14" name="32">
            <a:extLst>
              <a:ext uri="{FF2B5EF4-FFF2-40B4-BE49-F238E27FC236}">
                <a16:creationId xmlns:a16="http://schemas.microsoft.com/office/drawing/2014/main" id="{F516656C-C5F3-4B88-8646-F27C76153D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16" name="2">
            <a:extLst>
              <a:ext uri="{FF2B5EF4-FFF2-40B4-BE49-F238E27FC236}">
                <a16:creationId xmlns:a16="http://schemas.microsoft.com/office/drawing/2014/main" id="{256CEDFD-8DB6-431A-8F74-E44AD00B5C3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17" name="Picture 16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679462EC-2D03-4FAF-9116-6F5C3C86BB7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4E1D85-3717-4620-8641-88EEF9DEC6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3899" y="1902694"/>
            <a:ext cx="5962405" cy="385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34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574"/>
            <a:ext cx="12192000" cy="6851394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BigApple" pitchFamily="2" charset="-93"/>
              </a:rPr>
              <a:t>VƯỢT CHƯỚNG NGẠI VẬT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98527" y="3425729"/>
            <a:ext cx="459494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20212" y="3525589"/>
            <a:ext cx="34569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Fuzzy Bubbles" pitchFamily="2" charset="-93"/>
              </a:rPr>
              <a:t>Team </a:t>
            </a:r>
            <a:r>
              <a:rPr lang="en-US" sz="4400" b="1" dirty="0" smtClean="0">
                <a:solidFill>
                  <a:schemeClr val="bg1"/>
                </a:solidFill>
                <a:latin typeface="Fuzzy Bubbles" pitchFamily="2" charset="-93"/>
              </a:rPr>
              <a:t>1A</a:t>
            </a:r>
            <a:endParaRPr lang="en-US" sz="4400" b="1" dirty="0">
              <a:solidFill>
                <a:schemeClr val="bg1"/>
              </a:solidFill>
              <a:latin typeface="Fuzzy Bubbles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39076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Picture 4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c1">
            <a:hlinkClick r:id="rId6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7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04792" y="472961"/>
            <a:ext cx="8273894" cy="36429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alt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alt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alt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</a:t>
            </a:r>
            <a:endParaRPr lang="en-US" altLang="en-US" sz="4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492943" y="19542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AAD72E0-2DD3-CA70-45D3-BC31727C61D2}"/>
              </a:ext>
            </a:extLst>
          </p:cNvPr>
          <p:cNvGrpSpPr/>
          <p:nvPr/>
        </p:nvGrpSpPr>
        <p:grpSpPr>
          <a:xfrm>
            <a:off x="19388508" y="4990217"/>
            <a:ext cx="1286109" cy="1337553"/>
            <a:chOff x="19786541" y="4705964"/>
            <a:chExt cx="1286109" cy="1337553"/>
          </a:xfrm>
        </p:grpSpPr>
        <p:pic>
          <p:nvPicPr>
            <p:cNvPr id="34" name="c2 2">
              <a:hlinkClick r:id="rId8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86541" y="4705964"/>
              <a:ext cx="1286109" cy="1337553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BFF6E68-3EF7-68DE-97C6-21C3762024F0}"/>
                </a:ext>
              </a:extLst>
            </p:cNvPr>
            <p:cNvSpPr/>
            <p:nvPr/>
          </p:nvSpPr>
          <p:spPr>
            <a:xfrm>
              <a:off x="20134262" y="4949936"/>
              <a:ext cx="780667" cy="77313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62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97591 0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0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25026" y="470485"/>
            <a:ext cx="7745494" cy="402984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rả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lời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hỏi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: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Ngày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Gia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đình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Việt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Nam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ngày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nào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  <a:p>
            <a:pPr algn="ctr">
              <a:spcBef>
                <a:spcPct val="0"/>
              </a:spcBef>
            </a:pP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alt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090121" y="71940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3" y="3892729"/>
            <a:ext cx="3078838" cy="290779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DE4434-626F-1F64-BF7E-07EE44739298}"/>
              </a:ext>
            </a:extLst>
          </p:cNvPr>
          <p:cNvGrpSpPr/>
          <p:nvPr/>
        </p:nvGrpSpPr>
        <p:grpSpPr>
          <a:xfrm>
            <a:off x="19793257" y="4698027"/>
            <a:ext cx="1286109" cy="1297196"/>
            <a:chOff x="22215320" y="4308212"/>
            <a:chExt cx="1286109" cy="1297196"/>
          </a:xfrm>
        </p:grpSpPr>
        <p:pic>
          <p:nvPicPr>
            <p:cNvPr id="34" name="c2 2">
              <a:hlinkClick r:id="rId9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15320" y="4308212"/>
              <a:ext cx="1286109" cy="129719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9F6AC64-349D-DE34-56E5-B82716650151}"/>
                </a:ext>
              </a:extLst>
            </p:cNvPr>
            <p:cNvSpPr/>
            <p:nvPr/>
          </p:nvSpPr>
          <p:spPr>
            <a:xfrm>
              <a:off x="22468040" y="4573494"/>
              <a:ext cx="780667" cy="77313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807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99179 3.7037E-7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96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 3.7037E-7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45691" y="33370"/>
            <a:ext cx="8066975" cy="44370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</a:t>
            </a:r>
            <a:endParaRPr lang="en-US" alt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185279" y="-6452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320" y="2184518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20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E9EF2C50-4283-40DD-89D2-691FF554C253}"/>
              </a:ext>
            </a:extLst>
          </p:cNvPr>
          <p:cNvGrpSpPr/>
          <p:nvPr/>
        </p:nvGrpSpPr>
        <p:grpSpPr>
          <a:xfrm>
            <a:off x="2359335" y="2764722"/>
            <a:ext cx="7208022" cy="2296806"/>
            <a:chOff x="2359335" y="2764722"/>
            <a:chExt cx="7208022" cy="2296806"/>
          </a:xfrm>
        </p:grpSpPr>
        <p:sp>
          <p:nvSpPr>
            <p:cNvPr id="12" name="62">
              <a:extLst>
                <a:ext uri="{FF2B5EF4-FFF2-40B4-BE49-F238E27FC236}">
                  <a16:creationId xmlns:a16="http://schemas.microsoft.com/office/drawing/2014/main" id="{CC893A2E-6C30-4E3A-9DD0-6607B94DB8D0}"/>
                </a:ext>
              </a:extLst>
            </p:cNvPr>
            <p:cNvSpPr/>
            <p:nvPr/>
          </p:nvSpPr>
          <p:spPr>
            <a:xfrm>
              <a:off x="2496792" y="3002256"/>
              <a:ext cx="7070565" cy="2059272"/>
            </a:xfrm>
            <a:prstGeom prst="roundRect">
              <a:avLst/>
            </a:prstGeom>
            <a:solidFill>
              <a:srgbClr val="F37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64">
              <a:extLst>
                <a:ext uri="{FF2B5EF4-FFF2-40B4-BE49-F238E27FC236}">
                  <a16:creationId xmlns:a16="http://schemas.microsoft.com/office/drawing/2014/main" id="{99986587-F123-44A5-811C-7672AD655262}"/>
                </a:ext>
              </a:extLst>
            </p:cNvPr>
            <p:cNvSpPr/>
            <p:nvPr/>
          </p:nvSpPr>
          <p:spPr>
            <a:xfrm>
              <a:off x="2359335" y="2911764"/>
              <a:ext cx="1391943" cy="2059272"/>
            </a:xfrm>
            <a:custGeom>
              <a:avLst/>
              <a:gdLst>
                <a:gd name="connsiteX0" fmla="*/ 439429 w 1782127"/>
                <a:gd name="connsiteY0" fmla="*/ 0 h 2636520"/>
                <a:gd name="connsiteX1" fmla="*/ 1782127 w 1782127"/>
                <a:gd name="connsiteY1" fmla="*/ 0 h 2636520"/>
                <a:gd name="connsiteX2" fmla="*/ 1782127 w 1782127"/>
                <a:gd name="connsiteY2" fmla="*/ 2636520 h 2636520"/>
                <a:gd name="connsiteX3" fmla="*/ 439429 w 1782127"/>
                <a:gd name="connsiteY3" fmla="*/ 2636520 h 2636520"/>
                <a:gd name="connsiteX4" fmla="*/ 0 w 1782127"/>
                <a:gd name="connsiteY4" fmla="*/ 2197091 h 2636520"/>
                <a:gd name="connsiteX5" fmla="*/ 0 w 1782127"/>
                <a:gd name="connsiteY5" fmla="*/ 439429 h 2636520"/>
                <a:gd name="connsiteX6" fmla="*/ 439429 w 1782127"/>
                <a:gd name="connsiteY6" fmla="*/ 0 h 2636520"/>
                <a:gd name="connsiteX0" fmla="*/ 1782127 w 1873567"/>
                <a:gd name="connsiteY0" fmla="*/ 2636520 h 2727960"/>
                <a:gd name="connsiteX1" fmla="*/ 439429 w 1873567"/>
                <a:gd name="connsiteY1" fmla="*/ 2636520 h 2727960"/>
                <a:gd name="connsiteX2" fmla="*/ 0 w 1873567"/>
                <a:gd name="connsiteY2" fmla="*/ 2197091 h 2727960"/>
                <a:gd name="connsiteX3" fmla="*/ 0 w 1873567"/>
                <a:gd name="connsiteY3" fmla="*/ 439429 h 2727960"/>
                <a:gd name="connsiteX4" fmla="*/ 439429 w 1873567"/>
                <a:gd name="connsiteY4" fmla="*/ 0 h 2727960"/>
                <a:gd name="connsiteX5" fmla="*/ 1782127 w 1873567"/>
                <a:gd name="connsiteY5" fmla="*/ 0 h 2727960"/>
                <a:gd name="connsiteX6" fmla="*/ 1873567 w 1873567"/>
                <a:gd name="connsiteY6" fmla="*/ 2727960 h 2727960"/>
                <a:gd name="connsiteX0" fmla="*/ 1782127 w 1782127"/>
                <a:gd name="connsiteY0" fmla="*/ 2636520 h 2636520"/>
                <a:gd name="connsiteX1" fmla="*/ 439429 w 1782127"/>
                <a:gd name="connsiteY1" fmla="*/ 2636520 h 2636520"/>
                <a:gd name="connsiteX2" fmla="*/ 0 w 1782127"/>
                <a:gd name="connsiteY2" fmla="*/ 2197091 h 2636520"/>
                <a:gd name="connsiteX3" fmla="*/ 0 w 1782127"/>
                <a:gd name="connsiteY3" fmla="*/ 439429 h 2636520"/>
                <a:gd name="connsiteX4" fmla="*/ 439429 w 1782127"/>
                <a:gd name="connsiteY4" fmla="*/ 0 h 2636520"/>
                <a:gd name="connsiteX5" fmla="*/ 1782127 w 1782127"/>
                <a:gd name="connsiteY5" fmla="*/ 0 h 2636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2127" h="2636520">
                  <a:moveTo>
                    <a:pt x="1782127" y="2636520"/>
                  </a:moveTo>
                  <a:lnTo>
                    <a:pt x="439429" y="2636520"/>
                  </a:lnTo>
                  <a:cubicBezTo>
                    <a:pt x="196739" y="2636520"/>
                    <a:pt x="0" y="2439781"/>
                    <a:pt x="0" y="2197091"/>
                  </a:cubicBezTo>
                  <a:lnTo>
                    <a:pt x="0" y="439429"/>
                  </a:lnTo>
                  <a:cubicBezTo>
                    <a:pt x="0" y="196739"/>
                    <a:pt x="196739" y="0"/>
                    <a:pt x="439429" y="0"/>
                  </a:cubicBezTo>
                  <a:lnTo>
                    <a:pt x="1782127" y="0"/>
                  </a:lnTo>
                </a:path>
              </a:pathLst>
            </a:custGeom>
            <a:noFill/>
            <a:ln w="38100">
              <a:solidFill>
                <a:srgbClr val="FEC2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65">
              <a:extLst>
                <a:ext uri="{FF2B5EF4-FFF2-40B4-BE49-F238E27FC236}">
                  <a16:creationId xmlns:a16="http://schemas.microsoft.com/office/drawing/2014/main" id="{7A5A1CED-FF43-4037-B82F-95F37D2C8423}"/>
                </a:ext>
              </a:extLst>
            </p:cNvPr>
            <p:cNvSpPr/>
            <p:nvPr/>
          </p:nvSpPr>
          <p:spPr>
            <a:xfrm>
              <a:off x="8287182" y="2911764"/>
              <a:ext cx="1142718" cy="2059272"/>
            </a:xfrm>
            <a:custGeom>
              <a:avLst/>
              <a:gdLst>
                <a:gd name="connsiteX0" fmla="*/ 0 w 1463040"/>
                <a:gd name="connsiteY0" fmla="*/ 0 h 2636520"/>
                <a:gd name="connsiteX1" fmla="*/ 1023611 w 1463040"/>
                <a:gd name="connsiteY1" fmla="*/ 0 h 2636520"/>
                <a:gd name="connsiteX2" fmla="*/ 1463040 w 1463040"/>
                <a:gd name="connsiteY2" fmla="*/ 439429 h 2636520"/>
                <a:gd name="connsiteX3" fmla="*/ 1463040 w 1463040"/>
                <a:gd name="connsiteY3" fmla="*/ 2197091 h 2636520"/>
                <a:gd name="connsiteX4" fmla="*/ 1023611 w 1463040"/>
                <a:gd name="connsiteY4" fmla="*/ 2636520 h 2636520"/>
                <a:gd name="connsiteX5" fmla="*/ 0 w 1463040"/>
                <a:gd name="connsiteY5" fmla="*/ 2636520 h 2636520"/>
                <a:gd name="connsiteX6" fmla="*/ 0 w 1463040"/>
                <a:gd name="connsiteY6" fmla="*/ 0 h 2636520"/>
                <a:gd name="connsiteX0" fmla="*/ 0 w 1463040"/>
                <a:gd name="connsiteY0" fmla="*/ 0 h 2636520"/>
                <a:gd name="connsiteX1" fmla="*/ 1023611 w 1463040"/>
                <a:gd name="connsiteY1" fmla="*/ 0 h 2636520"/>
                <a:gd name="connsiteX2" fmla="*/ 1463040 w 1463040"/>
                <a:gd name="connsiteY2" fmla="*/ 439429 h 2636520"/>
                <a:gd name="connsiteX3" fmla="*/ 1463040 w 1463040"/>
                <a:gd name="connsiteY3" fmla="*/ 2197091 h 2636520"/>
                <a:gd name="connsiteX4" fmla="*/ 1023611 w 1463040"/>
                <a:gd name="connsiteY4" fmla="*/ 2636520 h 2636520"/>
                <a:gd name="connsiteX5" fmla="*/ 0 w 1463040"/>
                <a:gd name="connsiteY5" fmla="*/ 2636520 h 2636520"/>
                <a:gd name="connsiteX6" fmla="*/ 91440 w 1463040"/>
                <a:gd name="connsiteY6" fmla="*/ 91440 h 2636520"/>
                <a:gd name="connsiteX0" fmla="*/ 0 w 1463040"/>
                <a:gd name="connsiteY0" fmla="*/ 0 h 2636520"/>
                <a:gd name="connsiteX1" fmla="*/ 1023611 w 1463040"/>
                <a:gd name="connsiteY1" fmla="*/ 0 h 2636520"/>
                <a:gd name="connsiteX2" fmla="*/ 1463040 w 1463040"/>
                <a:gd name="connsiteY2" fmla="*/ 439429 h 2636520"/>
                <a:gd name="connsiteX3" fmla="*/ 1463040 w 1463040"/>
                <a:gd name="connsiteY3" fmla="*/ 2197091 h 2636520"/>
                <a:gd name="connsiteX4" fmla="*/ 1023611 w 1463040"/>
                <a:gd name="connsiteY4" fmla="*/ 2636520 h 2636520"/>
                <a:gd name="connsiteX5" fmla="*/ 0 w 1463040"/>
                <a:gd name="connsiteY5" fmla="*/ 2636520 h 2636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3040" h="2636520">
                  <a:moveTo>
                    <a:pt x="0" y="0"/>
                  </a:moveTo>
                  <a:lnTo>
                    <a:pt x="1023611" y="0"/>
                  </a:lnTo>
                  <a:cubicBezTo>
                    <a:pt x="1266301" y="0"/>
                    <a:pt x="1463040" y="196739"/>
                    <a:pt x="1463040" y="439429"/>
                  </a:cubicBezTo>
                  <a:lnTo>
                    <a:pt x="1463040" y="2197091"/>
                  </a:lnTo>
                  <a:cubicBezTo>
                    <a:pt x="1463040" y="2439781"/>
                    <a:pt x="1266301" y="2636520"/>
                    <a:pt x="1023611" y="2636520"/>
                  </a:cubicBezTo>
                  <a:lnTo>
                    <a:pt x="0" y="2636520"/>
                  </a:lnTo>
                </a:path>
              </a:pathLst>
            </a:custGeom>
            <a:noFill/>
            <a:ln w="38100">
              <a:solidFill>
                <a:srgbClr val="FEC2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3" name="73">
              <a:extLst>
                <a:ext uri="{FF2B5EF4-FFF2-40B4-BE49-F238E27FC236}">
                  <a16:creationId xmlns:a16="http://schemas.microsoft.com/office/drawing/2014/main" id="{4668B66F-01DA-44C1-8CAB-5EB05F4EA841}"/>
                </a:ext>
              </a:extLst>
            </p:cNvPr>
            <p:cNvCxnSpPr/>
            <p:nvPr/>
          </p:nvCxnSpPr>
          <p:spPr>
            <a:xfrm>
              <a:off x="3901382" y="2911764"/>
              <a:ext cx="1823751" cy="0"/>
            </a:xfrm>
            <a:prstGeom prst="line">
              <a:avLst/>
            </a:prstGeom>
            <a:ln w="38100" cap="rnd">
              <a:solidFill>
                <a:srgbClr val="FEC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74">
              <a:extLst>
                <a:ext uri="{FF2B5EF4-FFF2-40B4-BE49-F238E27FC236}">
                  <a16:creationId xmlns:a16="http://schemas.microsoft.com/office/drawing/2014/main" id="{D748311B-88E0-4719-84AB-479A8E25AD94}"/>
                </a:ext>
              </a:extLst>
            </p:cNvPr>
            <p:cNvCxnSpPr/>
            <p:nvPr/>
          </p:nvCxnSpPr>
          <p:spPr>
            <a:xfrm>
              <a:off x="6032074" y="2911764"/>
              <a:ext cx="600548" cy="0"/>
            </a:xfrm>
            <a:prstGeom prst="line">
              <a:avLst/>
            </a:prstGeom>
            <a:ln w="38100" cap="rnd">
              <a:solidFill>
                <a:srgbClr val="FEC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75">
              <a:extLst>
                <a:ext uri="{FF2B5EF4-FFF2-40B4-BE49-F238E27FC236}">
                  <a16:creationId xmlns:a16="http://schemas.microsoft.com/office/drawing/2014/main" id="{D0DB6D9C-954F-4227-85BF-321F4B9C7CB3}"/>
                </a:ext>
              </a:extLst>
            </p:cNvPr>
            <p:cNvCxnSpPr/>
            <p:nvPr/>
          </p:nvCxnSpPr>
          <p:spPr>
            <a:xfrm>
              <a:off x="6787365" y="2911764"/>
              <a:ext cx="1499817" cy="0"/>
            </a:xfrm>
            <a:prstGeom prst="line">
              <a:avLst/>
            </a:prstGeom>
            <a:ln w="38100" cap="rnd">
              <a:solidFill>
                <a:srgbClr val="FEC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68">
              <a:extLst>
                <a:ext uri="{FF2B5EF4-FFF2-40B4-BE49-F238E27FC236}">
                  <a16:creationId xmlns:a16="http://schemas.microsoft.com/office/drawing/2014/main" id="{8AB5FCF3-50AE-419F-934A-2F2F35AA1848}"/>
                </a:ext>
              </a:extLst>
            </p:cNvPr>
            <p:cNvGrpSpPr/>
            <p:nvPr/>
          </p:nvGrpSpPr>
          <p:grpSpPr>
            <a:xfrm>
              <a:off x="3751278" y="4971036"/>
              <a:ext cx="3631254" cy="0"/>
              <a:chOff x="3726908" y="2286000"/>
              <a:chExt cx="4649153" cy="0"/>
            </a:xfrm>
          </p:grpSpPr>
          <p:cxnSp>
            <p:nvCxnSpPr>
              <p:cNvPr id="20" name="70">
                <a:extLst>
                  <a:ext uri="{FF2B5EF4-FFF2-40B4-BE49-F238E27FC236}">
                    <a16:creationId xmlns:a16="http://schemas.microsoft.com/office/drawing/2014/main" id="{C28F47F2-1A93-434E-8D02-B05D61989702}"/>
                  </a:ext>
                </a:extLst>
              </p:cNvPr>
              <p:cNvCxnSpPr/>
              <p:nvPr/>
            </p:nvCxnSpPr>
            <p:spPr>
              <a:xfrm>
                <a:off x="3726908" y="2286000"/>
                <a:ext cx="2334978" cy="0"/>
              </a:xfrm>
              <a:prstGeom prst="line">
                <a:avLst/>
              </a:prstGeom>
              <a:ln w="38100" cap="rnd">
                <a:solidFill>
                  <a:srgbClr val="FEC20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71">
                <a:extLst>
                  <a:ext uri="{FF2B5EF4-FFF2-40B4-BE49-F238E27FC236}">
                    <a16:creationId xmlns:a16="http://schemas.microsoft.com/office/drawing/2014/main" id="{94DEA661-543E-4925-BE4A-27AA66CE7700}"/>
                  </a:ext>
                </a:extLst>
              </p:cNvPr>
              <p:cNvCxnSpPr/>
              <p:nvPr/>
            </p:nvCxnSpPr>
            <p:spPr>
              <a:xfrm>
                <a:off x="6454868" y="2286000"/>
                <a:ext cx="768892" cy="0"/>
              </a:xfrm>
              <a:prstGeom prst="line">
                <a:avLst/>
              </a:prstGeom>
              <a:ln w="38100" cap="rnd">
                <a:solidFill>
                  <a:srgbClr val="FEC20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72">
                <a:extLst>
                  <a:ext uri="{FF2B5EF4-FFF2-40B4-BE49-F238E27FC236}">
                    <a16:creationId xmlns:a16="http://schemas.microsoft.com/office/drawing/2014/main" id="{1AA94108-8354-4202-9FA2-351DCFB8FE58}"/>
                  </a:ext>
                </a:extLst>
              </p:cNvPr>
              <p:cNvCxnSpPr/>
              <p:nvPr/>
            </p:nvCxnSpPr>
            <p:spPr>
              <a:xfrm>
                <a:off x="7421880" y="2286000"/>
                <a:ext cx="954181" cy="0"/>
              </a:xfrm>
              <a:prstGeom prst="line">
                <a:avLst/>
              </a:prstGeom>
              <a:ln w="38100" cap="rnd">
                <a:solidFill>
                  <a:srgbClr val="FEC20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69">
              <a:extLst>
                <a:ext uri="{FF2B5EF4-FFF2-40B4-BE49-F238E27FC236}">
                  <a16:creationId xmlns:a16="http://schemas.microsoft.com/office/drawing/2014/main" id="{83B27E43-F8BE-4C32-B2D5-49FD56A7498E}"/>
                </a:ext>
              </a:extLst>
            </p:cNvPr>
            <p:cNvCxnSpPr/>
            <p:nvPr/>
          </p:nvCxnSpPr>
          <p:spPr>
            <a:xfrm>
              <a:off x="7541913" y="4971036"/>
              <a:ext cx="745270" cy="0"/>
            </a:xfrm>
            <a:prstGeom prst="line">
              <a:avLst/>
            </a:prstGeom>
            <a:ln w="38100" cap="rnd">
              <a:solidFill>
                <a:srgbClr val="FEC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78">
              <a:extLst>
                <a:ext uri="{FF2B5EF4-FFF2-40B4-BE49-F238E27FC236}">
                  <a16:creationId xmlns:a16="http://schemas.microsoft.com/office/drawing/2014/main" id="{A4A916EC-8909-4B06-A2B8-DB5CF4C304B4}"/>
                </a:ext>
              </a:extLst>
            </p:cNvPr>
            <p:cNvSpPr/>
            <p:nvPr/>
          </p:nvSpPr>
          <p:spPr>
            <a:xfrm rot="5400000">
              <a:off x="7553719" y="3091313"/>
              <a:ext cx="397979" cy="431122"/>
            </a:xfrm>
            <a:custGeom>
              <a:avLst/>
              <a:gdLst>
                <a:gd name="connsiteX0" fmla="*/ 458919 w 1482909"/>
                <a:gd name="connsiteY0" fmla="*/ 806919 h 1606405"/>
                <a:gd name="connsiteX1" fmla="*/ 716256 w 1482909"/>
                <a:gd name="connsiteY1" fmla="*/ 1064256 h 1606405"/>
                <a:gd name="connsiteX2" fmla="*/ 973593 w 1482909"/>
                <a:gd name="connsiteY2" fmla="*/ 806919 h 1606405"/>
                <a:gd name="connsiteX3" fmla="*/ 716256 w 1482909"/>
                <a:gd name="connsiteY3" fmla="*/ 549582 h 1606405"/>
                <a:gd name="connsiteX4" fmla="*/ 458919 w 1482909"/>
                <a:gd name="connsiteY4" fmla="*/ 806919 h 1606405"/>
                <a:gd name="connsiteX5" fmla="*/ 0 w 1482909"/>
                <a:gd name="connsiteY5" fmla="*/ 880351 h 1606405"/>
                <a:gd name="connsiteX6" fmla="*/ 0 w 1482909"/>
                <a:gd name="connsiteY6" fmla="*/ 738145 h 1606405"/>
                <a:gd name="connsiteX7" fmla="*/ 35553 w 1482909"/>
                <a:gd name="connsiteY7" fmla="*/ 702592 h 1606405"/>
                <a:gd name="connsiteX8" fmla="*/ 301266 w 1482909"/>
                <a:gd name="connsiteY8" fmla="*/ 702592 h 1606405"/>
                <a:gd name="connsiteX9" fmla="*/ 26979 w 1482909"/>
                <a:gd name="connsiteY9" fmla="*/ 544233 h 1606405"/>
                <a:gd name="connsiteX10" fmla="*/ 13966 w 1482909"/>
                <a:gd name="connsiteY10" fmla="*/ 495666 h 1606405"/>
                <a:gd name="connsiteX11" fmla="*/ 85069 w 1482909"/>
                <a:gd name="connsiteY11" fmla="*/ 372512 h 1606405"/>
                <a:gd name="connsiteX12" fmla="*/ 133635 w 1482909"/>
                <a:gd name="connsiteY12" fmla="*/ 359498 h 1606405"/>
                <a:gd name="connsiteX13" fmla="*/ 498941 w 1482909"/>
                <a:gd name="connsiteY13" fmla="*/ 570407 h 1606405"/>
                <a:gd name="connsiteX14" fmla="*/ 282265 w 1482909"/>
                <a:gd name="connsiteY14" fmla="*/ 195112 h 1606405"/>
                <a:gd name="connsiteX15" fmla="*/ 295277 w 1482909"/>
                <a:gd name="connsiteY15" fmla="*/ 146546 h 1606405"/>
                <a:gd name="connsiteX16" fmla="*/ 418431 w 1482909"/>
                <a:gd name="connsiteY16" fmla="*/ 75444 h 1606405"/>
                <a:gd name="connsiteX17" fmla="*/ 466997 w 1482909"/>
                <a:gd name="connsiteY17" fmla="*/ 88456 h 1606405"/>
                <a:gd name="connsiteX18" fmla="*/ 609600 w 1482909"/>
                <a:gd name="connsiteY18" fmla="*/ 335450 h 1606405"/>
                <a:gd name="connsiteX19" fmla="*/ 609600 w 1482909"/>
                <a:gd name="connsiteY19" fmla="*/ 35552 h 1606405"/>
                <a:gd name="connsiteX20" fmla="*/ 645153 w 1482909"/>
                <a:gd name="connsiteY20" fmla="*/ 0 h 1606405"/>
                <a:gd name="connsiteX21" fmla="*/ 787359 w 1482909"/>
                <a:gd name="connsiteY21" fmla="*/ 0 h 1606405"/>
                <a:gd name="connsiteX22" fmla="*/ 822912 w 1482909"/>
                <a:gd name="connsiteY22" fmla="*/ 35552 h 1606405"/>
                <a:gd name="connsiteX23" fmla="*/ 822912 w 1482909"/>
                <a:gd name="connsiteY23" fmla="*/ 316841 h 1606405"/>
                <a:gd name="connsiteX24" fmla="*/ 969156 w 1482909"/>
                <a:gd name="connsiteY24" fmla="*/ 63540 h 1606405"/>
                <a:gd name="connsiteX25" fmla="*/ 1017722 w 1482909"/>
                <a:gd name="connsiteY25" fmla="*/ 50526 h 1606405"/>
                <a:gd name="connsiteX26" fmla="*/ 1140876 w 1482909"/>
                <a:gd name="connsiteY26" fmla="*/ 121630 h 1606405"/>
                <a:gd name="connsiteX27" fmla="*/ 1153889 w 1482909"/>
                <a:gd name="connsiteY27" fmla="*/ 170196 h 1606405"/>
                <a:gd name="connsiteX28" fmla="*/ 942980 w 1482909"/>
                <a:gd name="connsiteY28" fmla="*/ 535502 h 1606405"/>
                <a:gd name="connsiteX29" fmla="*/ 1318275 w 1482909"/>
                <a:gd name="connsiteY29" fmla="*/ 318825 h 1606405"/>
                <a:gd name="connsiteX30" fmla="*/ 1366842 w 1482909"/>
                <a:gd name="connsiteY30" fmla="*/ 331838 h 1606405"/>
                <a:gd name="connsiteX31" fmla="*/ 1437945 w 1482909"/>
                <a:gd name="connsiteY31" fmla="*/ 454992 h 1606405"/>
                <a:gd name="connsiteX32" fmla="*/ 1424931 w 1482909"/>
                <a:gd name="connsiteY32" fmla="*/ 503559 h 1606405"/>
                <a:gd name="connsiteX33" fmla="*/ 1177936 w 1482909"/>
                <a:gd name="connsiteY33" fmla="*/ 646161 h 1606405"/>
                <a:gd name="connsiteX34" fmla="*/ 1447356 w 1482909"/>
                <a:gd name="connsiteY34" fmla="*/ 646161 h 1606405"/>
                <a:gd name="connsiteX35" fmla="*/ 1482909 w 1482909"/>
                <a:gd name="connsiteY35" fmla="*/ 681714 h 1606405"/>
                <a:gd name="connsiteX36" fmla="*/ 1482909 w 1482909"/>
                <a:gd name="connsiteY36" fmla="*/ 823920 h 1606405"/>
                <a:gd name="connsiteX37" fmla="*/ 1447356 w 1482909"/>
                <a:gd name="connsiteY37" fmla="*/ 859473 h 1606405"/>
                <a:gd name="connsiteX38" fmla="*/ 1092603 w 1482909"/>
                <a:gd name="connsiteY38" fmla="*/ 859472 h 1606405"/>
                <a:gd name="connsiteX39" fmla="*/ 1428832 w 1482909"/>
                <a:gd name="connsiteY39" fmla="*/ 1053595 h 1606405"/>
                <a:gd name="connsiteX40" fmla="*/ 1441846 w 1482909"/>
                <a:gd name="connsiteY40" fmla="*/ 1102162 h 1606405"/>
                <a:gd name="connsiteX41" fmla="*/ 1370743 w 1482909"/>
                <a:gd name="connsiteY41" fmla="*/ 1225316 h 1606405"/>
                <a:gd name="connsiteX42" fmla="*/ 1322176 w 1482909"/>
                <a:gd name="connsiteY42" fmla="*/ 1238330 h 1606405"/>
                <a:gd name="connsiteX43" fmla="*/ 956871 w 1482909"/>
                <a:gd name="connsiteY43" fmla="*/ 1027420 h 1606405"/>
                <a:gd name="connsiteX44" fmla="*/ 1173548 w 1482909"/>
                <a:gd name="connsiteY44" fmla="*/ 1402716 h 1606405"/>
                <a:gd name="connsiteX45" fmla="*/ 1160534 w 1482909"/>
                <a:gd name="connsiteY45" fmla="*/ 1451282 h 1606405"/>
                <a:gd name="connsiteX46" fmla="*/ 1037380 w 1482909"/>
                <a:gd name="connsiteY46" fmla="*/ 1522385 h 1606405"/>
                <a:gd name="connsiteX47" fmla="*/ 988814 w 1482909"/>
                <a:gd name="connsiteY47" fmla="*/ 1509372 h 1606405"/>
                <a:gd name="connsiteX48" fmla="*/ 854179 w 1482909"/>
                <a:gd name="connsiteY48" fmla="*/ 1276176 h 1606405"/>
                <a:gd name="connsiteX49" fmla="*/ 854179 w 1482909"/>
                <a:gd name="connsiteY49" fmla="*/ 1570852 h 1606405"/>
                <a:gd name="connsiteX50" fmla="*/ 818626 w 1482909"/>
                <a:gd name="connsiteY50" fmla="*/ 1606405 h 1606405"/>
                <a:gd name="connsiteX51" fmla="*/ 676420 w 1482909"/>
                <a:gd name="connsiteY51" fmla="*/ 1606405 h 1606405"/>
                <a:gd name="connsiteX52" fmla="*/ 640866 w 1482909"/>
                <a:gd name="connsiteY52" fmla="*/ 1570852 h 1606405"/>
                <a:gd name="connsiteX53" fmla="*/ 640866 w 1482909"/>
                <a:gd name="connsiteY53" fmla="*/ 1244178 h 1606405"/>
                <a:gd name="connsiteX54" fmla="*/ 482507 w 1482909"/>
                <a:gd name="connsiteY54" fmla="*/ 1518466 h 1606405"/>
                <a:gd name="connsiteX55" fmla="*/ 433940 w 1482909"/>
                <a:gd name="connsiteY55" fmla="*/ 1531480 h 1606405"/>
                <a:gd name="connsiteX56" fmla="*/ 310786 w 1482909"/>
                <a:gd name="connsiteY56" fmla="*/ 1460377 h 1606405"/>
                <a:gd name="connsiteX57" fmla="*/ 297773 w 1482909"/>
                <a:gd name="connsiteY57" fmla="*/ 1411810 h 1606405"/>
                <a:gd name="connsiteX58" fmla="*/ 508683 w 1482909"/>
                <a:gd name="connsiteY58" fmla="*/ 1046504 h 1606405"/>
                <a:gd name="connsiteX59" fmla="*/ 133386 w 1482909"/>
                <a:gd name="connsiteY59" fmla="*/ 1263181 h 1606405"/>
                <a:gd name="connsiteX60" fmla="*/ 84820 w 1482909"/>
                <a:gd name="connsiteY60" fmla="*/ 1250168 h 1606405"/>
                <a:gd name="connsiteX61" fmla="*/ 13717 w 1482909"/>
                <a:gd name="connsiteY61" fmla="*/ 1127014 h 1606405"/>
                <a:gd name="connsiteX62" fmla="*/ 26730 w 1482909"/>
                <a:gd name="connsiteY62" fmla="*/ 1078448 h 1606405"/>
                <a:gd name="connsiteX63" fmla="*/ 308264 w 1482909"/>
                <a:gd name="connsiteY63" fmla="*/ 915904 h 1606405"/>
                <a:gd name="connsiteX64" fmla="*/ 35554 w 1482909"/>
                <a:gd name="connsiteY64" fmla="*/ 915904 h 1606405"/>
                <a:gd name="connsiteX65" fmla="*/ 0 w 1482909"/>
                <a:gd name="connsiteY65" fmla="*/ 880351 h 160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482909" h="1606405">
                  <a:moveTo>
                    <a:pt x="458919" y="806919"/>
                  </a:moveTo>
                  <a:cubicBezTo>
                    <a:pt x="458919" y="949042"/>
                    <a:pt x="574133" y="1064256"/>
                    <a:pt x="716256" y="1064256"/>
                  </a:cubicBezTo>
                  <a:cubicBezTo>
                    <a:pt x="858379" y="1064256"/>
                    <a:pt x="973593" y="949042"/>
                    <a:pt x="973593" y="806919"/>
                  </a:cubicBezTo>
                  <a:cubicBezTo>
                    <a:pt x="973593" y="664796"/>
                    <a:pt x="858379" y="549582"/>
                    <a:pt x="716256" y="549582"/>
                  </a:cubicBezTo>
                  <a:cubicBezTo>
                    <a:pt x="574133" y="549582"/>
                    <a:pt x="458919" y="664796"/>
                    <a:pt x="458919" y="806919"/>
                  </a:cubicBezTo>
                  <a:close/>
                  <a:moveTo>
                    <a:pt x="0" y="880351"/>
                  </a:moveTo>
                  <a:lnTo>
                    <a:pt x="0" y="738145"/>
                  </a:lnTo>
                  <a:cubicBezTo>
                    <a:pt x="0" y="718510"/>
                    <a:pt x="15918" y="702592"/>
                    <a:pt x="35553" y="702592"/>
                  </a:cubicBezTo>
                  <a:lnTo>
                    <a:pt x="301266" y="702592"/>
                  </a:lnTo>
                  <a:lnTo>
                    <a:pt x="26979" y="544233"/>
                  </a:lnTo>
                  <a:cubicBezTo>
                    <a:pt x="9975" y="534415"/>
                    <a:pt x="4148" y="512671"/>
                    <a:pt x="13966" y="495666"/>
                  </a:cubicBezTo>
                  <a:lnTo>
                    <a:pt x="85069" y="372512"/>
                  </a:lnTo>
                  <a:cubicBezTo>
                    <a:pt x="94887" y="355508"/>
                    <a:pt x="116631" y="349681"/>
                    <a:pt x="133635" y="359498"/>
                  </a:cubicBezTo>
                  <a:lnTo>
                    <a:pt x="498941" y="570407"/>
                  </a:lnTo>
                  <a:lnTo>
                    <a:pt x="282265" y="195112"/>
                  </a:lnTo>
                  <a:cubicBezTo>
                    <a:pt x="272446" y="178108"/>
                    <a:pt x="278273" y="156364"/>
                    <a:pt x="295277" y="146546"/>
                  </a:cubicBezTo>
                  <a:lnTo>
                    <a:pt x="418431" y="75444"/>
                  </a:lnTo>
                  <a:cubicBezTo>
                    <a:pt x="435436" y="65626"/>
                    <a:pt x="457180" y="71452"/>
                    <a:pt x="466997" y="88456"/>
                  </a:cubicBezTo>
                  <a:lnTo>
                    <a:pt x="609600" y="335450"/>
                  </a:lnTo>
                  <a:lnTo>
                    <a:pt x="609600" y="35552"/>
                  </a:lnTo>
                  <a:cubicBezTo>
                    <a:pt x="609600" y="15918"/>
                    <a:pt x="625518" y="0"/>
                    <a:pt x="645153" y="0"/>
                  </a:cubicBezTo>
                  <a:lnTo>
                    <a:pt x="787359" y="0"/>
                  </a:lnTo>
                  <a:cubicBezTo>
                    <a:pt x="806994" y="0"/>
                    <a:pt x="822912" y="15918"/>
                    <a:pt x="822912" y="35552"/>
                  </a:cubicBezTo>
                  <a:lnTo>
                    <a:pt x="822912" y="316841"/>
                  </a:lnTo>
                  <a:lnTo>
                    <a:pt x="969156" y="63540"/>
                  </a:lnTo>
                  <a:cubicBezTo>
                    <a:pt x="978973" y="46536"/>
                    <a:pt x="1000716" y="40710"/>
                    <a:pt x="1017722" y="50526"/>
                  </a:cubicBezTo>
                  <a:lnTo>
                    <a:pt x="1140876" y="121630"/>
                  </a:lnTo>
                  <a:cubicBezTo>
                    <a:pt x="1157879" y="131448"/>
                    <a:pt x="1163706" y="153192"/>
                    <a:pt x="1153889" y="170196"/>
                  </a:cubicBezTo>
                  <a:lnTo>
                    <a:pt x="942980" y="535502"/>
                  </a:lnTo>
                  <a:lnTo>
                    <a:pt x="1318275" y="318825"/>
                  </a:lnTo>
                  <a:cubicBezTo>
                    <a:pt x="1335279" y="309007"/>
                    <a:pt x="1357024" y="314834"/>
                    <a:pt x="1366842" y="331838"/>
                  </a:cubicBezTo>
                  <a:lnTo>
                    <a:pt x="1437945" y="454992"/>
                  </a:lnTo>
                  <a:cubicBezTo>
                    <a:pt x="1447762" y="471997"/>
                    <a:pt x="1441936" y="493741"/>
                    <a:pt x="1424931" y="503559"/>
                  </a:cubicBezTo>
                  <a:lnTo>
                    <a:pt x="1177936" y="646161"/>
                  </a:lnTo>
                  <a:lnTo>
                    <a:pt x="1447356" y="646161"/>
                  </a:lnTo>
                  <a:cubicBezTo>
                    <a:pt x="1466990" y="646161"/>
                    <a:pt x="1482908" y="662079"/>
                    <a:pt x="1482909" y="681714"/>
                  </a:cubicBezTo>
                  <a:lnTo>
                    <a:pt x="1482909" y="823920"/>
                  </a:lnTo>
                  <a:cubicBezTo>
                    <a:pt x="1482908" y="843555"/>
                    <a:pt x="1466990" y="859473"/>
                    <a:pt x="1447356" y="859473"/>
                  </a:cubicBezTo>
                  <a:lnTo>
                    <a:pt x="1092603" y="859472"/>
                  </a:lnTo>
                  <a:lnTo>
                    <a:pt x="1428832" y="1053595"/>
                  </a:lnTo>
                  <a:cubicBezTo>
                    <a:pt x="1445837" y="1063413"/>
                    <a:pt x="1451663" y="1085157"/>
                    <a:pt x="1441846" y="1102162"/>
                  </a:cubicBezTo>
                  <a:lnTo>
                    <a:pt x="1370743" y="1225316"/>
                  </a:lnTo>
                  <a:cubicBezTo>
                    <a:pt x="1360925" y="1242320"/>
                    <a:pt x="1339181" y="1248147"/>
                    <a:pt x="1322176" y="1238330"/>
                  </a:cubicBezTo>
                  <a:lnTo>
                    <a:pt x="956871" y="1027420"/>
                  </a:lnTo>
                  <a:lnTo>
                    <a:pt x="1173548" y="1402716"/>
                  </a:lnTo>
                  <a:cubicBezTo>
                    <a:pt x="1183365" y="1419720"/>
                    <a:pt x="1177539" y="1441464"/>
                    <a:pt x="1160534" y="1451282"/>
                  </a:cubicBezTo>
                  <a:lnTo>
                    <a:pt x="1037380" y="1522385"/>
                  </a:lnTo>
                  <a:cubicBezTo>
                    <a:pt x="1020376" y="1532202"/>
                    <a:pt x="998632" y="1526376"/>
                    <a:pt x="988814" y="1509372"/>
                  </a:cubicBezTo>
                  <a:lnTo>
                    <a:pt x="854179" y="1276176"/>
                  </a:lnTo>
                  <a:lnTo>
                    <a:pt x="854179" y="1570852"/>
                  </a:lnTo>
                  <a:cubicBezTo>
                    <a:pt x="854178" y="1590487"/>
                    <a:pt x="838260" y="1606404"/>
                    <a:pt x="818626" y="1606405"/>
                  </a:cubicBezTo>
                  <a:lnTo>
                    <a:pt x="676420" y="1606405"/>
                  </a:lnTo>
                  <a:cubicBezTo>
                    <a:pt x="656784" y="1606405"/>
                    <a:pt x="640867" y="1590487"/>
                    <a:pt x="640866" y="1570852"/>
                  </a:cubicBezTo>
                  <a:lnTo>
                    <a:pt x="640866" y="1244178"/>
                  </a:lnTo>
                  <a:lnTo>
                    <a:pt x="482507" y="1518466"/>
                  </a:lnTo>
                  <a:cubicBezTo>
                    <a:pt x="472689" y="1535471"/>
                    <a:pt x="450945" y="1541296"/>
                    <a:pt x="433940" y="1531480"/>
                  </a:cubicBezTo>
                  <a:lnTo>
                    <a:pt x="310786" y="1460377"/>
                  </a:lnTo>
                  <a:cubicBezTo>
                    <a:pt x="293782" y="1450559"/>
                    <a:pt x="287955" y="1428814"/>
                    <a:pt x="297773" y="1411810"/>
                  </a:cubicBezTo>
                  <a:lnTo>
                    <a:pt x="508683" y="1046504"/>
                  </a:lnTo>
                  <a:lnTo>
                    <a:pt x="133386" y="1263181"/>
                  </a:lnTo>
                  <a:cubicBezTo>
                    <a:pt x="116382" y="1272999"/>
                    <a:pt x="94637" y="1267172"/>
                    <a:pt x="84820" y="1250168"/>
                  </a:cubicBezTo>
                  <a:lnTo>
                    <a:pt x="13717" y="1127014"/>
                  </a:lnTo>
                  <a:cubicBezTo>
                    <a:pt x="3899" y="1110009"/>
                    <a:pt x="9726" y="1088265"/>
                    <a:pt x="26730" y="1078448"/>
                  </a:cubicBezTo>
                  <a:lnTo>
                    <a:pt x="308264" y="915904"/>
                  </a:lnTo>
                  <a:lnTo>
                    <a:pt x="35554" y="915904"/>
                  </a:lnTo>
                  <a:cubicBezTo>
                    <a:pt x="15918" y="915904"/>
                    <a:pt x="0" y="899986"/>
                    <a:pt x="0" y="880351"/>
                  </a:cubicBezTo>
                  <a:close/>
                </a:path>
              </a:pathLst>
            </a:custGeom>
            <a:solidFill>
              <a:srgbClr val="DCEEF8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21">
              <a:extLst>
                <a:ext uri="{FF2B5EF4-FFF2-40B4-BE49-F238E27FC236}">
                  <a16:creationId xmlns:a16="http://schemas.microsoft.com/office/drawing/2014/main" id="{0D8A4E88-A13C-4E0F-9ED1-4370CFBF494D}"/>
                </a:ext>
              </a:extLst>
            </p:cNvPr>
            <p:cNvSpPr/>
            <p:nvPr/>
          </p:nvSpPr>
          <p:spPr>
            <a:xfrm rot="10800000">
              <a:off x="3005771" y="4468511"/>
              <a:ext cx="586363" cy="586363"/>
            </a:xfrm>
            <a:custGeom>
              <a:avLst/>
              <a:gdLst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690462 w 1173480"/>
                <a:gd name="connsiteY3" fmla="*/ 4830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797142 w 1173480"/>
                <a:gd name="connsiteY5" fmla="*/ 72094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480" h="1173480">
                  <a:moveTo>
                    <a:pt x="0" y="586740"/>
                  </a:moveTo>
                  <a:lnTo>
                    <a:pt x="406818" y="422058"/>
                  </a:lnTo>
                  <a:lnTo>
                    <a:pt x="586740" y="0"/>
                  </a:lnTo>
                  <a:lnTo>
                    <a:pt x="751422" y="406818"/>
                  </a:lnTo>
                  <a:lnTo>
                    <a:pt x="1173480" y="586740"/>
                  </a:lnTo>
                  <a:lnTo>
                    <a:pt x="797142" y="720942"/>
                  </a:lnTo>
                  <a:lnTo>
                    <a:pt x="586740" y="1173480"/>
                  </a:lnTo>
                  <a:lnTo>
                    <a:pt x="406818" y="751422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  <a:prstDash val="lgDashDot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id="{D00F4FC7-0A9E-47B8-8953-54BE2B918FF5}"/>
                </a:ext>
              </a:extLst>
            </p:cNvPr>
            <p:cNvSpPr/>
            <p:nvPr/>
          </p:nvSpPr>
          <p:spPr>
            <a:xfrm rot="5400000" flipH="1" flipV="1">
              <a:off x="3996297" y="2784788"/>
              <a:ext cx="399774" cy="359641"/>
            </a:xfrm>
            <a:custGeom>
              <a:avLst/>
              <a:gdLst>
                <a:gd name="connsiteX0" fmla="*/ 458919 w 1482909"/>
                <a:gd name="connsiteY0" fmla="*/ 806919 h 1606405"/>
                <a:gd name="connsiteX1" fmla="*/ 716256 w 1482909"/>
                <a:gd name="connsiteY1" fmla="*/ 1064256 h 1606405"/>
                <a:gd name="connsiteX2" fmla="*/ 973593 w 1482909"/>
                <a:gd name="connsiteY2" fmla="*/ 806919 h 1606405"/>
                <a:gd name="connsiteX3" fmla="*/ 716256 w 1482909"/>
                <a:gd name="connsiteY3" fmla="*/ 549582 h 1606405"/>
                <a:gd name="connsiteX4" fmla="*/ 458919 w 1482909"/>
                <a:gd name="connsiteY4" fmla="*/ 806919 h 1606405"/>
                <a:gd name="connsiteX5" fmla="*/ 0 w 1482909"/>
                <a:gd name="connsiteY5" fmla="*/ 880351 h 1606405"/>
                <a:gd name="connsiteX6" fmla="*/ 0 w 1482909"/>
                <a:gd name="connsiteY6" fmla="*/ 738145 h 1606405"/>
                <a:gd name="connsiteX7" fmla="*/ 35553 w 1482909"/>
                <a:gd name="connsiteY7" fmla="*/ 702592 h 1606405"/>
                <a:gd name="connsiteX8" fmla="*/ 301266 w 1482909"/>
                <a:gd name="connsiteY8" fmla="*/ 702592 h 1606405"/>
                <a:gd name="connsiteX9" fmla="*/ 26979 w 1482909"/>
                <a:gd name="connsiteY9" fmla="*/ 544233 h 1606405"/>
                <a:gd name="connsiteX10" fmla="*/ 13966 w 1482909"/>
                <a:gd name="connsiteY10" fmla="*/ 495666 h 1606405"/>
                <a:gd name="connsiteX11" fmla="*/ 85069 w 1482909"/>
                <a:gd name="connsiteY11" fmla="*/ 372512 h 1606405"/>
                <a:gd name="connsiteX12" fmla="*/ 133635 w 1482909"/>
                <a:gd name="connsiteY12" fmla="*/ 359498 h 1606405"/>
                <a:gd name="connsiteX13" fmla="*/ 498941 w 1482909"/>
                <a:gd name="connsiteY13" fmla="*/ 570407 h 1606405"/>
                <a:gd name="connsiteX14" fmla="*/ 282265 w 1482909"/>
                <a:gd name="connsiteY14" fmla="*/ 195112 h 1606405"/>
                <a:gd name="connsiteX15" fmla="*/ 295277 w 1482909"/>
                <a:gd name="connsiteY15" fmla="*/ 146546 h 1606405"/>
                <a:gd name="connsiteX16" fmla="*/ 418431 w 1482909"/>
                <a:gd name="connsiteY16" fmla="*/ 75444 h 1606405"/>
                <a:gd name="connsiteX17" fmla="*/ 466997 w 1482909"/>
                <a:gd name="connsiteY17" fmla="*/ 88456 h 1606405"/>
                <a:gd name="connsiteX18" fmla="*/ 609600 w 1482909"/>
                <a:gd name="connsiteY18" fmla="*/ 335450 h 1606405"/>
                <a:gd name="connsiteX19" fmla="*/ 609600 w 1482909"/>
                <a:gd name="connsiteY19" fmla="*/ 35552 h 1606405"/>
                <a:gd name="connsiteX20" fmla="*/ 645153 w 1482909"/>
                <a:gd name="connsiteY20" fmla="*/ 0 h 1606405"/>
                <a:gd name="connsiteX21" fmla="*/ 787359 w 1482909"/>
                <a:gd name="connsiteY21" fmla="*/ 0 h 1606405"/>
                <a:gd name="connsiteX22" fmla="*/ 822912 w 1482909"/>
                <a:gd name="connsiteY22" fmla="*/ 35552 h 1606405"/>
                <a:gd name="connsiteX23" fmla="*/ 822912 w 1482909"/>
                <a:gd name="connsiteY23" fmla="*/ 316841 h 1606405"/>
                <a:gd name="connsiteX24" fmla="*/ 969156 w 1482909"/>
                <a:gd name="connsiteY24" fmla="*/ 63540 h 1606405"/>
                <a:gd name="connsiteX25" fmla="*/ 1017722 w 1482909"/>
                <a:gd name="connsiteY25" fmla="*/ 50526 h 1606405"/>
                <a:gd name="connsiteX26" fmla="*/ 1140876 w 1482909"/>
                <a:gd name="connsiteY26" fmla="*/ 121630 h 1606405"/>
                <a:gd name="connsiteX27" fmla="*/ 1153889 w 1482909"/>
                <a:gd name="connsiteY27" fmla="*/ 170196 h 1606405"/>
                <a:gd name="connsiteX28" fmla="*/ 942980 w 1482909"/>
                <a:gd name="connsiteY28" fmla="*/ 535502 h 1606405"/>
                <a:gd name="connsiteX29" fmla="*/ 1318275 w 1482909"/>
                <a:gd name="connsiteY29" fmla="*/ 318825 h 1606405"/>
                <a:gd name="connsiteX30" fmla="*/ 1366842 w 1482909"/>
                <a:gd name="connsiteY30" fmla="*/ 331838 h 1606405"/>
                <a:gd name="connsiteX31" fmla="*/ 1437945 w 1482909"/>
                <a:gd name="connsiteY31" fmla="*/ 454992 h 1606405"/>
                <a:gd name="connsiteX32" fmla="*/ 1424931 w 1482909"/>
                <a:gd name="connsiteY32" fmla="*/ 503559 h 1606405"/>
                <a:gd name="connsiteX33" fmla="*/ 1177936 w 1482909"/>
                <a:gd name="connsiteY33" fmla="*/ 646161 h 1606405"/>
                <a:gd name="connsiteX34" fmla="*/ 1447356 w 1482909"/>
                <a:gd name="connsiteY34" fmla="*/ 646161 h 1606405"/>
                <a:gd name="connsiteX35" fmla="*/ 1482909 w 1482909"/>
                <a:gd name="connsiteY35" fmla="*/ 681714 h 1606405"/>
                <a:gd name="connsiteX36" fmla="*/ 1482909 w 1482909"/>
                <a:gd name="connsiteY36" fmla="*/ 823920 h 1606405"/>
                <a:gd name="connsiteX37" fmla="*/ 1447356 w 1482909"/>
                <a:gd name="connsiteY37" fmla="*/ 859473 h 1606405"/>
                <a:gd name="connsiteX38" fmla="*/ 1092603 w 1482909"/>
                <a:gd name="connsiteY38" fmla="*/ 859472 h 1606405"/>
                <a:gd name="connsiteX39" fmla="*/ 1428832 w 1482909"/>
                <a:gd name="connsiteY39" fmla="*/ 1053595 h 1606405"/>
                <a:gd name="connsiteX40" fmla="*/ 1441846 w 1482909"/>
                <a:gd name="connsiteY40" fmla="*/ 1102162 h 1606405"/>
                <a:gd name="connsiteX41" fmla="*/ 1370743 w 1482909"/>
                <a:gd name="connsiteY41" fmla="*/ 1225316 h 1606405"/>
                <a:gd name="connsiteX42" fmla="*/ 1322176 w 1482909"/>
                <a:gd name="connsiteY42" fmla="*/ 1238330 h 1606405"/>
                <a:gd name="connsiteX43" fmla="*/ 956871 w 1482909"/>
                <a:gd name="connsiteY43" fmla="*/ 1027420 h 1606405"/>
                <a:gd name="connsiteX44" fmla="*/ 1173548 w 1482909"/>
                <a:gd name="connsiteY44" fmla="*/ 1402716 h 1606405"/>
                <a:gd name="connsiteX45" fmla="*/ 1160534 w 1482909"/>
                <a:gd name="connsiteY45" fmla="*/ 1451282 h 1606405"/>
                <a:gd name="connsiteX46" fmla="*/ 1037380 w 1482909"/>
                <a:gd name="connsiteY46" fmla="*/ 1522385 h 1606405"/>
                <a:gd name="connsiteX47" fmla="*/ 988814 w 1482909"/>
                <a:gd name="connsiteY47" fmla="*/ 1509372 h 1606405"/>
                <a:gd name="connsiteX48" fmla="*/ 854179 w 1482909"/>
                <a:gd name="connsiteY48" fmla="*/ 1276176 h 1606405"/>
                <a:gd name="connsiteX49" fmla="*/ 854179 w 1482909"/>
                <a:gd name="connsiteY49" fmla="*/ 1570852 h 1606405"/>
                <a:gd name="connsiteX50" fmla="*/ 818626 w 1482909"/>
                <a:gd name="connsiteY50" fmla="*/ 1606405 h 1606405"/>
                <a:gd name="connsiteX51" fmla="*/ 676420 w 1482909"/>
                <a:gd name="connsiteY51" fmla="*/ 1606405 h 1606405"/>
                <a:gd name="connsiteX52" fmla="*/ 640866 w 1482909"/>
                <a:gd name="connsiteY52" fmla="*/ 1570852 h 1606405"/>
                <a:gd name="connsiteX53" fmla="*/ 640866 w 1482909"/>
                <a:gd name="connsiteY53" fmla="*/ 1244178 h 1606405"/>
                <a:gd name="connsiteX54" fmla="*/ 482507 w 1482909"/>
                <a:gd name="connsiteY54" fmla="*/ 1518466 h 1606405"/>
                <a:gd name="connsiteX55" fmla="*/ 433940 w 1482909"/>
                <a:gd name="connsiteY55" fmla="*/ 1531480 h 1606405"/>
                <a:gd name="connsiteX56" fmla="*/ 310786 w 1482909"/>
                <a:gd name="connsiteY56" fmla="*/ 1460377 h 1606405"/>
                <a:gd name="connsiteX57" fmla="*/ 297773 w 1482909"/>
                <a:gd name="connsiteY57" fmla="*/ 1411810 h 1606405"/>
                <a:gd name="connsiteX58" fmla="*/ 508683 w 1482909"/>
                <a:gd name="connsiteY58" fmla="*/ 1046504 h 1606405"/>
                <a:gd name="connsiteX59" fmla="*/ 133386 w 1482909"/>
                <a:gd name="connsiteY59" fmla="*/ 1263181 h 1606405"/>
                <a:gd name="connsiteX60" fmla="*/ 84820 w 1482909"/>
                <a:gd name="connsiteY60" fmla="*/ 1250168 h 1606405"/>
                <a:gd name="connsiteX61" fmla="*/ 13717 w 1482909"/>
                <a:gd name="connsiteY61" fmla="*/ 1127014 h 1606405"/>
                <a:gd name="connsiteX62" fmla="*/ 26730 w 1482909"/>
                <a:gd name="connsiteY62" fmla="*/ 1078448 h 1606405"/>
                <a:gd name="connsiteX63" fmla="*/ 308264 w 1482909"/>
                <a:gd name="connsiteY63" fmla="*/ 915904 h 1606405"/>
                <a:gd name="connsiteX64" fmla="*/ 35554 w 1482909"/>
                <a:gd name="connsiteY64" fmla="*/ 915904 h 1606405"/>
                <a:gd name="connsiteX65" fmla="*/ 0 w 1482909"/>
                <a:gd name="connsiteY65" fmla="*/ 880351 h 160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482909" h="1606405">
                  <a:moveTo>
                    <a:pt x="458919" y="806919"/>
                  </a:moveTo>
                  <a:cubicBezTo>
                    <a:pt x="458919" y="949042"/>
                    <a:pt x="574133" y="1064256"/>
                    <a:pt x="716256" y="1064256"/>
                  </a:cubicBezTo>
                  <a:cubicBezTo>
                    <a:pt x="858379" y="1064256"/>
                    <a:pt x="973593" y="949042"/>
                    <a:pt x="973593" y="806919"/>
                  </a:cubicBezTo>
                  <a:cubicBezTo>
                    <a:pt x="973593" y="664796"/>
                    <a:pt x="858379" y="549582"/>
                    <a:pt x="716256" y="549582"/>
                  </a:cubicBezTo>
                  <a:cubicBezTo>
                    <a:pt x="574133" y="549582"/>
                    <a:pt x="458919" y="664796"/>
                    <a:pt x="458919" y="806919"/>
                  </a:cubicBezTo>
                  <a:close/>
                  <a:moveTo>
                    <a:pt x="0" y="880351"/>
                  </a:moveTo>
                  <a:lnTo>
                    <a:pt x="0" y="738145"/>
                  </a:lnTo>
                  <a:cubicBezTo>
                    <a:pt x="0" y="718510"/>
                    <a:pt x="15918" y="702592"/>
                    <a:pt x="35553" y="702592"/>
                  </a:cubicBezTo>
                  <a:lnTo>
                    <a:pt x="301266" y="702592"/>
                  </a:lnTo>
                  <a:lnTo>
                    <a:pt x="26979" y="544233"/>
                  </a:lnTo>
                  <a:cubicBezTo>
                    <a:pt x="9975" y="534415"/>
                    <a:pt x="4148" y="512671"/>
                    <a:pt x="13966" y="495666"/>
                  </a:cubicBezTo>
                  <a:lnTo>
                    <a:pt x="85069" y="372512"/>
                  </a:lnTo>
                  <a:cubicBezTo>
                    <a:pt x="94887" y="355508"/>
                    <a:pt x="116631" y="349681"/>
                    <a:pt x="133635" y="359498"/>
                  </a:cubicBezTo>
                  <a:lnTo>
                    <a:pt x="498941" y="570407"/>
                  </a:lnTo>
                  <a:lnTo>
                    <a:pt x="282265" y="195112"/>
                  </a:lnTo>
                  <a:cubicBezTo>
                    <a:pt x="272446" y="178108"/>
                    <a:pt x="278273" y="156364"/>
                    <a:pt x="295277" y="146546"/>
                  </a:cubicBezTo>
                  <a:lnTo>
                    <a:pt x="418431" y="75444"/>
                  </a:lnTo>
                  <a:cubicBezTo>
                    <a:pt x="435436" y="65626"/>
                    <a:pt x="457180" y="71452"/>
                    <a:pt x="466997" y="88456"/>
                  </a:cubicBezTo>
                  <a:lnTo>
                    <a:pt x="609600" y="335450"/>
                  </a:lnTo>
                  <a:lnTo>
                    <a:pt x="609600" y="35552"/>
                  </a:lnTo>
                  <a:cubicBezTo>
                    <a:pt x="609600" y="15918"/>
                    <a:pt x="625518" y="0"/>
                    <a:pt x="645153" y="0"/>
                  </a:cubicBezTo>
                  <a:lnTo>
                    <a:pt x="787359" y="0"/>
                  </a:lnTo>
                  <a:cubicBezTo>
                    <a:pt x="806994" y="0"/>
                    <a:pt x="822912" y="15918"/>
                    <a:pt x="822912" y="35552"/>
                  </a:cubicBezTo>
                  <a:lnTo>
                    <a:pt x="822912" y="316841"/>
                  </a:lnTo>
                  <a:lnTo>
                    <a:pt x="969156" y="63540"/>
                  </a:lnTo>
                  <a:cubicBezTo>
                    <a:pt x="978973" y="46536"/>
                    <a:pt x="1000716" y="40710"/>
                    <a:pt x="1017722" y="50526"/>
                  </a:cubicBezTo>
                  <a:lnTo>
                    <a:pt x="1140876" y="121630"/>
                  </a:lnTo>
                  <a:cubicBezTo>
                    <a:pt x="1157879" y="131448"/>
                    <a:pt x="1163706" y="153192"/>
                    <a:pt x="1153889" y="170196"/>
                  </a:cubicBezTo>
                  <a:lnTo>
                    <a:pt x="942980" y="535502"/>
                  </a:lnTo>
                  <a:lnTo>
                    <a:pt x="1318275" y="318825"/>
                  </a:lnTo>
                  <a:cubicBezTo>
                    <a:pt x="1335279" y="309007"/>
                    <a:pt x="1357024" y="314834"/>
                    <a:pt x="1366842" y="331838"/>
                  </a:cubicBezTo>
                  <a:lnTo>
                    <a:pt x="1437945" y="454992"/>
                  </a:lnTo>
                  <a:cubicBezTo>
                    <a:pt x="1447762" y="471997"/>
                    <a:pt x="1441936" y="493741"/>
                    <a:pt x="1424931" y="503559"/>
                  </a:cubicBezTo>
                  <a:lnTo>
                    <a:pt x="1177936" y="646161"/>
                  </a:lnTo>
                  <a:lnTo>
                    <a:pt x="1447356" y="646161"/>
                  </a:lnTo>
                  <a:cubicBezTo>
                    <a:pt x="1466990" y="646161"/>
                    <a:pt x="1482908" y="662079"/>
                    <a:pt x="1482909" y="681714"/>
                  </a:cubicBezTo>
                  <a:lnTo>
                    <a:pt x="1482909" y="823920"/>
                  </a:lnTo>
                  <a:cubicBezTo>
                    <a:pt x="1482908" y="843555"/>
                    <a:pt x="1466990" y="859473"/>
                    <a:pt x="1447356" y="859473"/>
                  </a:cubicBezTo>
                  <a:lnTo>
                    <a:pt x="1092603" y="859472"/>
                  </a:lnTo>
                  <a:lnTo>
                    <a:pt x="1428832" y="1053595"/>
                  </a:lnTo>
                  <a:cubicBezTo>
                    <a:pt x="1445837" y="1063413"/>
                    <a:pt x="1451663" y="1085157"/>
                    <a:pt x="1441846" y="1102162"/>
                  </a:cubicBezTo>
                  <a:lnTo>
                    <a:pt x="1370743" y="1225316"/>
                  </a:lnTo>
                  <a:cubicBezTo>
                    <a:pt x="1360925" y="1242320"/>
                    <a:pt x="1339181" y="1248147"/>
                    <a:pt x="1322176" y="1238330"/>
                  </a:cubicBezTo>
                  <a:lnTo>
                    <a:pt x="956871" y="1027420"/>
                  </a:lnTo>
                  <a:lnTo>
                    <a:pt x="1173548" y="1402716"/>
                  </a:lnTo>
                  <a:cubicBezTo>
                    <a:pt x="1183365" y="1419720"/>
                    <a:pt x="1177539" y="1441464"/>
                    <a:pt x="1160534" y="1451282"/>
                  </a:cubicBezTo>
                  <a:lnTo>
                    <a:pt x="1037380" y="1522385"/>
                  </a:lnTo>
                  <a:cubicBezTo>
                    <a:pt x="1020376" y="1532202"/>
                    <a:pt x="998632" y="1526376"/>
                    <a:pt x="988814" y="1509372"/>
                  </a:cubicBezTo>
                  <a:lnTo>
                    <a:pt x="854179" y="1276176"/>
                  </a:lnTo>
                  <a:lnTo>
                    <a:pt x="854179" y="1570852"/>
                  </a:lnTo>
                  <a:cubicBezTo>
                    <a:pt x="854178" y="1590487"/>
                    <a:pt x="838260" y="1606404"/>
                    <a:pt x="818626" y="1606405"/>
                  </a:cubicBezTo>
                  <a:lnTo>
                    <a:pt x="676420" y="1606405"/>
                  </a:lnTo>
                  <a:cubicBezTo>
                    <a:pt x="656784" y="1606405"/>
                    <a:pt x="640867" y="1590487"/>
                    <a:pt x="640866" y="1570852"/>
                  </a:cubicBezTo>
                  <a:lnTo>
                    <a:pt x="640866" y="1244178"/>
                  </a:lnTo>
                  <a:lnTo>
                    <a:pt x="482507" y="1518466"/>
                  </a:lnTo>
                  <a:cubicBezTo>
                    <a:pt x="472689" y="1535471"/>
                    <a:pt x="450945" y="1541296"/>
                    <a:pt x="433940" y="1531480"/>
                  </a:cubicBezTo>
                  <a:lnTo>
                    <a:pt x="310786" y="1460377"/>
                  </a:lnTo>
                  <a:cubicBezTo>
                    <a:pt x="293782" y="1450559"/>
                    <a:pt x="287955" y="1428814"/>
                    <a:pt x="297773" y="1411810"/>
                  </a:cubicBezTo>
                  <a:lnTo>
                    <a:pt x="508683" y="1046504"/>
                  </a:lnTo>
                  <a:lnTo>
                    <a:pt x="133386" y="1263181"/>
                  </a:lnTo>
                  <a:cubicBezTo>
                    <a:pt x="116382" y="1272999"/>
                    <a:pt x="94637" y="1267172"/>
                    <a:pt x="84820" y="1250168"/>
                  </a:cubicBezTo>
                  <a:lnTo>
                    <a:pt x="13717" y="1127014"/>
                  </a:lnTo>
                  <a:cubicBezTo>
                    <a:pt x="3899" y="1110009"/>
                    <a:pt x="9726" y="1088265"/>
                    <a:pt x="26730" y="1078448"/>
                  </a:cubicBezTo>
                  <a:lnTo>
                    <a:pt x="308264" y="915904"/>
                  </a:lnTo>
                  <a:lnTo>
                    <a:pt x="35554" y="915904"/>
                  </a:lnTo>
                  <a:cubicBezTo>
                    <a:pt x="15918" y="915904"/>
                    <a:pt x="0" y="899986"/>
                    <a:pt x="0" y="880351"/>
                  </a:cubicBezTo>
                  <a:close/>
                </a:path>
              </a:pathLst>
            </a:custGeom>
            <a:solidFill>
              <a:srgbClr val="FF0000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94B55B35-0C40-409E-B252-CE5AFB56C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779" y="3151422"/>
            <a:ext cx="5614903" cy="167044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C4C96FF-3B52-4D37-B9E7-D31109D85862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FEF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BF2E0C-2E6C-4B18-9356-C96285D9E2E3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EF400"/>
                </a:solidFill>
                <a:latin typeface="Arial Black" panose="020B0A04020102020204" pitchFamily="34" charset="0"/>
              </a:rPr>
              <a:t>2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E37DE01-566F-4497-B145-FB04C9536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505" y="26241"/>
            <a:ext cx="9425233" cy="19265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025F82D-33B3-4334-AF1F-A121FEBC8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04" y="4796882"/>
            <a:ext cx="1148944" cy="171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49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">
            <a:extLst>
              <a:ext uri="{FF2B5EF4-FFF2-40B4-BE49-F238E27FC236}">
                <a16:creationId xmlns:a16="http://schemas.microsoft.com/office/drawing/2014/main" id="{9D3BD404-95ED-4A4D-BF4E-8B85877113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085" y="-742384"/>
            <a:ext cx="9089829" cy="6813730"/>
          </a:xfrm>
          <a:prstGeom prst="rect">
            <a:avLst/>
          </a:prstGeom>
        </p:spPr>
      </p:pic>
      <p:pic>
        <p:nvPicPr>
          <p:cNvPr id="3" name="6">
            <a:extLst>
              <a:ext uri="{FF2B5EF4-FFF2-40B4-BE49-F238E27FC236}">
                <a16:creationId xmlns:a16="http://schemas.microsoft.com/office/drawing/2014/main" id="{72F65AF0-F0A1-4183-B3FA-DF39E78CCA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ACF52B61-82E2-417B-A91D-6B7FF1DF0D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57E2735F-F57C-48B2-9116-D5AA973DC504}"/>
              </a:ext>
            </a:extLst>
          </p:cNvPr>
          <p:cNvSpPr/>
          <p:nvPr/>
        </p:nvSpPr>
        <p:spPr>
          <a:xfrm>
            <a:off x="4388306" y="3107850"/>
            <a:ext cx="43585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TỪ NGỮ</a:t>
            </a:r>
            <a:endParaRPr lang="zh-CN" altLang="en-US" sz="6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B5EA52-D9B8-48EF-A3C2-AF11537153C7}"/>
              </a:ext>
            </a:extLst>
          </p:cNvPr>
          <p:cNvGrpSpPr/>
          <p:nvPr/>
        </p:nvGrpSpPr>
        <p:grpSpPr>
          <a:xfrm>
            <a:off x="2708790" y="2988739"/>
            <a:ext cx="1258524" cy="1323439"/>
            <a:chOff x="647810" y="1587380"/>
            <a:chExt cx="863972" cy="90853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1E60638-CADE-46AD-BDEB-491EA15AEEB1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FEC20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59C77F-14D2-4B77-8D54-E117DB194CBB}"/>
                </a:ext>
              </a:extLst>
            </p:cNvPr>
            <p:cNvSpPr/>
            <p:nvPr/>
          </p:nvSpPr>
          <p:spPr>
            <a:xfrm>
              <a:off x="803903" y="1587380"/>
              <a:ext cx="518535" cy="9085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pic>
        <p:nvPicPr>
          <p:cNvPr id="9" name="30">
            <a:extLst>
              <a:ext uri="{FF2B5EF4-FFF2-40B4-BE49-F238E27FC236}">
                <a16:creationId xmlns:a16="http://schemas.microsoft.com/office/drawing/2014/main" id="{396846F9-A176-47AE-8406-A193AA9FB8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55140" y="2325173"/>
            <a:ext cx="1179871" cy="1651820"/>
          </a:xfrm>
          <a:prstGeom prst="rect">
            <a:avLst/>
          </a:prstGeom>
        </p:spPr>
      </p:pic>
      <p:pic>
        <p:nvPicPr>
          <p:cNvPr id="10" name="31">
            <a:extLst>
              <a:ext uri="{FF2B5EF4-FFF2-40B4-BE49-F238E27FC236}">
                <a16:creationId xmlns:a16="http://schemas.microsoft.com/office/drawing/2014/main" id="{AED8E3D5-51F9-4D08-8828-4D6BC94535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11" name="32">
            <a:extLst>
              <a:ext uri="{FF2B5EF4-FFF2-40B4-BE49-F238E27FC236}">
                <a16:creationId xmlns:a16="http://schemas.microsoft.com/office/drawing/2014/main" id="{D48F5149-B53E-4AD6-9B77-1341AF292A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4C8A48-0260-4765-B681-5292AA7BD04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13" name="Picture 12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A5AEEA71-CC90-46F8-A24A-12583EC4450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69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8C574C35-0A84-4C62-A1AE-27DA0DBEE647}"/>
              </a:ext>
            </a:extLst>
          </p:cNvPr>
          <p:cNvSpPr/>
          <p:nvPr/>
        </p:nvSpPr>
        <p:spPr>
          <a:xfrm>
            <a:off x="1219975" y="142596"/>
            <a:ext cx="108934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chứa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801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uya</a:t>
            </a:r>
            <a:r>
              <a:rPr lang="en-US" sz="4400" b="1" dirty="0">
                <a:solidFill>
                  <a:srgbClr val="F0801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b="1" dirty="0" err="1">
                <a:solidFill>
                  <a:srgbClr val="F0801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uây</a:t>
            </a:r>
            <a:r>
              <a:rPr lang="en-US" sz="4400" b="1" dirty="0">
                <a:solidFill>
                  <a:srgbClr val="F0801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b="1" dirty="0" err="1">
                <a:solidFill>
                  <a:srgbClr val="F0801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uyp</a:t>
            </a:r>
            <a:r>
              <a:rPr lang="en-US" sz="4400" b="1" dirty="0">
                <a:solidFill>
                  <a:srgbClr val="F0801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b="1" dirty="0" err="1">
                <a:solidFill>
                  <a:srgbClr val="F0801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uynh</a:t>
            </a:r>
            <a:r>
              <a:rPr lang="en-US" sz="4400" b="1" dirty="0">
                <a:solidFill>
                  <a:srgbClr val="F0801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b="1" dirty="0" err="1">
                <a:solidFill>
                  <a:srgbClr val="F0801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uych</a:t>
            </a:r>
            <a:r>
              <a:rPr lang="en-US" sz="4400" b="1" dirty="0">
                <a:solidFill>
                  <a:srgbClr val="F0801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b="1" dirty="0" err="1">
                <a:solidFill>
                  <a:srgbClr val="F0801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uyu</a:t>
            </a:r>
            <a:r>
              <a:rPr lang="en-US" sz="4400" b="1" dirty="0">
                <a:solidFill>
                  <a:srgbClr val="F0801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b="1" dirty="0" err="1">
                <a:solidFill>
                  <a:srgbClr val="F0801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oong</a:t>
            </a:r>
            <a:endParaRPr lang="en-US" sz="4400" b="1" i="1" dirty="0">
              <a:solidFill>
                <a:srgbClr val="F0801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D0FB22-406B-42B0-94B3-544F205C6030}"/>
              </a:ext>
            </a:extLst>
          </p:cNvPr>
          <p:cNvGrpSpPr/>
          <p:nvPr/>
        </p:nvGrpSpPr>
        <p:grpSpPr>
          <a:xfrm>
            <a:off x="308762" y="186093"/>
            <a:ext cx="863972" cy="1015663"/>
            <a:chOff x="647810" y="155298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B317C42-7B51-4E6C-992B-D66AD0435173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FDC10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A811A6-0513-47CD-ACB2-9559EC1D16B2}"/>
                </a:ext>
              </a:extLst>
            </p:cNvPr>
            <p:cNvSpPr/>
            <p:nvPr/>
          </p:nvSpPr>
          <p:spPr>
            <a:xfrm>
              <a:off x="756836" y="155298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B260897-AF22-4372-91B4-453B61323E99}"/>
              </a:ext>
            </a:extLst>
          </p:cNvPr>
          <p:cNvGrpSpPr/>
          <p:nvPr/>
        </p:nvGrpSpPr>
        <p:grpSpPr>
          <a:xfrm>
            <a:off x="1056943" y="2060347"/>
            <a:ext cx="2254820" cy="1291656"/>
            <a:chOff x="1676928" y="2546103"/>
            <a:chExt cx="2254820" cy="129165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DF60ED6-682E-429E-9D7C-D10AF553F33A}"/>
                </a:ext>
              </a:extLst>
            </p:cNvPr>
            <p:cNvSpPr/>
            <p:nvPr/>
          </p:nvSpPr>
          <p:spPr>
            <a:xfrm>
              <a:off x="1676928" y="2546103"/>
              <a:ext cx="2254820" cy="1291656"/>
            </a:xfrm>
            <a:custGeom>
              <a:avLst/>
              <a:gdLst>
                <a:gd name="connsiteX0" fmla="*/ 1313400 w 2845929"/>
                <a:gd name="connsiteY0" fmla="*/ 0 h 1550257"/>
                <a:gd name="connsiteX1" fmla="*/ 1815061 w 2845929"/>
                <a:gd name="connsiteY1" fmla="*/ 245589 h 1550257"/>
                <a:gd name="connsiteX2" fmla="*/ 1816442 w 2845929"/>
                <a:gd name="connsiteY2" fmla="*/ 247933 h 1550257"/>
                <a:gd name="connsiteX3" fmla="*/ 1869160 w 2845929"/>
                <a:gd name="connsiteY3" fmla="*/ 221349 h 1550257"/>
                <a:gd name="connsiteX4" fmla="*/ 2053818 w 2845929"/>
                <a:gd name="connsiteY4" fmla="*/ 186713 h 1550257"/>
                <a:gd name="connsiteX5" fmla="*/ 2528218 w 2845929"/>
                <a:gd name="connsiteY5" fmla="*/ 627450 h 1550257"/>
                <a:gd name="connsiteX6" fmla="*/ 2518580 w 2845929"/>
                <a:gd name="connsiteY6" fmla="*/ 716274 h 1550257"/>
                <a:gd name="connsiteX7" fmla="*/ 2513949 w 2845929"/>
                <a:gd name="connsiteY7" fmla="*/ 730136 h 1550257"/>
                <a:gd name="connsiteX8" fmla="*/ 2535954 w 2845929"/>
                <a:gd name="connsiteY8" fmla="*/ 735840 h 1550257"/>
                <a:gd name="connsiteX9" fmla="*/ 2845929 w 2845929"/>
                <a:gd name="connsiteY9" fmla="*/ 1126394 h 1550257"/>
                <a:gd name="connsiteX10" fmla="*/ 2338401 w 2845929"/>
                <a:gd name="connsiteY10" fmla="*/ 1550257 h 1550257"/>
                <a:gd name="connsiteX11" fmla="*/ 2236117 w 2845929"/>
                <a:gd name="connsiteY11" fmla="*/ 1541646 h 1550257"/>
                <a:gd name="connsiteX12" fmla="*/ 2229946 w 2845929"/>
                <a:gd name="connsiteY12" fmla="*/ 1540046 h 1550257"/>
                <a:gd name="connsiteX13" fmla="*/ 609599 w 2845929"/>
                <a:gd name="connsiteY13" fmla="*/ 1540046 h 1550257"/>
                <a:gd name="connsiteX14" fmla="*/ 609599 w 2845929"/>
                <a:gd name="connsiteY14" fmla="*/ 1539572 h 1550257"/>
                <a:gd name="connsiteX15" fmla="*/ 604982 w 2845929"/>
                <a:gd name="connsiteY15" fmla="*/ 1540047 h 1550257"/>
                <a:gd name="connsiteX16" fmla="*/ 0 w 2845929"/>
                <a:gd name="connsiteY16" fmla="*/ 922241 h 1550257"/>
                <a:gd name="connsiteX17" fmla="*/ 604982 w 2845929"/>
                <a:gd name="connsiteY17" fmla="*/ 304435 h 1550257"/>
                <a:gd name="connsiteX18" fmla="*/ 712074 w 2845929"/>
                <a:gd name="connsiteY18" fmla="*/ 314085 h 1550257"/>
                <a:gd name="connsiteX19" fmla="*/ 763068 w 2845929"/>
                <a:gd name="connsiteY19" fmla="*/ 328151 h 1550257"/>
                <a:gd name="connsiteX20" fmla="*/ 811739 w 2845929"/>
                <a:gd name="connsiteY20" fmla="*/ 245589 h 1550257"/>
                <a:gd name="connsiteX21" fmla="*/ 1313400 w 2845929"/>
                <a:gd name="connsiteY21" fmla="*/ 0 h 155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45929" h="1550257">
                  <a:moveTo>
                    <a:pt x="1313400" y="0"/>
                  </a:moveTo>
                  <a:cubicBezTo>
                    <a:pt x="1522226" y="0"/>
                    <a:pt x="1706341" y="97418"/>
                    <a:pt x="1815061" y="245589"/>
                  </a:cubicBezTo>
                  <a:lnTo>
                    <a:pt x="1816442" y="247933"/>
                  </a:lnTo>
                  <a:lnTo>
                    <a:pt x="1869160" y="221349"/>
                  </a:lnTo>
                  <a:cubicBezTo>
                    <a:pt x="1925917" y="199046"/>
                    <a:pt x="1988317" y="186713"/>
                    <a:pt x="2053818" y="186713"/>
                  </a:cubicBezTo>
                  <a:cubicBezTo>
                    <a:pt x="2315822" y="186713"/>
                    <a:pt x="2528218" y="384038"/>
                    <a:pt x="2528218" y="627450"/>
                  </a:cubicBezTo>
                  <a:cubicBezTo>
                    <a:pt x="2528218" y="657877"/>
                    <a:pt x="2524900" y="687583"/>
                    <a:pt x="2518580" y="716274"/>
                  </a:cubicBezTo>
                  <a:lnTo>
                    <a:pt x="2513949" y="730136"/>
                  </a:lnTo>
                  <a:lnTo>
                    <a:pt x="2535954" y="735840"/>
                  </a:lnTo>
                  <a:cubicBezTo>
                    <a:pt x="2718113" y="800186"/>
                    <a:pt x="2845929" y="950824"/>
                    <a:pt x="2845929" y="1126394"/>
                  </a:cubicBezTo>
                  <a:cubicBezTo>
                    <a:pt x="2845929" y="1360487"/>
                    <a:pt x="2618701" y="1550257"/>
                    <a:pt x="2338401" y="1550257"/>
                  </a:cubicBezTo>
                  <a:cubicBezTo>
                    <a:pt x="2303364" y="1550257"/>
                    <a:pt x="2269156" y="1547292"/>
                    <a:pt x="2236117" y="1541646"/>
                  </a:cubicBezTo>
                  <a:lnTo>
                    <a:pt x="2229946" y="1540046"/>
                  </a:lnTo>
                  <a:lnTo>
                    <a:pt x="609599" y="1540046"/>
                  </a:lnTo>
                  <a:lnTo>
                    <a:pt x="609599" y="1539572"/>
                  </a:lnTo>
                  <a:lnTo>
                    <a:pt x="604982" y="1540047"/>
                  </a:lnTo>
                  <a:cubicBezTo>
                    <a:pt x="270860" y="1540047"/>
                    <a:pt x="0" y="1263446"/>
                    <a:pt x="0" y="922241"/>
                  </a:cubicBezTo>
                  <a:cubicBezTo>
                    <a:pt x="0" y="581036"/>
                    <a:pt x="270860" y="304435"/>
                    <a:pt x="604982" y="304435"/>
                  </a:cubicBezTo>
                  <a:cubicBezTo>
                    <a:pt x="641526" y="304435"/>
                    <a:pt x="677314" y="307744"/>
                    <a:pt x="712074" y="314085"/>
                  </a:cubicBezTo>
                  <a:lnTo>
                    <a:pt x="763068" y="328151"/>
                  </a:lnTo>
                  <a:lnTo>
                    <a:pt x="811739" y="245589"/>
                  </a:lnTo>
                  <a:cubicBezTo>
                    <a:pt x="920459" y="97418"/>
                    <a:pt x="1104574" y="0"/>
                    <a:pt x="131340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8AC0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C5790E-E4A8-48E1-96A5-5B7C0C7D4CB8}"/>
                </a:ext>
              </a:extLst>
            </p:cNvPr>
            <p:cNvSpPr txBox="1"/>
            <p:nvPr/>
          </p:nvSpPr>
          <p:spPr>
            <a:xfrm>
              <a:off x="2209800" y="2848250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5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uây</a:t>
              </a:r>
              <a:endParaRPr lang="en-US" sz="4500" b="1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7DF8AE3-6CB7-464C-AADB-1A9D3F3988E9}"/>
              </a:ext>
            </a:extLst>
          </p:cNvPr>
          <p:cNvGrpSpPr/>
          <p:nvPr/>
        </p:nvGrpSpPr>
        <p:grpSpPr>
          <a:xfrm>
            <a:off x="5141916" y="1964124"/>
            <a:ext cx="2063513" cy="1472812"/>
            <a:chOff x="4603205" y="3842077"/>
            <a:chExt cx="2063513" cy="147281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52BCBAE-6E66-4569-B8C2-EF5757A28A50}"/>
                </a:ext>
              </a:extLst>
            </p:cNvPr>
            <p:cNvSpPr/>
            <p:nvPr/>
          </p:nvSpPr>
          <p:spPr>
            <a:xfrm flipH="1">
              <a:off x="4603205" y="3842077"/>
              <a:ext cx="2063513" cy="1472812"/>
            </a:xfrm>
            <a:custGeom>
              <a:avLst/>
              <a:gdLst>
                <a:gd name="connsiteX0" fmla="*/ 823159 w 2063513"/>
                <a:gd name="connsiteY0" fmla="*/ 0 h 1472812"/>
                <a:gd name="connsiteX1" fmla="*/ 1248231 w 2063513"/>
                <a:gd name="connsiteY1" fmla="*/ 215131 h 1472812"/>
                <a:gd name="connsiteX2" fmla="*/ 1277692 w 2063513"/>
                <a:gd name="connsiteY2" fmla="*/ 266797 h 1472812"/>
                <a:gd name="connsiteX3" fmla="*/ 1321514 w 2063513"/>
                <a:gd name="connsiteY3" fmla="*/ 252469 h 1472812"/>
                <a:gd name="connsiteX4" fmla="*/ 1384927 w 2063513"/>
                <a:gd name="connsiteY4" fmla="*/ 245736 h 1472812"/>
                <a:gd name="connsiteX5" fmla="*/ 1699580 w 2063513"/>
                <a:gd name="connsiteY5" fmla="*/ 577155 h 1472812"/>
                <a:gd name="connsiteX6" fmla="*/ 1693521 w 2063513"/>
                <a:gd name="connsiteY6" fmla="*/ 640459 h 1472812"/>
                <a:gd name="connsiteX7" fmla="*/ 1748860 w 2063513"/>
                <a:gd name="connsiteY7" fmla="*/ 634583 h 1472812"/>
                <a:gd name="connsiteX8" fmla="*/ 2063513 w 2063513"/>
                <a:gd name="connsiteY8" fmla="*/ 966002 h 1472812"/>
                <a:gd name="connsiteX9" fmla="*/ 1748860 w 2063513"/>
                <a:gd name="connsiteY9" fmla="*/ 1297421 h 1472812"/>
                <a:gd name="connsiteX10" fmla="*/ 1685447 w 2063513"/>
                <a:gd name="connsiteY10" fmla="*/ 1290688 h 1472812"/>
                <a:gd name="connsiteX11" fmla="*/ 1665561 w 2063513"/>
                <a:gd name="connsiteY11" fmla="*/ 1284186 h 1472812"/>
                <a:gd name="connsiteX12" fmla="*/ 1622509 w 2063513"/>
                <a:gd name="connsiteY12" fmla="*/ 1321170 h 1472812"/>
                <a:gd name="connsiteX13" fmla="*/ 1291871 w 2063513"/>
                <a:gd name="connsiteY13" fmla="*/ 1418240 h 1472812"/>
                <a:gd name="connsiteX14" fmla="*/ 1109863 w 2063513"/>
                <a:gd name="connsiteY14" fmla="*/ 1392196 h 1472812"/>
                <a:gd name="connsiteX15" fmla="*/ 1039202 w 2063513"/>
                <a:gd name="connsiteY15" fmla="*/ 1365012 h 1472812"/>
                <a:gd name="connsiteX16" fmla="*/ 1029719 w 2063513"/>
                <a:gd name="connsiteY16" fmla="*/ 1375742 h 1472812"/>
                <a:gd name="connsiteX17" fmla="*/ 778692 w 2063513"/>
                <a:gd name="connsiteY17" fmla="*/ 1472812 h 1472812"/>
                <a:gd name="connsiteX18" fmla="*/ 484315 w 2063513"/>
                <a:gd name="connsiteY18" fmla="*/ 1326693 h 1472812"/>
                <a:gd name="connsiteX19" fmla="*/ 464649 w 2063513"/>
                <a:gd name="connsiteY19" fmla="*/ 1292868 h 1472812"/>
                <a:gd name="connsiteX20" fmla="*/ 411579 w 2063513"/>
                <a:gd name="connsiteY20" fmla="*/ 1297421 h 1472812"/>
                <a:gd name="connsiteX21" fmla="*/ 0 w 2063513"/>
                <a:gd name="connsiteY21" fmla="*/ 897170 h 1472812"/>
                <a:gd name="connsiteX22" fmla="*/ 251374 w 2063513"/>
                <a:gd name="connsiteY22" fmla="*/ 528373 h 1472812"/>
                <a:gd name="connsiteX23" fmla="*/ 312856 w 2063513"/>
                <a:gd name="connsiteY23" fmla="*/ 509813 h 1472812"/>
                <a:gd name="connsiteX24" fmla="*/ 310540 w 2063513"/>
                <a:gd name="connsiteY24" fmla="*/ 487946 h 1472812"/>
                <a:gd name="connsiteX25" fmla="*/ 823159 w 2063513"/>
                <a:gd name="connsiteY25" fmla="*/ 0 h 147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63513" h="1472812">
                  <a:moveTo>
                    <a:pt x="823159" y="0"/>
                  </a:moveTo>
                  <a:cubicBezTo>
                    <a:pt x="1000104" y="0"/>
                    <a:pt x="1156110" y="85336"/>
                    <a:pt x="1248231" y="215131"/>
                  </a:cubicBezTo>
                  <a:lnTo>
                    <a:pt x="1277692" y="266797"/>
                  </a:lnTo>
                  <a:lnTo>
                    <a:pt x="1321514" y="252469"/>
                  </a:lnTo>
                  <a:cubicBezTo>
                    <a:pt x="1341997" y="248055"/>
                    <a:pt x="1363205" y="245736"/>
                    <a:pt x="1384927" y="245736"/>
                  </a:cubicBezTo>
                  <a:cubicBezTo>
                    <a:pt x="1558705" y="245736"/>
                    <a:pt x="1699580" y="394117"/>
                    <a:pt x="1699580" y="577155"/>
                  </a:cubicBezTo>
                  <a:lnTo>
                    <a:pt x="1693521" y="640459"/>
                  </a:lnTo>
                  <a:lnTo>
                    <a:pt x="1748860" y="634583"/>
                  </a:lnTo>
                  <a:cubicBezTo>
                    <a:pt x="1922638" y="634583"/>
                    <a:pt x="2063513" y="782964"/>
                    <a:pt x="2063513" y="966002"/>
                  </a:cubicBezTo>
                  <a:cubicBezTo>
                    <a:pt x="2063513" y="1149040"/>
                    <a:pt x="1922638" y="1297421"/>
                    <a:pt x="1748860" y="1297421"/>
                  </a:cubicBezTo>
                  <a:cubicBezTo>
                    <a:pt x="1727138" y="1297421"/>
                    <a:pt x="1705930" y="1295103"/>
                    <a:pt x="1685447" y="1290688"/>
                  </a:cubicBezTo>
                  <a:lnTo>
                    <a:pt x="1665561" y="1284186"/>
                  </a:lnTo>
                  <a:lnTo>
                    <a:pt x="1622509" y="1321170"/>
                  </a:lnTo>
                  <a:cubicBezTo>
                    <a:pt x="1537891" y="1381145"/>
                    <a:pt x="1420993" y="1418240"/>
                    <a:pt x="1291871" y="1418240"/>
                  </a:cubicBezTo>
                  <a:cubicBezTo>
                    <a:pt x="1227310" y="1418240"/>
                    <a:pt x="1165805" y="1408966"/>
                    <a:pt x="1109863" y="1392196"/>
                  </a:cubicBezTo>
                  <a:lnTo>
                    <a:pt x="1039202" y="1365012"/>
                  </a:lnTo>
                  <a:lnTo>
                    <a:pt x="1029719" y="1375742"/>
                  </a:lnTo>
                  <a:cubicBezTo>
                    <a:pt x="965475" y="1435717"/>
                    <a:pt x="876724" y="1472812"/>
                    <a:pt x="778692" y="1472812"/>
                  </a:cubicBezTo>
                  <a:cubicBezTo>
                    <a:pt x="656152" y="1472812"/>
                    <a:pt x="548113" y="1414851"/>
                    <a:pt x="484315" y="1326693"/>
                  </a:cubicBezTo>
                  <a:lnTo>
                    <a:pt x="464649" y="1292868"/>
                  </a:lnTo>
                  <a:lnTo>
                    <a:pt x="411579" y="1297421"/>
                  </a:lnTo>
                  <a:cubicBezTo>
                    <a:pt x="184270" y="1297421"/>
                    <a:pt x="0" y="1118223"/>
                    <a:pt x="0" y="897170"/>
                  </a:cubicBezTo>
                  <a:cubicBezTo>
                    <a:pt x="0" y="731380"/>
                    <a:pt x="103652" y="589134"/>
                    <a:pt x="251374" y="528373"/>
                  </a:cubicBezTo>
                  <a:lnTo>
                    <a:pt x="312856" y="509813"/>
                  </a:lnTo>
                  <a:lnTo>
                    <a:pt x="310540" y="487946"/>
                  </a:lnTo>
                  <a:cubicBezTo>
                    <a:pt x="310540" y="218461"/>
                    <a:pt x="540047" y="0"/>
                    <a:pt x="823159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8AC0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F720B3-5260-4667-B680-CC4418916396}"/>
                </a:ext>
              </a:extLst>
            </p:cNvPr>
            <p:cNvSpPr txBox="1"/>
            <p:nvPr/>
          </p:nvSpPr>
          <p:spPr>
            <a:xfrm>
              <a:off x="5045423" y="4186074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5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oong</a:t>
              </a:r>
              <a:endParaRPr lang="en-US" sz="45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DE4B81-C86F-4C17-96A1-CC5583C40D33}"/>
              </a:ext>
            </a:extLst>
          </p:cNvPr>
          <p:cNvGrpSpPr/>
          <p:nvPr/>
        </p:nvGrpSpPr>
        <p:grpSpPr>
          <a:xfrm>
            <a:off x="463130" y="3848569"/>
            <a:ext cx="2186086" cy="1350870"/>
            <a:chOff x="1642378" y="3994981"/>
            <a:chExt cx="2186086" cy="135087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E5E9401-D32D-4449-9D66-DC7B80F19494}"/>
                </a:ext>
              </a:extLst>
            </p:cNvPr>
            <p:cNvSpPr/>
            <p:nvPr/>
          </p:nvSpPr>
          <p:spPr>
            <a:xfrm>
              <a:off x="1642378" y="3994981"/>
              <a:ext cx="2186086" cy="1350870"/>
            </a:xfrm>
            <a:custGeom>
              <a:avLst/>
              <a:gdLst>
                <a:gd name="connsiteX0" fmla="*/ 1354818 w 2186086"/>
                <a:gd name="connsiteY0" fmla="*/ 0 h 1350870"/>
                <a:gd name="connsiteX1" fmla="*/ 1580141 w 2186086"/>
                <a:gd name="connsiteY1" fmla="*/ 74395 h 1350870"/>
                <a:gd name="connsiteX2" fmla="*/ 1644625 w 2186086"/>
                <a:gd name="connsiteY2" fmla="*/ 150632 h 1350870"/>
                <a:gd name="connsiteX3" fmla="*/ 1673471 w 2186086"/>
                <a:gd name="connsiteY3" fmla="*/ 148314 h 1350870"/>
                <a:gd name="connsiteX4" fmla="*/ 1992126 w 2186086"/>
                <a:gd name="connsiteY4" fmla="*/ 402314 h 1350870"/>
                <a:gd name="connsiteX5" fmla="*/ 1982733 w 2186086"/>
                <a:gd name="connsiteY5" fmla="*/ 439402 h 1350870"/>
                <a:gd name="connsiteX6" fmla="*/ 1991466 w 2186086"/>
                <a:gd name="connsiteY6" fmla="*/ 441563 h 1350870"/>
                <a:gd name="connsiteX7" fmla="*/ 2186086 w 2186086"/>
                <a:gd name="connsiteY7" fmla="*/ 675602 h 1350870"/>
                <a:gd name="connsiteX8" fmla="*/ 2092754 w 2186086"/>
                <a:gd name="connsiteY8" fmla="*/ 855207 h 1350870"/>
                <a:gd name="connsiteX9" fmla="*/ 2056290 w 2186086"/>
                <a:gd name="connsiteY9" fmla="*/ 879189 h 1350870"/>
                <a:gd name="connsiteX10" fmla="*/ 2056769 w 2186086"/>
                <a:gd name="connsiteY10" fmla="*/ 882978 h 1350870"/>
                <a:gd name="connsiteX11" fmla="*/ 1738114 w 2186086"/>
                <a:gd name="connsiteY11" fmla="*/ 1136978 h 1350870"/>
                <a:gd name="connsiteX12" fmla="*/ 1736053 w 2186086"/>
                <a:gd name="connsiteY12" fmla="*/ 1136813 h 1350870"/>
                <a:gd name="connsiteX13" fmla="*/ 1667872 w 2186086"/>
                <a:gd name="connsiteY13" fmla="*/ 1217419 h 1350870"/>
                <a:gd name="connsiteX14" fmla="*/ 1442549 w 2186086"/>
                <a:gd name="connsiteY14" fmla="*/ 1291814 h 1350870"/>
                <a:gd name="connsiteX15" fmla="*/ 1264386 w 2186086"/>
                <a:gd name="connsiteY15" fmla="*/ 1248435 h 1350870"/>
                <a:gd name="connsiteX16" fmla="*/ 1227319 w 2186086"/>
                <a:gd name="connsiteY16" fmla="*/ 1224057 h 1350870"/>
                <a:gd name="connsiteX17" fmla="*/ 1182981 w 2186086"/>
                <a:gd name="connsiteY17" fmla="*/ 1276475 h 1350870"/>
                <a:gd name="connsiteX18" fmla="*/ 957658 w 2186086"/>
                <a:gd name="connsiteY18" fmla="*/ 1350870 h 1350870"/>
                <a:gd name="connsiteX19" fmla="*/ 732335 w 2186086"/>
                <a:gd name="connsiteY19" fmla="*/ 1276475 h 1350870"/>
                <a:gd name="connsiteX20" fmla="*/ 728624 w 2186086"/>
                <a:gd name="connsiteY20" fmla="*/ 1272088 h 1350870"/>
                <a:gd name="connsiteX21" fmla="*/ 669755 w 2186086"/>
                <a:gd name="connsiteY21" fmla="*/ 1286654 h 1350870"/>
                <a:gd name="connsiteX22" fmla="*/ 605535 w 2186086"/>
                <a:gd name="connsiteY22" fmla="*/ 1291814 h 1350870"/>
                <a:gd name="connsiteX23" fmla="*/ 311921 w 2186086"/>
                <a:gd name="connsiteY23" fmla="*/ 1136682 h 1350870"/>
                <a:gd name="connsiteX24" fmla="*/ 294311 w 2186086"/>
                <a:gd name="connsiteY24" fmla="*/ 1091462 h 1350870"/>
                <a:gd name="connsiteX25" fmla="*/ 254435 w 2186086"/>
                <a:gd name="connsiteY25" fmla="*/ 1088258 h 1350870"/>
                <a:gd name="connsiteX26" fmla="*/ 0 w 2186086"/>
                <a:gd name="connsiteY26" fmla="*/ 839418 h 1350870"/>
                <a:gd name="connsiteX27" fmla="*/ 194620 w 2186086"/>
                <a:gd name="connsiteY27" fmla="*/ 605379 h 1350870"/>
                <a:gd name="connsiteX28" fmla="*/ 244326 w 2186086"/>
                <a:gd name="connsiteY28" fmla="*/ 593080 h 1350870"/>
                <a:gd name="connsiteX29" fmla="*/ 219221 w 2186086"/>
                <a:gd name="connsiteY29" fmla="*/ 551454 h 1350870"/>
                <a:gd name="connsiteX30" fmla="*/ 204895 w 2186086"/>
                <a:gd name="connsiteY30" fmla="*/ 475922 h 1350870"/>
                <a:gd name="connsiteX31" fmla="*/ 523550 w 2186086"/>
                <a:gd name="connsiteY31" fmla="*/ 221922 h 1350870"/>
                <a:gd name="connsiteX32" fmla="*/ 618308 w 2186086"/>
                <a:gd name="connsiteY32" fmla="*/ 233341 h 1350870"/>
                <a:gd name="connsiteX33" fmla="*/ 657838 w 2186086"/>
                <a:gd name="connsiteY33" fmla="*/ 248489 h 1350870"/>
                <a:gd name="connsiteX34" fmla="*/ 664045 w 2186086"/>
                <a:gd name="connsiteY34" fmla="*/ 232550 h 1350870"/>
                <a:gd name="connsiteX35" fmla="*/ 957658 w 2186086"/>
                <a:gd name="connsiteY35" fmla="*/ 77418 h 1350870"/>
                <a:gd name="connsiteX36" fmla="*/ 1081693 w 2186086"/>
                <a:gd name="connsiteY36" fmla="*/ 97379 h 1350870"/>
                <a:gd name="connsiteX37" fmla="*/ 1102456 w 2186086"/>
                <a:gd name="connsiteY37" fmla="*/ 106362 h 1350870"/>
                <a:gd name="connsiteX38" fmla="*/ 1129495 w 2186086"/>
                <a:gd name="connsiteY38" fmla="*/ 74395 h 1350870"/>
                <a:gd name="connsiteX39" fmla="*/ 1354818 w 2186086"/>
                <a:gd name="connsiteY39" fmla="*/ 0 h 1350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186086" h="1350870">
                  <a:moveTo>
                    <a:pt x="1354818" y="0"/>
                  </a:moveTo>
                  <a:cubicBezTo>
                    <a:pt x="1442812" y="0"/>
                    <a:pt x="1522476" y="28430"/>
                    <a:pt x="1580141" y="74395"/>
                  </a:cubicBezTo>
                  <a:lnTo>
                    <a:pt x="1644625" y="150632"/>
                  </a:lnTo>
                  <a:lnTo>
                    <a:pt x="1673471" y="148314"/>
                  </a:lnTo>
                  <a:cubicBezTo>
                    <a:pt x="1849459" y="148314"/>
                    <a:pt x="1992126" y="262034"/>
                    <a:pt x="1992126" y="402314"/>
                  </a:cubicBezTo>
                  <a:lnTo>
                    <a:pt x="1982733" y="439402"/>
                  </a:lnTo>
                  <a:lnTo>
                    <a:pt x="1991466" y="441563"/>
                  </a:lnTo>
                  <a:cubicBezTo>
                    <a:pt x="2105836" y="480122"/>
                    <a:pt x="2186086" y="570392"/>
                    <a:pt x="2186086" y="675602"/>
                  </a:cubicBezTo>
                  <a:cubicBezTo>
                    <a:pt x="2186086" y="745742"/>
                    <a:pt x="2150420" y="809242"/>
                    <a:pt x="2092754" y="855207"/>
                  </a:cubicBezTo>
                  <a:lnTo>
                    <a:pt x="2056290" y="879189"/>
                  </a:lnTo>
                  <a:lnTo>
                    <a:pt x="2056769" y="882978"/>
                  </a:lnTo>
                  <a:cubicBezTo>
                    <a:pt x="2056769" y="1023258"/>
                    <a:pt x="1914102" y="1136978"/>
                    <a:pt x="1738114" y="1136978"/>
                  </a:cubicBezTo>
                  <a:lnTo>
                    <a:pt x="1736053" y="1136813"/>
                  </a:lnTo>
                  <a:lnTo>
                    <a:pt x="1667872" y="1217419"/>
                  </a:lnTo>
                  <a:cubicBezTo>
                    <a:pt x="1610207" y="1263384"/>
                    <a:pt x="1530543" y="1291814"/>
                    <a:pt x="1442549" y="1291814"/>
                  </a:cubicBezTo>
                  <a:cubicBezTo>
                    <a:pt x="1376554" y="1291814"/>
                    <a:pt x="1315244" y="1275822"/>
                    <a:pt x="1264386" y="1248435"/>
                  </a:cubicBezTo>
                  <a:lnTo>
                    <a:pt x="1227319" y="1224057"/>
                  </a:lnTo>
                  <a:lnTo>
                    <a:pt x="1182981" y="1276475"/>
                  </a:lnTo>
                  <a:cubicBezTo>
                    <a:pt x="1125316" y="1322440"/>
                    <a:pt x="1045652" y="1350870"/>
                    <a:pt x="957658" y="1350870"/>
                  </a:cubicBezTo>
                  <a:cubicBezTo>
                    <a:pt x="869664" y="1350870"/>
                    <a:pt x="790001" y="1322440"/>
                    <a:pt x="732335" y="1276475"/>
                  </a:cubicBezTo>
                  <a:lnTo>
                    <a:pt x="728624" y="1272088"/>
                  </a:lnTo>
                  <a:lnTo>
                    <a:pt x="669755" y="1286654"/>
                  </a:lnTo>
                  <a:cubicBezTo>
                    <a:pt x="649012" y="1290037"/>
                    <a:pt x="627534" y="1291814"/>
                    <a:pt x="605535" y="1291814"/>
                  </a:cubicBezTo>
                  <a:cubicBezTo>
                    <a:pt x="473544" y="1291814"/>
                    <a:pt x="360296" y="1227847"/>
                    <a:pt x="311921" y="1136682"/>
                  </a:cubicBezTo>
                  <a:lnTo>
                    <a:pt x="294311" y="1091462"/>
                  </a:lnTo>
                  <a:lnTo>
                    <a:pt x="254435" y="1088258"/>
                  </a:lnTo>
                  <a:cubicBezTo>
                    <a:pt x="109229" y="1064573"/>
                    <a:pt x="0" y="962163"/>
                    <a:pt x="0" y="839418"/>
                  </a:cubicBezTo>
                  <a:cubicBezTo>
                    <a:pt x="0" y="734208"/>
                    <a:pt x="80250" y="643938"/>
                    <a:pt x="194620" y="605379"/>
                  </a:cubicBezTo>
                  <a:lnTo>
                    <a:pt x="244326" y="593080"/>
                  </a:lnTo>
                  <a:lnTo>
                    <a:pt x="219221" y="551454"/>
                  </a:lnTo>
                  <a:cubicBezTo>
                    <a:pt x="209911" y="527594"/>
                    <a:pt x="204895" y="502225"/>
                    <a:pt x="204895" y="475922"/>
                  </a:cubicBezTo>
                  <a:cubicBezTo>
                    <a:pt x="204895" y="335642"/>
                    <a:pt x="347562" y="221922"/>
                    <a:pt x="523550" y="221922"/>
                  </a:cubicBezTo>
                  <a:cubicBezTo>
                    <a:pt x="556548" y="221922"/>
                    <a:pt x="588374" y="225920"/>
                    <a:pt x="618308" y="233341"/>
                  </a:cubicBezTo>
                  <a:lnTo>
                    <a:pt x="657838" y="248489"/>
                  </a:lnTo>
                  <a:lnTo>
                    <a:pt x="664045" y="232550"/>
                  </a:lnTo>
                  <a:cubicBezTo>
                    <a:pt x="712419" y="141385"/>
                    <a:pt x="825667" y="77418"/>
                    <a:pt x="957658" y="77418"/>
                  </a:cubicBezTo>
                  <a:cubicBezTo>
                    <a:pt x="1001655" y="77418"/>
                    <a:pt x="1043570" y="84525"/>
                    <a:pt x="1081693" y="97379"/>
                  </a:cubicBezTo>
                  <a:lnTo>
                    <a:pt x="1102456" y="106362"/>
                  </a:lnTo>
                  <a:lnTo>
                    <a:pt x="1129495" y="74395"/>
                  </a:lnTo>
                  <a:cubicBezTo>
                    <a:pt x="1187160" y="28430"/>
                    <a:pt x="1266824" y="0"/>
                    <a:pt x="1354818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8AC0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FE3610-BD41-4722-B804-58C0530BF43C}"/>
                </a:ext>
              </a:extLst>
            </p:cNvPr>
            <p:cNvSpPr txBox="1"/>
            <p:nvPr/>
          </p:nvSpPr>
          <p:spPr>
            <a:xfrm>
              <a:off x="2045856" y="4290089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45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uyp</a:t>
              </a:r>
              <a:endParaRPr lang="en-US" sz="4500" b="1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51D060-6272-4B1F-81B3-A75AA721814A}"/>
              </a:ext>
            </a:extLst>
          </p:cNvPr>
          <p:cNvGrpSpPr/>
          <p:nvPr/>
        </p:nvGrpSpPr>
        <p:grpSpPr>
          <a:xfrm>
            <a:off x="8972601" y="2231868"/>
            <a:ext cx="2186086" cy="1350870"/>
            <a:chOff x="1642378" y="3994981"/>
            <a:chExt cx="2186086" cy="135087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4E54752-18F6-4541-B97C-94AD1A8298C3}"/>
                </a:ext>
              </a:extLst>
            </p:cNvPr>
            <p:cNvSpPr/>
            <p:nvPr/>
          </p:nvSpPr>
          <p:spPr>
            <a:xfrm>
              <a:off x="1642378" y="3994981"/>
              <a:ext cx="2186086" cy="1350870"/>
            </a:xfrm>
            <a:custGeom>
              <a:avLst/>
              <a:gdLst>
                <a:gd name="connsiteX0" fmla="*/ 1354818 w 2186086"/>
                <a:gd name="connsiteY0" fmla="*/ 0 h 1350870"/>
                <a:gd name="connsiteX1" fmla="*/ 1580141 w 2186086"/>
                <a:gd name="connsiteY1" fmla="*/ 74395 h 1350870"/>
                <a:gd name="connsiteX2" fmla="*/ 1644625 w 2186086"/>
                <a:gd name="connsiteY2" fmla="*/ 150632 h 1350870"/>
                <a:gd name="connsiteX3" fmla="*/ 1673471 w 2186086"/>
                <a:gd name="connsiteY3" fmla="*/ 148314 h 1350870"/>
                <a:gd name="connsiteX4" fmla="*/ 1992126 w 2186086"/>
                <a:gd name="connsiteY4" fmla="*/ 402314 h 1350870"/>
                <a:gd name="connsiteX5" fmla="*/ 1982733 w 2186086"/>
                <a:gd name="connsiteY5" fmla="*/ 439402 h 1350870"/>
                <a:gd name="connsiteX6" fmla="*/ 1991466 w 2186086"/>
                <a:gd name="connsiteY6" fmla="*/ 441563 h 1350870"/>
                <a:gd name="connsiteX7" fmla="*/ 2186086 w 2186086"/>
                <a:gd name="connsiteY7" fmla="*/ 675602 h 1350870"/>
                <a:gd name="connsiteX8" fmla="*/ 2092754 w 2186086"/>
                <a:gd name="connsiteY8" fmla="*/ 855207 h 1350870"/>
                <a:gd name="connsiteX9" fmla="*/ 2056290 w 2186086"/>
                <a:gd name="connsiteY9" fmla="*/ 879189 h 1350870"/>
                <a:gd name="connsiteX10" fmla="*/ 2056769 w 2186086"/>
                <a:gd name="connsiteY10" fmla="*/ 882978 h 1350870"/>
                <a:gd name="connsiteX11" fmla="*/ 1738114 w 2186086"/>
                <a:gd name="connsiteY11" fmla="*/ 1136978 h 1350870"/>
                <a:gd name="connsiteX12" fmla="*/ 1736053 w 2186086"/>
                <a:gd name="connsiteY12" fmla="*/ 1136813 h 1350870"/>
                <a:gd name="connsiteX13" fmla="*/ 1667872 w 2186086"/>
                <a:gd name="connsiteY13" fmla="*/ 1217419 h 1350870"/>
                <a:gd name="connsiteX14" fmla="*/ 1442549 w 2186086"/>
                <a:gd name="connsiteY14" fmla="*/ 1291814 h 1350870"/>
                <a:gd name="connsiteX15" fmla="*/ 1264386 w 2186086"/>
                <a:gd name="connsiteY15" fmla="*/ 1248435 h 1350870"/>
                <a:gd name="connsiteX16" fmla="*/ 1227319 w 2186086"/>
                <a:gd name="connsiteY16" fmla="*/ 1224057 h 1350870"/>
                <a:gd name="connsiteX17" fmla="*/ 1182981 w 2186086"/>
                <a:gd name="connsiteY17" fmla="*/ 1276475 h 1350870"/>
                <a:gd name="connsiteX18" fmla="*/ 957658 w 2186086"/>
                <a:gd name="connsiteY18" fmla="*/ 1350870 h 1350870"/>
                <a:gd name="connsiteX19" fmla="*/ 732335 w 2186086"/>
                <a:gd name="connsiteY19" fmla="*/ 1276475 h 1350870"/>
                <a:gd name="connsiteX20" fmla="*/ 728624 w 2186086"/>
                <a:gd name="connsiteY20" fmla="*/ 1272088 h 1350870"/>
                <a:gd name="connsiteX21" fmla="*/ 669755 w 2186086"/>
                <a:gd name="connsiteY21" fmla="*/ 1286654 h 1350870"/>
                <a:gd name="connsiteX22" fmla="*/ 605535 w 2186086"/>
                <a:gd name="connsiteY22" fmla="*/ 1291814 h 1350870"/>
                <a:gd name="connsiteX23" fmla="*/ 311921 w 2186086"/>
                <a:gd name="connsiteY23" fmla="*/ 1136682 h 1350870"/>
                <a:gd name="connsiteX24" fmla="*/ 294311 w 2186086"/>
                <a:gd name="connsiteY24" fmla="*/ 1091462 h 1350870"/>
                <a:gd name="connsiteX25" fmla="*/ 254435 w 2186086"/>
                <a:gd name="connsiteY25" fmla="*/ 1088258 h 1350870"/>
                <a:gd name="connsiteX26" fmla="*/ 0 w 2186086"/>
                <a:gd name="connsiteY26" fmla="*/ 839418 h 1350870"/>
                <a:gd name="connsiteX27" fmla="*/ 194620 w 2186086"/>
                <a:gd name="connsiteY27" fmla="*/ 605379 h 1350870"/>
                <a:gd name="connsiteX28" fmla="*/ 244326 w 2186086"/>
                <a:gd name="connsiteY28" fmla="*/ 593080 h 1350870"/>
                <a:gd name="connsiteX29" fmla="*/ 219221 w 2186086"/>
                <a:gd name="connsiteY29" fmla="*/ 551454 h 1350870"/>
                <a:gd name="connsiteX30" fmla="*/ 204895 w 2186086"/>
                <a:gd name="connsiteY30" fmla="*/ 475922 h 1350870"/>
                <a:gd name="connsiteX31" fmla="*/ 523550 w 2186086"/>
                <a:gd name="connsiteY31" fmla="*/ 221922 h 1350870"/>
                <a:gd name="connsiteX32" fmla="*/ 618308 w 2186086"/>
                <a:gd name="connsiteY32" fmla="*/ 233341 h 1350870"/>
                <a:gd name="connsiteX33" fmla="*/ 657838 w 2186086"/>
                <a:gd name="connsiteY33" fmla="*/ 248489 h 1350870"/>
                <a:gd name="connsiteX34" fmla="*/ 664045 w 2186086"/>
                <a:gd name="connsiteY34" fmla="*/ 232550 h 1350870"/>
                <a:gd name="connsiteX35" fmla="*/ 957658 w 2186086"/>
                <a:gd name="connsiteY35" fmla="*/ 77418 h 1350870"/>
                <a:gd name="connsiteX36" fmla="*/ 1081693 w 2186086"/>
                <a:gd name="connsiteY36" fmla="*/ 97379 h 1350870"/>
                <a:gd name="connsiteX37" fmla="*/ 1102456 w 2186086"/>
                <a:gd name="connsiteY37" fmla="*/ 106362 h 1350870"/>
                <a:gd name="connsiteX38" fmla="*/ 1129495 w 2186086"/>
                <a:gd name="connsiteY38" fmla="*/ 74395 h 1350870"/>
                <a:gd name="connsiteX39" fmla="*/ 1354818 w 2186086"/>
                <a:gd name="connsiteY39" fmla="*/ 0 h 1350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186086" h="1350870">
                  <a:moveTo>
                    <a:pt x="1354818" y="0"/>
                  </a:moveTo>
                  <a:cubicBezTo>
                    <a:pt x="1442812" y="0"/>
                    <a:pt x="1522476" y="28430"/>
                    <a:pt x="1580141" y="74395"/>
                  </a:cubicBezTo>
                  <a:lnTo>
                    <a:pt x="1644625" y="150632"/>
                  </a:lnTo>
                  <a:lnTo>
                    <a:pt x="1673471" y="148314"/>
                  </a:lnTo>
                  <a:cubicBezTo>
                    <a:pt x="1849459" y="148314"/>
                    <a:pt x="1992126" y="262034"/>
                    <a:pt x="1992126" y="402314"/>
                  </a:cubicBezTo>
                  <a:lnTo>
                    <a:pt x="1982733" y="439402"/>
                  </a:lnTo>
                  <a:lnTo>
                    <a:pt x="1991466" y="441563"/>
                  </a:lnTo>
                  <a:cubicBezTo>
                    <a:pt x="2105836" y="480122"/>
                    <a:pt x="2186086" y="570392"/>
                    <a:pt x="2186086" y="675602"/>
                  </a:cubicBezTo>
                  <a:cubicBezTo>
                    <a:pt x="2186086" y="745742"/>
                    <a:pt x="2150420" y="809242"/>
                    <a:pt x="2092754" y="855207"/>
                  </a:cubicBezTo>
                  <a:lnTo>
                    <a:pt x="2056290" y="879189"/>
                  </a:lnTo>
                  <a:lnTo>
                    <a:pt x="2056769" y="882978"/>
                  </a:lnTo>
                  <a:cubicBezTo>
                    <a:pt x="2056769" y="1023258"/>
                    <a:pt x="1914102" y="1136978"/>
                    <a:pt x="1738114" y="1136978"/>
                  </a:cubicBezTo>
                  <a:lnTo>
                    <a:pt x="1736053" y="1136813"/>
                  </a:lnTo>
                  <a:lnTo>
                    <a:pt x="1667872" y="1217419"/>
                  </a:lnTo>
                  <a:cubicBezTo>
                    <a:pt x="1610207" y="1263384"/>
                    <a:pt x="1530543" y="1291814"/>
                    <a:pt x="1442549" y="1291814"/>
                  </a:cubicBezTo>
                  <a:cubicBezTo>
                    <a:pt x="1376554" y="1291814"/>
                    <a:pt x="1315244" y="1275822"/>
                    <a:pt x="1264386" y="1248435"/>
                  </a:cubicBezTo>
                  <a:lnTo>
                    <a:pt x="1227319" y="1224057"/>
                  </a:lnTo>
                  <a:lnTo>
                    <a:pt x="1182981" y="1276475"/>
                  </a:lnTo>
                  <a:cubicBezTo>
                    <a:pt x="1125316" y="1322440"/>
                    <a:pt x="1045652" y="1350870"/>
                    <a:pt x="957658" y="1350870"/>
                  </a:cubicBezTo>
                  <a:cubicBezTo>
                    <a:pt x="869664" y="1350870"/>
                    <a:pt x="790001" y="1322440"/>
                    <a:pt x="732335" y="1276475"/>
                  </a:cubicBezTo>
                  <a:lnTo>
                    <a:pt x="728624" y="1272088"/>
                  </a:lnTo>
                  <a:lnTo>
                    <a:pt x="669755" y="1286654"/>
                  </a:lnTo>
                  <a:cubicBezTo>
                    <a:pt x="649012" y="1290037"/>
                    <a:pt x="627534" y="1291814"/>
                    <a:pt x="605535" y="1291814"/>
                  </a:cubicBezTo>
                  <a:cubicBezTo>
                    <a:pt x="473544" y="1291814"/>
                    <a:pt x="360296" y="1227847"/>
                    <a:pt x="311921" y="1136682"/>
                  </a:cubicBezTo>
                  <a:lnTo>
                    <a:pt x="294311" y="1091462"/>
                  </a:lnTo>
                  <a:lnTo>
                    <a:pt x="254435" y="1088258"/>
                  </a:lnTo>
                  <a:cubicBezTo>
                    <a:pt x="109229" y="1064573"/>
                    <a:pt x="0" y="962163"/>
                    <a:pt x="0" y="839418"/>
                  </a:cubicBezTo>
                  <a:cubicBezTo>
                    <a:pt x="0" y="734208"/>
                    <a:pt x="80250" y="643938"/>
                    <a:pt x="194620" y="605379"/>
                  </a:cubicBezTo>
                  <a:lnTo>
                    <a:pt x="244326" y="593080"/>
                  </a:lnTo>
                  <a:lnTo>
                    <a:pt x="219221" y="551454"/>
                  </a:lnTo>
                  <a:cubicBezTo>
                    <a:pt x="209911" y="527594"/>
                    <a:pt x="204895" y="502225"/>
                    <a:pt x="204895" y="475922"/>
                  </a:cubicBezTo>
                  <a:cubicBezTo>
                    <a:pt x="204895" y="335642"/>
                    <a:pt x="347562" y="221922"/>
                    <a:pt x="523550" y="221922"/>
                  </a:cubicBezTo>
                  <a:cubicBezTo>
                    <a:pt x="556548" y="221922"/>
                    <a:pt x="588374" y="225920"/>
                    <a:pt x="618308" y="233341"/>
                  </a:cubicBezTo>
                  <a:lnTo>
                    <a:pt x="657838" y="248489"/>
                  </a:lnTo>
                  <a:lnTo>
                    <a:pt x="664045" y="232550"/>
                  </a:lnTo>
                  <a:cubicBezTo>
                    <a:pt x="712419" y="141385"/>
                    <a:pt x="825667" y="77418"/>
                    <a:pt x="957658" y="77418"/>
                  </a:cubicBezTo>
                  <a:cubicBezTo>
                    <a:pt x="1001655" y="77418"/>
                    <a:pt x="1043570" y="84525"/>
                    <a:pt x="1081693" y="97379"/>
                  </a:cubicBezTo>
                  <a:lnTo>
                    <a:pt x="1102456" y="106362"/>
                  </a:lnTo>
                  <a:lnTo>
                    <a:pt x="1129495" y="74395"/>
                  </a:lnTo>
                  <a:cubicBezTo>
                    <a:pt x="1187160" y="28430"/>
                    <a:pt x="1266824" y="0"/>
                    <a:pt x="1354818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8AC0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17B3D6C-7078-4317-8AC4-523C0CF19C53}"/>
                </a:ext>
              </a:extLst>
            </p:cNvPr>
            <p:cNvSpPr txBox="1"/>
            <p:nvPr/>
          </p:nvSpPr>
          <p:spPr>
            <a:xfrm>
              <a:off x="2243566" y="4290089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5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uya</a:t>
              </a:r>
              <a:endParaRPr lang="en-US" sz="4500" b="1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B3F135-16BA-44FF-BCF7-461F442ACB12}"/>
              </a:ext>
            </a:extLst>
          </p:cNvPr>
          <p:cNvGrpSpPr/>
          <p:nvPr/>
        </p:nvGrpSpPr>
        <p:grpSpPr>
          <a:xfrm>
            <a:off x="3297765" y="4757006"/>
            <a:ext cx="2558472" cy="1472812"/>
            <a:chOff x="4603205" y="3842077"/>
            <a:chExt cx="2558472" cy="1472812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0FFB915-62F7-4624-BA7E-EF3F9C9D6090}"/>
                </a:ext>
              </a:extLst>
            </p:cNvPr>
            <p:cNvSpPr/>
            <p:nvPr/>
          </p:nvSpPr>
          <p:spPr>
            <a:xfrm>
              <a:off x="4603205" y="3842077"/>
              <a:ext cx="2558472" cy="1472812"/>
            </a:xfrm>
            <a:custGeom>
              <a:avLst/>
              <a:gdLst>
                <a:gd name="connsiteX0" fmla="*/ 823159 w 2063513"/>
                <a:gd name="connsiteY0" fmla="*/ 0 h 1472812"/>
                <a:gd name="connsiteX1" fmla="*/ 1248231 w 2063513"/>
                <a:gd name="connsiteY1" fmla="*/ 215131 h 1472812"/>
                <a:gd name="connsiteX2" fmla="*/ 1277692 w 2063513"/>
                <a:gd name="connsiteY2" fmla="*/ 266797 h 1472812"/>
                <a:gd name="connsiteX3" fmla="*/ 1321514 w 2063513"/>
                <a:gd name="connsiteY3" fmla="*/ 252469 h 1472812"/>
                <a:gd name="connsiteX4" fmla="*/ 1384927 w 2063513"/>
                <a:gd name="connsiteY4" fmla="*/ 245736 h 1472812"/>
                <a:gd name="connsiteX5" fmla="*/ 1699580 w 2063513"/>
                <a:gd name="connsiteY5" fmla="*/ 577155 h 1472812"/>
                <a:gd name="connsiteX6" fmla="*/ 1693521 w 2063513"/>
                <a:gd name="connsiteY6" fmla="*/ 640459 h 1472812"/>
                <a:gd name="connsiteX7" fmla="*/ 1748860 w 2063513"/>
                <a:gd name="connsiteY7" fmla="*/ 634583 h 1472812"/>
                <a:gd name="connsiteX8" fmla="*/ 2063513 w 2063513"/>
                <a:gd name="connsiteY8" fmla="*/ 966002 h 1472812"/>
                <a:gd name="connsiteX9" fmla="*/ 1748860 w 2063513"/>
                <a:gd name="connsiteY9" fmla="*/ 1297421 h 1472812"/>
                <a:gd name="connsiteX10" fmla="*/ 1685447 w 2063513"/>
                <a:gd name="connsiteY10" fmla="*/ 1290688 h 1472812"/>
                <a:gd name="connsiteX11" fmla="*/ 1665561 w 2063513"/>
                <a:gd name="connsiteY11" fmla="*/ 1284186 h 1472812"/>
                <a:gd name="connsiteX12" fmla="*/ 1622509 w 2063513"/>
                <a:gd name="connsiteY12" fmla="*/ 1321170 h 1472812"/>
                <a:gd name="connsiteX13" fmla="*/ 1291871 w 2063513"/>
                <a:gd name="connsiteY13" fmla="*/ 1418240 h 1472812"/>
                <a:gd name="connsiteX14" fmla="*/ 1109863 w 2063513"/>
                <a:gd name="connsiteY14" fmla="*/ 1392196 h 1472812"/>
                <a:gd name="connsiteX15" fmla="*/ 1039202 w 2063513"/>
                <a:gd name="connsiteY15" fmla="*/ 1365012 h 1472812"/>
                <a:gd name="connsiteX16" fmla="*/ 1029719 w 2063513"/>
                <a:gd name="connsiteY16" fmla="*/ 1375742 h 1472812"/>
                <a:gd name="connsiteX17" fmla="*/ 778692 w 2063513"/>
                <a:gd name="connsiteY17" fmla="*/ 1472812 h 1472812"/>
                <a:gd name="connsiteX18" fmla="*/ 484315 w 2063513"/>
                <a:gd name="connsiteY18" fmla="*/ 1326693 h 1472812"/>
                <a:gd name="connsiteX19" fmla="*/ 464649 w 2063513"/>
                <a:gd name="connsiteY19" fmla="*/ 1292868 h 1472812"/>
                <a:gd name="connsiteX20" fmla="*/ 411579 w 2063513"/>
                <a:gd name="connsiteY20" fmla="*/ 1297421 h 1472812"/>
                <a:gd name="connsiteX21" fmla="*/ 0 w 2063513"/>
                <a:gd name="connsiteY21" fmla="*/ 897170 h 1472812"/>
                <a:gd name="connsiteX22" fmla="*/ 251374 w 2063513"/>
                <a:gd name="connsiteY22" fmla="*/ 528373 h 1472812"/>
                <a:gd name="connsiteX23" fmla="*/ 312856 w 2063513"/>
                <a:gd name="connsiteY23" fmla="*/ 509813 h 1472812"/>
                <a:gd name="connsiteX24" fmla="*/ 310540 w 2063513"/>
                <a:gd name="connsiteY24" fmla="*/ 487946 h 1472812"/>
                <a:gd name="connsiteX25" fmla="*/ 823159 w 2063513"/>
                <a:gd name="connsiteY25" fmla="*/ 0 h 147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63513" h="1472812">
                  <a:moveTo>
                    <a:pt x="823159" y="0"/>
                  </a:moveTo>
                  <a:cubicBezTo>
                    <a:pt x="1000104" y="0"/>
                    <a:pt x="1156110" y="85336"/>
                    <a:pt x="1248231" y="215131"/>
                  </a:cubicBezTo>
                  <a:lnTo>
                    <a:pt x="1277692" y="266797"/>
                  </a:lnTo>
                  <a:lnTo>
                    <a:pt x="1321514" y="252469"/>
                  </a:lnTo>
                  <a:cubicBezTo>
                    <a:pt x="1341997" y="248055"/>
                    <a:pt x="1363205" y="245736"/>
                    <a:pt x="1384927" y="245736"/>
                  </a:cubicBezTo>
                  <a:cubicBezTo>
                    <a:pt x="1558705" y="245736"/>
                    <a:pt x="1699580" y="394117"/>
                    <a:pt x="1699580" y="577155"/>
                  </a:cubicBezTo>
                  <a:lnTo>
                    <a:pt x="1693521" y="640459"/>
                  </a:lnTo>
                  <a:lnTo>
                    <a:pt x="1748860" y="634583"/>
                  </a:lnTo>
                  <a:cubicBezTo>
                    <a:pt x="1922638" y="634583"/>
                    <a:pt x="2063513" y="782964"/>
                    <a:pt x="2063513" y="966002"/>
                  </a:cubicBezTo>
                  <a:cubicBezTo>
                    <a:pt x="2063513" y="1149040"/>
                    <a:pt x="1922638" y="1297421"/>
                    <a:pt x="1748860" y="1297421"/>
                  </a:cubicBezTo>
                  <a:cubicBezTo>
                    <a:pt x="1727138" y="1297421"/>
                    <a:pt x="1705930" y="1295103"/>
                    <a:pt x="1685447" y="1290688"/>
                  </a:cubicBezTo>
                  <a:lnTo>
                    <a:pt x="1665561" y="1284186"/>
                  </a:lnTo>
                  <a:lnTo>
                    <a:pt x="1622509" y="1321170"/>
                  </a:lnTo>
                  <a:cubicBezTo>
                    <a:pt x="1537891" y="1381145"/>
                    <a:pt x="1420993" y="1418240"/>
                    <a:pt x="1291871" y="1418240"/>
                  </a:cubicBezTo>
                  <a:cubicBezTo>
                    <a:pt x="1227310" y="1418240"/>
                    <a:pt x="1165805" y="1408966"/>
                    <a:pt x="1109863" y="1392196"/>
                  </a:cubicBezTo>
                  <a:lnTo>
                    <a:pt x="1039202" y="1365012"/>
                  </a:lnTo>
                  <a:lnTo>
                    <a:pt x="1029719" y="1375742"/>
                  </a:lnTo>
                  <a:cubicBezTo>
                    <a:pt x="965475" y="1435717"/>
                    <a:pt x="876724" y="1472812"/>
                    <a:pt x="778692" y="1472812"/>
                  </a:cubicBezTo>
                  <a:cubicBezTo>
                    <a:pt x="656152" y="1472812"/>
                    <a:pt x="548113" y="1414851"/>
                    <a:pt x="484315" y="1326693"/>
                  </a:cubicBezTo>
                  <a:lnTo>
                    <a:pt x="464649" y="1292868"/>
                  </a:lnTo>
                  <a:lnTo>
                    <a:pt x="411579" y="1297421"/>
                  </a:lnTo>
                  <a:cubicBezTo>
                    <a:pt x="184270" y="1297421"/>
                    <a:pt x="0" y="1118223"/>
                    <a:pt x="0" y="897170"/>
                  </a:cubicBezTo>
                  <a:cubicBezTo>
                    <a:pt x="0" y="731380"/>
                    <a:pt x="103652" y="589134"/>
                    <a:pt x="251374" y="528373"/>
                  </a:cubicBezTo>
                  <a:lnTo>
                    <a:pt x="312856" y="509813"/>
                  </a:lnTo>
                  <a:lnTo>
                    <a:pt x="310540" y="487946"/>
                  </a:lnTo>
                  <a:cubicBezTo>
                    <a:pt x="310540" y="218461"/>
                    <a:pt x="540047" y="0"/>
                    <a:pt x="823159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8AC0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55774C-D45B-47A7-8E30-0D669B135DC5}"/>
                </a:ext>
              </a:extLst>
            </p:cNvPr>
            <p:cNvSpPr txBox="1"/>
            <p:nvPr/>
          </p:nvSpPr>
          <p:spPr>
            <a:xfrm>
              <a:off x="5205813" y="4186074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5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uynh</a:t>
              </a:r>
              <a:endParaRPr lang="en-US" sz="4500" b="1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1C9758B-4A54-4EA4-92F8-65B80D8F2F5F}"/>
              </a:ext>
            </a:extLst>
          </p:cNvPr>
          <p:cNvGrpSpPr/>
          <p:nvPr/>
        </p:nvGrpSpPr>
        <p:grpSpPr>
          <a:xfrm>
            <a:off x="6602192" y="3936505"/>
            <a:ext cx="2186086" cy="1350870"/>
            <a:chOff x="1642378" y="3994981"/>
            <a:chExt cx="2186086" cy="135087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93C4BE6-8834-4097-B024-BFF274C12F1F}"/>
                </a:ext>
              </a:extLst>
            </p:cNvPr>
            <p:cNvSpPr/>
            <p:nvPr/>
          </p:nvSpPr>
          <p:spPr>
            <a:xfrm>
              <a:off x="1642378" y="3994981"/>
              <a:ext cx="2186086" cy="1350870"/>
            </a:xfrm>
            <a:custGeom>
              <a:avLst/>
              <a:gdLst>
                <a:gd name="connsiteX0" fmla="*/ 1354818 w 2186086"/>
                <a:gd name="connsiteY0" fmla="*/ 0 h 1350870"/>
                <a:gd name="connsiteX1" fmla="*/ 1580141 w 2186086"/>
                <a:gd name="connsiteY1" fmla="*/ 74395 h 1350870"/>
                <a:gd name="connsiteX2" fmla="*/ 1644625 w 2186086"/>
                <a:gd name="connsiteY2" fmla="*/ 150632 h 1350870"/>
                <a:gd name="connsiteX3" fmla="*/ 1673471 w 2186086"/>
                <a:gd name="connsiteY3" fmla="*/ 148314 h 1350870"/>
                <a:gd name="connsiteX4" fmla="*/ 1992126 w 2186086"/>
                <a:gd name="connsiteY4" fmla="*/ 402314 h 1350870"/>
                <a:gd name="connsiteX5" fmla="*/ 1982733 w 2186086"/>
                <a:gd name="connsiteY5" fmla="*/ 439402 h 1350870"/>
                <a:gd name="connsiteX6" fmla="*/ 1991466 w 2186086"/>
                <a:gd name="connsiteY6" fmla="*/ 441563 h 1350870"/>
                <a:gd name="connsiteX7" fmla="*/ 2186086 w 2186086"/>
                <a:gd name="connsiteY7" fmla="*/ 675602 h 1350870"/>
                <a:gd name="connsiteX8" fmla="*/ 2092754 w 2186086"/>
                <a:gd name="connsiteY8" fmla="*/ 855207 h 1350870"/>
                <a:gd name="connsiteX9" fmla="*/ 2056290 w 2186086"/>
                <a:gd name="connsiteY9" fmla="*/ 879189 h 1350870"/>
                <a:gd name="connsiteX10" fmla="*/ 2056769 w 2186086"/>
                <a:gd name="connsiteY10" fmla="*/ 882978 h 1350870"/>
                <a:gd name="connsiteX11" fmla="*/ 1738114 w 2186086"/>
                <a:gd name="connsiteY11" fmla="*/ 1136978 h 1350870"/>
                <a:gd name="connsiteX12" fmla="*/ 1736053 w 2186086"/>
                <a:gd name="connsiteY12" fmla="*/ 1136813 h 1350870"/>
                <a:gd name="connsiteX13" fmla="*/ 1667872 w 2186086"/>
                <a:gd name="connsiteY13" fmla="*/ 1217419 h 1350870"/>
                <a:gd name="connsiteX14" fmla="*/ 1442549 w 2186086"/>
                <a:gd name="connsiteY14" fmla="*/ 1291814 h 1350870"/>
                <a:gd name="connsiteX15" fmla="*/ 1264386 w 2186086"/>
                <a:gd name="connsiteY15" fmla="*/ 1248435 h 1350870"/>
                <a:gd name="connsiteX16" fmla="*/ 1227319 w 2186086"/>
                <a:gd name="connsiteY16" fmla="*/ 1224057 h 1350870"/>
                <a:gd name="connsiteX17" fmla="*/ 1182981 w 2186086"/>
                <a:gd name="connsiteY17" fmla="*/ 1276475 h 1350870"/>
                <a:gd name="connsiteX18" fmla="*/ 957658 w 2186086"/>
                <a:gd name="connsiteY18" fmla="*/ 1350870 h 1350870"/>
                <a:gd name="connsiteX19" fmla="*/ 732335 w 2186086"/>
                <a:gd name="connsiteY19" fmla="*/ 1276475 h 1350870"/>
                <a:gd name="connsiteX20" fmla="*/ 728624 w 2186086"/>
                <a:gd name="connsiteY20" fmla="*/ 1272088 h 1350870"/>
                <a:gd name="connsiteX21" fmla="*/ 669755 w 2186086"/>
                <a:gd name="connsiteY21" fmla="*/ 1286654 h 1350870"/>
                <a:gd name="connsiteX22" fmla="*/ 605535 w 2186086"/>
                <a:gd name="connsiteY22" fmla="*/ 1291814 h 1350870"/>
                <a:gd name="connsiteX23" fmla="*/ 311921 w 2186086"/>
                <a:gd name="connsiteY23" fmla="*/ 1136682 h 1350870"/>
                <a:gd name="connsiteX24" fmla="*/ 294311 w 2186086"/>
                <a:gd name="connsiteY24" fmla="*/ 1091462 h 1350870"/>
                <a:gd name="connsiteX25" fmla="*/ 254435 w 2186086"/>
                <a:gd name="connsiteY25" fmla="*/ 1088258 h 1350870"/>
                <a:gd name="connsiteX26" fmla="*/ 0 w 2186086"/>
                <a:gd name="connsiteY26" fmla="*/ 839418 h 1350870"/>
                <a:gd name="connsiteX27" fmla="*/ 194620 w 2186086"/>
                <a:gd name="connsiteY27" fmla="*/ 605379 h 1350870"/>
                <a:gd name="connsiteX28" fmla="*/ 244326 w 2186086"/>
                <a:gd name="connsiteY28" fmla="*/ 593080 h 1350870"/>
                <a:gd name="connsiteX29" fmla="*/ 219221 w 2186086"/>
                <a:gd name="connsiteY29" fmla="*/ 551454 h 1350870"/>
                <a:gd name="connsiteX30" fmla="*/ 204895 w 2186086"/>
                <a:gd name="connsiteY30" fmla="*/ 475922 h 1350870"/>
                <a:gd name="connsiteX31" fmla="*/ 523550 w 2186086"/>
                <a:gd name="connsiteY31" fmla="*/ 221922 h 1350870"/>
                <a:gd name="connsiteX32" fmla="*/ 618308 w 2186086"/>
                <a:gd name="connsiteY32" fmla="*/ 233341 h 1350870"/>
                <a:gd name="connsiteX33" fmla="*/ 657838 w 2186086"/>
                <a:gd name="connsiteY33" fmla="*/ 248489 h 1350870"/>
                <a:gd name="connsiteX34" fmla="*/ 664045 w 2186086"/>
                <a:gd name="connsiteY34" fmla="*/ 232550 h 1350870"/>
                <a:gd name="connsiteX35" fmla="*/ 957658 w 2186086"/>
                <a:gd name="connsiteY35" fmla="*/ 77418 h 1350870"/>
                <a:gd name="connsiteX36" fmla="*/ 1081693 w 2186086"/>
                <a:gd name="connsiteY36" fmla="*/ 97379 h 1350870"/>
                <a:gd name="connsiteX37" fmla="*/ 1102456 w 2186086"/>
                <a:gd name="connsiteY37" fmla="*/ 106362 h 1350870"/>
                <a:gd name="connsiteX38" fmla="*/ 1129495 w 2186086"/>
                <a:gd name="connsiteY38" fmla="*/ 74395 h 1350870"/>
                <a:gd name="connsiteX39" fmla="*/ 1354818 w 2186086"/>
                <a:gd name="connsiteY39" fmla="*/ 0 h 1350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186086" h="1350870">
                  <a:moveTo>
                    <a:pt x="1354818" y="0"/>
                  </a:moveTo>
                  <a:cubicBezTo>
                    <a:pt x="1442812" y="0"/>
                    <a:pt x="1522476" y="28430"/>
                    <a:pt x="1580141" y="74395"/>
                  </a:cubicBezTo>
                  <a:lnTo>
                    <a:pt x="1644625" y="150632"/>
                  </a:lnTo>
                  <a:lnTo>
                    <a:pt x="1673471" y="148314"/>
                  </a:lnTo>
                  <a:cubicBezTo>
                    <a:pt x="1849459" y="148314"/>
                    <a:pt x="1992126" y="262034"/>
                    <a:pt x="1992126" y="402314"/>
                  </a:cubicBezTo>
                  <a:lnTo>
                    <a:pt x="1982733" y="439402"/>
                  </a:lnTo>
                  <a:lnTo>
                    <a:pt x="1991466" y="441563"/>
                  </a:lnTo>
                  <a:cubicBezTo>
                    <a:pt x="2105836" y="480122"/>
                    <a:pt x="2186086" y="570392"/>
                    <a:pt x="2186086" y="675602"/>
                  </a:cubicBezTo>
                  <a:cubicBezTo>
                    <a:pt x="2186086" y="745742"/>
                    <a:pt x="2150420" y="809242"/>
                    <a:pt x="2092754" y="855207"/>
                  </a:cubicBezTo>
                  <a:lnTo>
                    <a:pt x="2056290" y="879189"/>
                  </a:lnTo>
                  <a:lnTo>
                    <a:pt x="2056769" y="882978"/>
                  </a:lnTo>
                  <a:cubicBezTo>
                    <a:pt x="2056769" y="1023258"/>
                    <a:pt x="1914102" y="1136978"/>
                    <a:pt x="1738114" y="1136978"/>
                  </a:cubicBezTo>
                  <a:lnTo>
                    <a:pt x="1736053" y="1136813"/>
                  </a:lnTo>
                  <a:lnTo>
                    <a:pt x="1667872" y="1217419"/>
                  </a:lnTo>
                  <a:cubicBezTo>
                    <a:pt x="1610207" y="1263384"/>
                    <a:pt x="1530543" y="1291814"/>
                    <a:pt x="1442549" y="1291814"/>
                  </a:cubicBezTo>
                  <a:cubicBezTo>
                    <a:pt x="1376554" y="1291814"/>
                    <a:pt x="1315244" y="1275822"/>
                    <a:pt x="1264386" y="1248435"/>
                  </a:cubicBezTo>
                  <a:lnTo>
                    <a:pt x="1227319" y="1224057"/>
                  </a:lnTo>
                  <a:lnTo>
                    <a:pt x="1182981" y="1276475"/>
                  </a:lnTo>
                  <a:cubicBezTo>
                    <a:pt x="1125316" y="1322440"/>
                    <a:pt x="1045652" y="1350870"/>
                    <a:pt x="957658" y="1350870"/>
                  </a:cubicBezTo>
                  <a:cubicBezTo>
                    <a:pt x="869664" y="1350870"/>
                    <a:pt x="790001" y="1322440"/>
                    <a:pt x="732335" y="1276475"/>
                  </a:cubicBezTo>
                  <a:lnTo>
                    <a:pt x="728624" y="1272088"/>
                  </a:lnTo>
                  <a:lnTo>
                    <a:pt x="669755" y="1286654"/>
                  </a:lnTo>
                  <a:cubicBezTo>
                    <a:pt x="649012" y="1290037"/>
                    <a:pt x="627534" y="1291814"/>
                    <a:pt x="605535" y="1291814"/>
                  </a:cubicBezTo>
                  <a:cubicBezTo>
                    <a:pt x="473544" y="1291814"/>
                    <a:pt x="360296" y="1227847"/>
                    <a:pt x="311921" y="1136682"/>
                  </a:cubicBezTo>
                  <a:lnTo>
                    <a:pt x="294311" y="1091462"/>
                  </a:lnTo>
                  <a:lnTo>
                    <a:pt x="254435" y="1088258"/>
                  </a:lnTo>
                  <a:cubicBezTo>
                    <a:pt x="109229" y="1064573"/>
                    <a:pt x="0" y="962163"/>
                    <a:pt x="0" y="839418"/>
                  </a:cubicBezTo>
                  <a:cubicBezTo>
                    <a:pt x="0" y="734208"/>
                    <a:pt x="80250" y="643938"/>
                    <a:pt x="194620" y="605379"/>
                  </a:cubicBezTo>
                  <a:lnTo>
                    <a:pt x="244326" y="593080"/>
                  </a:lnTo>
                  <a:lnTo>
                    <a:pt x="219221" y="551454"/>
                  </a:lnTo>
                  <a:cubicBezTo>
                    <a:pt x="209911" y="527594"/>
                    <a:pt x="204895" y="502225"/>
                    <a:pt x="204895" y="475922"/>
                  </a:cubicBezTo>
                  <a:cubicBezTo>
                    <a:pt x="204895" y="335642"/>
                    <a:pt x="347562" y="221922"/>
                    <a:pt x="523550" y="221922"/>
                  </a:cubicBezTo>
                  <a:cubicBezTo>
                    <a:pt x="556548" y="221922"/>
                    <a:pt x="588374" y="225920"/>
                    <a:pt x="618308" y="233341"/>
                  </a:cubicBezTo>
                  <a:lnTo>
                    <a:pt x="657838" y="248489"/>
                  </a:lnTo>
                  <a:lnTo>
                    <a:pt x="664045" y="232550"/>
                  </a:lnTo>
                  <a:cubicBezTo>
                    <a:pt x="712419" y="141385"/>
                    <a:pt x="825667" y="77418"/>
                    <a:pt x="957658" y="77418"/>
                  </a:cubicBezTo>
                  <a:cubicBezTo>
                    <a:pt x="1001655" y="77418"/>
                    <a:pt x="1043570" y="84525"/>
                    <a:pt x="1081693" y="97379"/>
                  </a:cubicBezTo>
                  <a:lnTo>
                    <a:pt x="1102456" y="106362"/>
                  </a:lnTo>
                  <a:lnTo>
                    <a:pt x="1129495" y="74395"/>
                  </a:lnTo>
                  <a:cubicBezTo>
                    <a:pt x="1187160" y="28430"/>
                    <a:pt x="1266824" y="0"/>
                    <a:pt x="1354818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8AC0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95D7BA-4160-4542-A113-71132C5556C2}"/>
                </a:ext>
              </a:extLst>
            </p:cNvPr>
            <p:cNvSpPr txBox="1"/>
            <p:nvPr/>
          </p:nvSpPr>
          <p:spPr>
            <a:xfrm>
              <a:off x="2045856" y="4290089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45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uych</a:t>
              </a:r>
              <a:endParaRPr lang="en-US" sz="45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5D517D8-1CAD-4F4F-826B-127F411AC593}"/>
              </a:ext>
            </a:extLst>
          </p:cNvPr>
          <p:cNvGrpSpPr/>
          <p:nvPr/>
        </p:nvGrpSpPr>
        <p:grpSpPr>
          <a:xfrm>
            <a:off x="9250160" y="4524004"/>
            <a:ext cx="2558472" cy="1465601"/>
            <a:chOff x="1588656" y="2473272"/>
            <a:chExt cx="2558472" cy="1465601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57A8DD-A687-40E6-BD8A-869FC0BE890F}"/>
                </a:ext>
              </a:extLst>
            </p:cNvPr>
            <p:cNvSpPr/>
            <p:nvPr/>
          </p:nvSpPr>
          <p:spPr>
            <a:xfrm flipH="1">
              <a:off x="1588656" y="2473272"/>
              <a:ext cx="2558472" cy="1465601"/>
            </a:xfrm>
            <a:custGeom>
              <a:avLst/>
              <a:gdLst>
                <a:gd name="connsiteX0" fmla="*/ 1313400 w 2845929"/>
                <a:gd name="connsiteY0" fmla="*/ 0 h 1550257"/>
                <a:gd name="connsiteX1" fmla="*/ 1815061 w 2845929"/>
                <a:gd name="connsiteY1" fmla="*/ 245589 h 1550257"/>
                <a:gd name="connsiteX2" fmla="*/ 1816442 w 2845929"/>
                <a:gd name="connsiteY2" fmla="*/ 247933 h 1550257"/>
                <a:gd name="connsiteX3" fmla="*/ 1869160 w 2845929"/>
                <a:gd name="connsiteY3" fmla="*/ 221349 h 1550257"/>
                <a:gd name="connsiteX4" fmla="*/ 2053818 w 2845929"/>
                <a:gd name="connsiteY4" fmla="*/ 186713 h 1550257"/>
                <a:gd name="connsiteX5" fmla="*/ 2528218 w 2845929"/>
                <a:gd name="connsiteY5" fmla="*/ 627450 h 1550257"/>
                <a:gd name="connsiteX6" fmla="*/ 2518580 w 2845929"/>
                <a:gd name="connsiteY6" fmla="*/ 716274 h 1550257"/>
                <a:gd name="connsiteX7" fmla="*/ 2513949 w 2845929"/>
                <a:gd name="connsiteY7" fmla="*/ 730136 h 1550257"/>
                <a:gd name="connsiteX8" fmla="*/ 2535954 w 2845929"/>
                <a:gd name="connsiteY8" fmla="*/ 735840 h 1550257"/>
                <a:gd name="connsiteX9" fmla="*/ 2845929 w 2845929"/>
                <a:gd name="connsiteY9" fmla="*/ 1126394 h 1550257"/>
                <a:gd name="connsiteX10" fmla="*/ 2338401 w 2845929"/>
                <a:gd name="connsiteY10" fmla="*/ 1550257 h 1550257"/>
                <a:gd name="connsiteX11" fmla="*/ 2236117 w 2845929"/>
                <a:gd name="connsiteY11" fmla="*/ 1541646 h 1550257"/>
                <a:gd name="connsiteX12" fmla="*/ 2229946 w 2845929"/>
                <a:gd name="connsiteY12" fmla="*/ 1540046 h 1550257"/>
                <a:gd name="connsiteX13" fmla="*/ 609599 w 2845929"/>
                <a:gd name="connsiteY13" fmla="*/ 1540046 h 1550257"/>
                <a:gd name="connsiteX14" fmla="*/ 609599 w 2845929"/>
                <a:gd name="connsiteY14" fmla="*/ 1539572 h 1550257"/>
                <a:gd name="connsiteX15" fmla="*/ 604982 w 2845929"/>
                <a:gd name="connsiteY15" fmla="*/ 1540047 h 1550257"/>
                <a:gd name="connsiteX16" fmla="*/ 0 w 2845929"/>
                <a:gd name="connsiteY16" fmla="*/ 922241 h 1550257"/>
                <a:gd name="connsiteX17" fmla="*/ 604982 w 2845929"/>
                <a:gd name="connsiteY17" fmla="*/ 304435 h 1550257"/>
                <a:gd name="connsiteX18" fmla="*/ 712074 w 2845929"/>
                <a:gd name="connsiteY18" fmla="*/ 314085 h 1550257"/>
                <a:gd name="connsiteX19" fmla="*/ 763068 w 2845929"/>
                <a:gd name="connsiteY19" fmla="*/ 328151 h 1550257"/>
                <a:gd name="connsiteX20" fmla="*/ 811739 w 2845929"/>
                <a:gd name="connsiteY20" fmla="*/ 245589 h 1550257"/>
                <a:gd name="connsiteX21" fmla="*/ 1313400 w 2845929"/>
                <a:gd name="connsiteY21" fmla="*/ 0 h 155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45929" h="1550257">
                  <a:moveTo>
                    <a:pt x="1313400" y="0"/>
                  </a:moveTo>
                  <a:cubicBezTo>
                    <a:pt x="1522226" y="0"/>
                    <a:pt x="1706341" y="97418"/>
                    <a:pt x="1815061" y="245589"/>
                  </a:cubicBezTo>
                  <a:lnTo>
                    <a:pt x="1816442" y="247933"/>
                  </a:lnTo>
                  <a:lnTo>
                    <a:pt x="1869160" y="221349"/>
                  </a:lnTo>
                  <a:cubicBezTo>
                    <a:pt x="1925917" y="199046"/>
                    <a:pt x="1988317" y="186713"/>
                    <a:pt x="2053818" y="186713"/>
                  </a:cubicBezTo>
                  <a:cubicBezTo>
                    <a:pt x="2315822" y="186713"/>
                    <a:pt x="2528218" y="384038"/>
                    <a:pt x="2528218" y="627450"/>
                  </a:cubicBezTo>
                  <a:cubicBezTo>
                    <a:pt x="2528218" y="657877"/>
                    <a:pt x="2524900" y="687583"/>
                    <a:pt x="2518580" y="716274"/>
                  </a:cubicBezTo>
                  <a:lnTo>
                    <a:pt x="2513949" y="730136"/>
                  </a:lnTo>
                  <a:lnTo>
                    <a:pt x="2535954" y="735840"/>
                  </a:lnTo>
                  <a:cubicBezTo>
                    <a:pt x="2718113" y="800186"/>
                    <a:pt x="2845929" y="950824"/>
                    <a:pt x="2845929" y="1126394"/>
                  </a:cubicBezTo>
                  <a:cubicBezTo>
                    <a:pt x="2845929" y="1360487"/>
                    <a:pt x="2618701" y="1550257"/>
                    <a:pt x="2338401" y="1550257"/>
                  </a:cubicBezTo>
                  <a:cubicBezTo>
                    <a:pt x="2303364" y="1550257"/>
                    <a:pt x="2269156" y="1547292"/>
                    <a:pt x="2236117" y="1541646"/>
                  </a:cubicBezTo>
                  <a:lnTo>
                    <a:pt x="2229946" y="1540046"/>
                  </a:lnTo>
                  <a:lnTo>
                    <a:pt x="609599" y="1540046"/>
                  </a:lnTo>
                  <a:lnTo>
                    <a:pt x="609599" y="1539572"/>
                  </a:lnTo>
                  <a:lnTo>
                    <a:pt x="604982" y="1540047"/>
                  </a:lnTo>
                  <a:cubicBezTo>
                    <a:pt x="270860" y="1540047"/>
                    <a:pt x="0" y="1263446"/>
                    <a:pt x="0" y="922241"/>
                  </a:cubicBezTo>
                  <a:cubicBezTo>
                    <a:pt x="0" y="581036"/>
                    <a:pt x="270860" y="304435"/>
                    <a:pt x="604982" y="304435"/>
                  </a:cubicBezTo>
                  <a:cubicBezTo>
                    <a:pt x="641526" y="304435"/>
                    <a:pt x="677314" y="307744"/>
                    <a:pt x="712074" y="314085"/>
                  </a:cubicBezTo>
                  <a:lnTo>
                    <a:pt x="763068" y="328151"/>
                  </a:lnTo>
                  <a:lnTo>
                    <a:pt x="811739" y="245589"/>
                  </a:lnTo>
                  <a:cubicBezTo>
                    <a:pt x="920459" y="97418"/>
                    <a:pt x="1104574" y="0"/>
                    <a:pt x="131340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8AC0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87AB959-633F-4AC1-B8C2-E24C84AAF7DF}"/>
                </a:ext>
              </a:extLst>
            </p:cNvPr>
            <p:cNvSpPr txBox="1"/>
            <p:nvPr/>
          </p:nvSpPr>
          <p:spPr>
            <a:xfrm>
              <a:off x="2209800" y="2848250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5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uyu</a:t>
              </a:r>
              <a:endParaRPr lang="en-US" sz="4500" b="1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254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103</TotalTime>
  <Words>263</Words>
  <Application>Microsoft Office PowerPoint</Application>
  <PresentationFormat>Widescreen</PresentationFormat>
  <Paragraphs>52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Calibri</vt:lpstr>
      <vt:lpstr>.VnArial</vt:lpstr>
      <vt:lpstr>BigApple</vt:lpstr>
      <vt:lpstr>等线</vt:lpstr>
      <vt:lpstr>Arial</vt:lpstr>
      <vt:lpstr>Arial Black</vt:lpstr>
      <vt:lpstr>Times New Roman</vt:lpstr>
      <vt:lpstr>Arial-Rounded</vt:lpstr>
      <vt:lpstr>Fuzzy Bubbles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ASUS</cp:lastModifiedBy>
  <cp:revision>58</cp:revision>
  <dcterms:created xsi:type="dcterms:W3CDTF">2021-08-12T01:42:45Z</dcterms:created>
  <dcterms:modified xsi:type="dcterms:W3CDTF">2023-02-12T14:49:59Z</dcterms:modified>
  <cp:category>9Slide.vn</cp:category>
</cp:coreProperties>
</file>