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4" r:id="rId9"/>
    <p:sldId id="422" r:id="rId10"/>
    <p:sldId id="420" r:id="rId11"/>
    <p:sldId id="423" r:id="rId12"/>
    <p:sldId id="424" r:id="rId13"/>
    <p:sldId id="421" r:id="rId14"/>
    <p:sldId id="266" r:id="rId15"/>
    <p:sldId id="267" r:id="rId16"/>
    <p:sldId id="265" r:id="rId17"/>
    <p:sldId id="269" r:id="rId18"/>
    <p:sldId id="270" r:id="rId19"/>
    <p:sldId id="271" r:id="rId20"/>
    <p:sldId id="268" r:id="rId21"/>
    <p:sldId id="413" r:id="rId22"/>
    <p:sldId id="425" r:id="rId23"/>
    <p:sldId id="416" r:id="rId24"/>
    <p:sldId id="414" r:id="rId25"/>
    <p:sldId id="415" r:id="rId26"/>
    <p:sldId id="417" r:id="rId27"/>
  </p:sldIdLst>
  <p:sldSz cx="12192000" cy="6858000"/>
  <p:notesSz cx="6858000" cy="9144000"/>
  <p:embeddedFontLst>
    <p:embeddedFont>
      <p:font typeface=".VnArial" panose="020B7200000000000000" pitchFamily="34" charset="0"/>
      <p:regular r:id="rId29"/>
      <p:bold r:id="rId30"/>
      <p:italic r:id="rId31"/>
      <p:boldItalic r:id="rId32"/>
    </p:embeddedFont>
    <p:embeddedFont>
      <p:font typeface="Arial Black" panose="020B0A04020102020204" pitchFamily="34" charset="0"/>
      <p:bold r:id="rId33"/>
    </p:embeddedFont>
    <p:embeddedFont>
      <p:font typeface="Arial-Rounded" panose="020B0500000000000000" pitchFamily="34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85F"/>
    <a:srgbClr val="FDD27B"/>
    <a:srgbClr val="F36211"/>
    <a:srgbClr val="FF3B3B"/>
    <a:srgbClr val="FDC045"/>
    <a:srgbClr val="BAE18F"/>
    <a:srgbClr val="9CD45E"/>
    <a:srgbClr val="FBB4AE"/>
    <a:srgbClr val="CDE8C2"/>
    <a:srgbClr val="D9F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38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5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41BCC-064A-4A35-8F30-083C5347B843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40541-F8D2-4496-B374-6C5BF1EAC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91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40541-F8D2-4496-B374-6C5BF1EAC4F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57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1BD44-12DB-4071-B63B-A39098C53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002434-6E46-4B45-8AEC-8DEC9A37A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78E5C-4255-446D-907D-6E64E399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FBA3E-FAA6-4C8B-8725-149D17C3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DCA8D-F785-47F7-9484-E636930EE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0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B1114-81F6-4C21-A816-255CD7C85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760AD-A2FD-4D00-A50D-6154AC05F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24EA2-36F3-4EF9-B945-B76683A84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9BEDB-1A5D-4D17-B955-3EB6A904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CDD8-FA04-44B3-92E3-44764264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7CD89A-9CBC-40F3-9525-D3CE7A1CE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B3992-E8A2-40DF-92DE-E6B2F297E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8566D-914B-486D-B345-4B91711F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5EF37-FE1E-4381-B7AC-A1E4A639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3C9B2-6B50-498C-9043-1FAB4830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2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E3CAF-348C-4A12-97E5-EA0708DF6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72366-00E6-455C-AA33-DF0DDF5BB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9A38D-CD49-4350-A4CA-96EF32E0C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F4D9A-EDBD-42DE-8820-C9088208F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50E0B-BE60-4810-ACA3-E9C27E532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2E0DCC-C5AB-4FE8-A57F-3C09FA9657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26" y="66764"/>
            <a:ext cx="12034547" cy="67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576A7-2DAD-40A8-AB83-14D340554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E053A-14D0-4C14-9E28-92935760C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4A664-8460-4461-94B5-DB4500C8B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E4120-0E9F-439E-9D75-0CD4D6982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1B0F5-F9D8-47ED-982A-B973E4EAF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0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E2E95-2851-44C3-944C-DEF83D63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68D1F-AC36-45A4-83BD-9C02C7F7AF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0D689-56CC-48F9-8615-65012293B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7FA20-F1C9-4037-98A7-C25B0E1A1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1F7AE-BF3F-4082-A53C-3BCCFEE81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3F3E9-AA67-41FF-B798-FD9FCDE35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93056-BA10-47BD-A4DC-3007CA91A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F4BAB-00AD-4594-9020-507F5D8D8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95261-8378-4045-8604-F400F8C68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9D728-776F-41B6-B33E-A873D4EA4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071659-0EE0-43DA-BDDB-D2C5677DD6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28788F-4A52-47EE-B941-AA26218CA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BA2380-871D-4E2A-B894-9FC05627C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20AB88-76F6-4870-9C86-61CB4AE0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6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9FA02-228A-4DD1-AB99-DC0C03905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8CFB5-FC48-443D-A7E8-675984D60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BF390-3490-4215-BABC-A35EF043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C0807-4CE4-4B56-960C-833C70AC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7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4F57EF-26EE-4984-932B-E73523453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7100FA-F7EC-4073-99DD-B6C4196EC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53986-C12A-4A51-94DE-9E0FB6E47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053BB-29F4-4195-A6F7-793D69C45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B8246-470A-41E9-839D-91A1072F6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4EAE1-4F4E-43F0-95D8-E673CC9AC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26AF1-60A9-45C6-A91D-E95F6C47E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6657D-7675-4486-88E1-E40B56D4B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BFB6C-F3D2-4DC6-B3E5-0FF09F07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5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24E1-9630-4FBC-B8E6-A93F5D71E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A8FBF5-CE66-4294-A5DF-F8A82008A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7BD89-DC42-4C76-8EB3-C41D73AD8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AEAF7-0B29-4A8D-B4AF-038B2D19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136BC-9C8B-41DB-9643-68C4E4140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6F865-CEAE-4BC7-8D2E-C9121B1F6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6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0D0C798C-4E38-4F92-9373-74C85E3A977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7B1BC7-0EDD-4A55-87E2-0F095DFC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2DF3F-87D6-4C89-B588-CFE4A9724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974DF-3652-4998-B4FA-BE1231FED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11A2E-1AFB-4935-A1DD-57BB5916B8F8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9E828-D9E5-4E42-B416-83D618E6E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E428-972A-4937-A13F-6037E8F98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41046C-0EA5-431E-B783-D8D8DEBC86D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818B08-3E26-4350-9848-7C5951A8E15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F47B7B-BCA2-4E31-A253-420F3D349FA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4560EF-B19B-44B9-9E2F-7962B55870F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2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1FE894A1-D54A-42BC-BF58-62AA3492F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6" y="66764"/>
            <a:ext cx="12034547" cy="672447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70CA107-5E24-46FE-B995-905B4A44139D}"/>
              </a:ext>
            </a:extLst>
          </p:cNvPr>
          <p:cNvSpPr txBox="1"/>
          <p:nvPr/>
        </p:nvSpPr>
        <p:spPr>
          <a:xfrm>
            <a:off x="635102" y="663206"/>
            <a:ext cx="1253033" cy="24974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19900" b="1" dirty="0">
                <a:solidFill>
                  <a:srgbClr val="FEF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CHỦ ĐỀ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F1EA64-F44A-4F45-8DF7-FBF86454766E}"/>
              </a:ext>
            </a:extLst>
          </p:cNvPr>
          <p:cNvSpPr txBox="1"/>
          <p:nvPr/>
        </p:nvSpPr>
        <p:spPr>
          <a:xfrm>
            <a:off x="1021472" y="699749"/>
            <a:ext cx="480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EF400"/>
                </a:solidFill>
                <a:latin typeface="Arial Black" panose="020B0A04020102020204" pitchFamily="34" charset="0"/>
              </a:rPr>
              <a:t>2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B527A50-133C-4182-897C-E44A59259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505" y="26241"/>
            <a:ext cx="9425233" cy="192650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57B8057-CD1C-4174-A334-0359ABB50EF2}"/>
              </a:ext>
            </a:extLst>
          </p:cNvPr>
          <p:cNvSpPr txBox="1"/>
          <p:nvPr/>
        </p:nvSpPr>
        <p:spPr>
          <a:xfrm>
            <a:off x="5161139" y="4584924"/>
            <a:ext cx="1869722" cy="862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3733" b="1" kern="0" dirty="0">
                <a:solidFill>
                  <a:srgbClr val="F05524"/>
                </a:solidFill>
                <a:cs typeface="Arial"/>
                <a:sym typeface="Arial"/>
              </a:rPr>
              <a:t>TIẾT </a:t>
            </a:r>
            <a:r>
              <a:rPr lang="en-US" sz="3733" b="1" kern="0" dirty="0">
                <a:solidFill>
                  <a:srgbClr val="F05524"/>
                </a:solidFill>
                <a:cs typeface="Arial"/>
                <a:sym typeface="Arial"/>
              </a:rPr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2CC2D5-A4F8-4BDE-89B6-02EB8F66E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405" y="2566973"/>
            <a:ext cx="10559187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93575" y="607296"/>
            <a:ext cx="5388727" cy="6250704"/>
            <a:chOff x="520181" y="455472"/>
            <a:chExt cx="4041545" cy="46880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81" y="455472"/>
              <a:ext cx="3016768" cy="214044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568" y="2895881"/>
              <a:ext cx="2952381" cy="2247619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H="1" flipV="1">
              <a:off x="3113070" y="1931542"/>
              <a:ext cx="1448656" cy="51370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2925602" y="2691829"/>
              <a:ext cx="1564205" cy="15616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468879A-38D9-4099-8C0E-AA9199E65310}"/>
              </a:ext>
            </a:extLst>
          </p:cNvPr>
          <p:cNvSpPr txBox="1"/>
          <p:nvPr/>
        </p:nvSpPr>
        <p:spPr>
          <a:xfrm>
            <a:off x="5986410" y="2512133"/>
            <a:ext cx="4759250" cy="1384995"/>
          </a:xfrm>
          <a:custGeom>
            <a:avLst/>
            <a:gdLst>
              <a:gd name="connsiteX0" fmla="*/ 0 w 4759250"/>
              <a:gd name="connsiteY0" fmla="*/ 0 h 2041327"/>
              <a:gd name="connsiteX1" fmla="*/ 4759250 w 4759250"/>
              <a:gd name="connsiteY1" fmla="*/ 0 h 2041327"/>
              <a:gd name="connsiteX2" fmla="*/ 4759250 w 4759250"/>
              <a:gd name="connsiteY2" fmla="*/ 1371751 h 2041327"/>
              <a:gd name="connsiteX3" fmla="*/ 4089674 w 4759250"/>
              <a:gd name="connsiteY3" fmla="*/ 2041327 h 2041327"/>
              <a:gd name="connsiteX4" fmla="*/ 0 w 4759250"/>
              <a:gd name="connsiteY4" fmla="*/ 2041327 h 2041327"/>
              <a:gd name="connsiteX5" fmla="*/ 0 w 4759250"/>
              <a:gd name="connsiteY5" fmla="*/ 0 h 2041327"/>
              <a:gd name="connsiteX0" fmla="*/ 4089674 w 4759250"/>
              <a:gd name="connsiteY0" fmla="*/ 2041327 h 2041327"/>
              <a:gd name="connsiteX1" fmla="*/ 4223589 w 4759250"/>
              <a:gd name="connsiteY1" fmla="*/ 1505666 h 2041327"/>
              <a:gd name="connsiteX2" fmla="*/ 4759250 w 4759250"/>
              <a:gd name="connsiteY2" fmla="*/ 1371751 h 2041327"/>
              <a:gd name="connsiteX3" fmla="*/ 4089674 w 4759250"/>
              <a:gd name="connsiteY3" fmla="*/ 2041327 h 2041327"/>
              <a:gd name="connsiteX0" fmla="*/ 4089674 w 4759250"/>
              <a:gd name="connsiteY0" fmla="*/ 2041327 h 2041327"/>
              <a:gd name="connsiteX1" fmla="*/ 4223589 w 4759250"/>
              <a:gd name="connsiteY1" fmla="*/ 1505666 h 2041327"/>
              <a:gd name="connsiteX2" fmla="*/ 4759250 w 4759250"/>
              <a:gd name="connsiteY2" fmla="*/ 1371751 h 2041327"/>
              <a:gd name="connsiteX3" fmla="*/ 4089674 w 4759250"/>
              <a:gd name="connsiteY3" fmla="*/ 2041327 h 2041327"/>
              <a:gd name="connsiteX4" fmla="*/ 0 w 4759250"/>
              <a:gd name="connsiteY4" fmla="*/ 2041327 h 2041327"/>
              <a:gd name="connsiteX5" fmla="*/ 0 w 4759250"/>
              <a:gd name="connsiteY5" fmla="*/ 0 h 2041327"/>
              <a:gd name="connsiteX6" fmla="*/ 4759250 w 4759250"/>
              <a:gd name="connsiteY6" fmla="*/ 0 h 2041327"/>
              <a:gd name="connsiteX7" fmla="*/ 4759250 w 4759250"/>
              <a:gd name="connsiteY7" fmla="*/ 1371751 h 204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9250" h="2041327" stroke="0" extrusionOk="0">
                <a:moveTo>
                  <a:pt x="0" y="0"/>
                </a:moveTo>
                <a:cubicBezTo>
                  <a:pt x="1921784" y="-136124"/>
                  <a:pt x="2984970" y="-95987"/>
                  <a:pt x="4759250" y="0"/>
                </a:cubicBezTo>
                <a:cubicBezTo>
                  <a:pt x="4806492" y="362700"/>
                  <a:pt x="4735715" y="824409"/>
                  <a:pt x="4759250" y="1371751"/>
                </a:cubicBezTo>
                <a:cubicBezTo>
                  <a:pt x="4456562" y="1555224"/>
                  <a:pt x="4290099" y="1848333"/>
                  <a:pt x="4089674" y="2041327"/>
                </a:cubicBezTo>
                <a:cubicBezTo>
                  <a:pt x="2192206" y="1999663"/>
                  <a:pt x="1201338" y="2056328"/>
                  <a:pt x="0" y="2041327"/>
                </a:cubicBezTo>
                <a:cubicBezTo>
                  <a:pt x="-23374" y="1776392"/>
                  <a:pt x="40396" y="881362"/>
                  <a:pt x="0" y="0"/>
                </a:cubicBezTo>
                <a:close/>
              </a:path>
              <a:path w="4759250" h="2041327" fill="darkenLess" stroke="0" extrusionOk="0">
                <a:moveTo>
                  <a:pt x="4089674" y="2041327"/>
                </a:moveTo>
                <a:cubicBezTo>
                  <a:pt x="4141986" y="1919619"/>
                  <a:pt x="4240528" y="1571608"/>
                  <a:pt x="4223589" y="1505666"/>
                </a:cubicBezTo>
                <a:cubicBezTo>
                  <a:pt x="4404885" y="1491283"/>
                  <a:pt x="4516548" y="1390516"/>
                  <a:pt x="4759250" y="1371751"/>
                </a:cubicBezTo>
                <a:cubicBezTo>
                  <a:pt x="4494893" y="1606584"/>
                  <a:pt x="4308344" y="1870130"/>
                  <a:pt x="4089674" y="2041327"/>
                </a:cubicBezTo>
                <a:close/>
              </a:path>
              <a:path w="4759250" h="2041327" fill="none" extrusionOk="0">
                <a:moveTo>
                  <a:pt x="4089674" y="2041327"/>
                </a:moveTo>
                <a:cubicBezTo>
                  <a:pt x="4116256" y="1870328"/>
                  <a:pt x="4196855" y="1721165"/>
                  <a:pt x="4223589" y="1505666"/>
                </a:cubicBezTo>
                <a:cubicBezTo>
                  <a:pt x="4441455" y="1406191"/>
                  <a:pt x="4503480" y="1453538"/>
                  <a:pt x="4759250" y="1371751"/>
                </a:cubicBezTo>
                <a:cubicBezTo>
                  <a:pt x="4710457" y="1486766"/>
                  <a:pt x="4198337" y="1860309"/>
                  <a:pt x="4089674" y="2041327"/>
                </a:cubicBezTo>
                <a:cubicBezTo>
                  <a:pt x="3447716" y="2194098"/>
                  <a:pt x="1479338" y="2124988"/>
                  <a:pt x="0" y="2041327"/>
                </a:cubicBezTo>
                <a:cubicBezTo>
                  <a:pt x="77822" y="1725791"/>
                  <a:pt x="-112576" y="828298"/>
                  <a:pt x="0" y="0"/>
                </a:cubicBezTo>
                <a:cubicBezTo>
                  <a:pt x="2254050" y="121855"/>
                  <a:pt x="2728013" y="-116037"/>
                  <a:pt x="4759250" y="0"/>
                </a:cubicBezTo>
                <a:cubicBezTo>
                  <a:pt x="4853992" y="610999"/>
                  <a:pt x="4852001" y="935722"/>
                  <a:pt x="4759250" y="1371751"/>
                </a:cubicBezTo>
              </a:path>
              <a:path w="4759250" h="2041327" fill="none" stroke="0" extrusionOk="0">
                <a:moveTo>
                  <a:pt x="4089674" y="2041327"/>
                </a:moveTo>
                <a:cubicBezTo>
                  <a:pt x="4143065" y="1935884"/>
                  <a:pt x="4202128" y="1581699"/>
                  <a:pt x="4223589" y="1505666"/>
                </a:cubicBezTo>
                <a:cubicBezTo>
                  <a:pt x="4340018" y="1451113"/>
                  <a:pt x="4560848" y="1419541"/>
                  <a:pt x="4759250" y="1371751"/>
                </a:cubicBezTo>
                <a:cubicBezTo>
                  <a:pt x="4637658" y="1400264"/>
                  <a:pt x="4418021" y="1734411"/>
                  <a:pt x="4089674" y="2041327"/>
                </a:cubicBezTo>
                <a:cubicBezTo>
                  <a:pt x="3467614" y="2198472"/>
                  <a:pt x="1222923" y="2095518"/>
                  <a:pt x="0" y="2041327"/>
                </a:cubicBezTo>
                <a:cubicBezTo>
                  <a:pt x="-116760" y="1279539"/>
                  <a:pt x="-136485" y="552054"/>
                  <a:pt x="0" y="0"/>
                </a:cubicBezTo>
                <a:cubicBezTo>
                  <a:pt x="1378907" y="-42007"/>
                  <a:pt x="3201050" y="23572"/>
                  <a:pt x="4759250" y="0"/>
                </a:cubicBezTo>
                <a:cubicBezTo>
                  <a:pt x="4802515" y="172179"/>
                  <a:pt x="4768140" y="1069842"/>
                  <a:pt x="4759250" y="1371751"/>
                </a:cubicBezTo>
              </a:path>
            </a:pathLst>
          </a:custGeom>
          <a:solidFill>
            <a:srgbClr val="FDB527"/>
          </a:solidFill>
          <a:ln w="28575">
            <a:solidFill>
              <a:srgbClr val="FFDE77"/>
            </a:solidFill>
            <a:extLst>
              <a:ext uri="{C807C97D-BFC1-408E-A445-0C87EB9F89A2}">
                <ask:lineSketchStyleProps xmlns:ask="http://schemas.microsoft.com/office/drawing/2018/sketchyshapes" sd="1648141501">
                  <a:prstGeom prst="foldedCorner">
                    <a:avLst>
                      <a:gd name="adj" fmla="val 3280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91440" tIns="274320" rIns="91440" bIns="0" rtlCol="0" anchor="t" anchorCtr="1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</a:t>
            </a: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hồi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 tường ở hai đầu nhà</a:t>
            </a:r>
            <a:endParaRPr lang="en-US" sz="36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6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E406A7-3747-4769-A140-6A6DE0A900CF}"/>
              </a:ext>
            </a:extLst>
          </p:cNvPr>
          <p:cNvGrpSpPr/>
          <p:nvPr/>
        </p:nvGrpSpPr>
        <p:grpSpPr>
          <a:xfrm>
            <a:off x="0" y="142774"/>
            <a:ext cx="3205424" cy="525464"/>
            <a:chOff x="0" y="142774"/>
            <a:chExt cx="3205424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1A4E16F-C8EE-4B53-B884-9C7DA6663AAF}"/>
                </a:ext>
              </a:extLst>
            </p:cNvPr>
            <p:cNvSpPr/>
            <p:nvPr/>
          </p:nvSpPr>
          <p:spPr bwMode="auto">
            <a:xfrm>
              <a:off x="0" y="142774"/>
              <a:ext cx="3205424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2DCAF062-2E3E-49EA-AEBD-133751388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23695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 NGHĨA TỪ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" name="13">
            <a:extLst>
              <a:ext uri="{FF2B5EF4-FFF2-40B4-BE49-F238E27FC236}">
                <a16:creationId xmlns:a16="http://schemas.microsoft.com/office/drawing/2014/main" id="{8A52D341-DD7D-4E3B-B727-3C057170E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857" y="142774"/>
            <a:ext cx="25442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/>
            <a:r>
              <a:rPr lang="en-US" altLang="zh-CN" sz="4800" b="1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altLang="zh-CN" sz="4800" b="1" dirty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zh-CN" altLang="en-US" sz="4800" b="1" dirty="0">
              <a:solidFill>
                <a:srgbClr val="E89B0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E7BBCA-4545-4178-93D0-6EF3E82C58A5}"/>
              </a:ext>
            </a:extLst>
          </p:cNvPr>
          <p:cNvSpPr txBox="1"/>
          <p:nvPr/>
        </p:nvSpPr>
        <p:spPr>
          <a:xfrm>
            <a:off x="966352" y="1154639"/>
            <a:ext cx="47009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nhà em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xoan trước ngõ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xao xuyến nở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mây từng chùm.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8D2C2-C006-4902-A372-9BA5AE4E8932}"/>
              </a:ext>
            </a:extLst>
          </p:cNvPr>
          <p:cNvSpPr txBox="1"/>
          <p:nvPr/>
        </p:nvSpPr>
        <p:spPr>
          <a:xfrm>
            <a:off x="6909878" y="3890052"/>
            <a:ext cx="4277241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ngôi nhà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Gỗ, tre mộc mạc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yêu đất nước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 mùa chim ca.</a:t>
            </a:r>
            <a:endParaRPr lang="en-US" sz="4000" b="0" i="0" dirty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4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24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4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FF8629-34A6-43EB-B4AD-8B67B741F1A3}"/>
              </a:ext>
            </a:extLst>
          </p:cNvPr>
          <p:cNvSpPr txBox="1"/>
          <p:nvPr/>
        </p:nvSpPr>
        <p:spPr>
          <a:xfrm>
            <a:off x="923730" y="3890052"/>
            <a:ext cx="47009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tiếng chim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hồi lảnh lót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 vàng thơm phức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 đầy sân phơi.</a:t>
            </a:r>
            <a:endParaRPr lang="en-US" sz="4000" dirty="0"/>
          </a:p>
        </p:txBody>
      </p:sp>
      <p:sp>
        <p:nvSpPr>
          <p:cNvPr id="10" name="Lưu đồ: Đường kết nối 8">
            <a:extLst>
              <a:ext uri="{FF2B5EF4-FFF2-40B4-BE49-F238E27FC236}">
                <a16:creationId xmlns:a16="http://schemas.microsoft.com/office/drawing/2014/main" id="{148B173A-AADC-4490-90E5-F307D026FDB3}"/>
              </a:ext>
            </a:extLst>
          </p:cNvPr>
          <p:cNvSpPr/>
          <p:nvPr/>
        </p:nvSpPr>
        <p:spPr>
          <a:xfrm>
            <a:off x="484343" y="1226256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1</a:t>
            </a:r>
            <a:endParaRPr lang="vi-VN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8">
            <a:extLst>
              <a:ext uri="{FF2B5EF4-FFF2-40B4-BE49-F238E27FC236}">
                <a16:creationId xmlns:a16="http://schemas.microsoft.com/office/drawing/2014/main" id="{C72420EC-CFDE-4E55-8B24-E8DFCDF36769}"/>
              </a:ext>
            </a:extLst>
          </p:cNvPr>
          <p:cNvSpPr/>
          <p:nvPr/>
        </p:nvSpPr>
        <p:spPr>
          <a:xfrm>
            <a:off x="490664" y="3856083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8">
            <a:extLst>
              <a:ext uri="{FF2B5EF4-FFF2-40B4-BE49-F238E27FC236}">
                <a16:creationId xmlns:a16="http://schemas.microsoft.com/office/drawing/2014/main" id="{81B13E91-E59B-4940-ABE5-5C2FB9F8525E}"/>
              </a:ext>
            </a:extLst>
          </p:cNvPr>
          <p:cNvSpPr/>
          <p:nvPr/>
        </p:nvSpPr>
        <p:spPr>
          <a:xfrm>
            <a:off x="6427869" y="3856083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98E963-0BDA-4D1D-90E3-F67FBD770BDF}"/>
              </a:ext>
            </a:extLst>
          </p:cNvPr>
          <p:cNvSpPr txBox="1"/>
          <p:nvPr/>
        </p:nvSpPr>
        <p:spPr>
          <a:xfrm>
            <a:off x="1982794" y="2399308"/>
            <a:ext cx="2544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E89B02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 xuyến</a:t>
            </a:r>
            <a:endParaRPr lang="en-US" sz="4000" dirty="0">
              <a:solidFill>
                <a:srgbClr val="E89B0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8973E0-ED29-44E0-9BD6-BC69618BDE49}"/>
              </a:ext>
            </a:extLst>
          </p:cNvPr>
          <p:cNvSpPr txBox="1"/>
          <p:nvPr/>
        </p:nvSpPr>
        <p:spPr>
          <a:xfrm>
            <a:off x="923730" y="4531102"/>
            <a:ext cx="2544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000" dirty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hồi</a:t>
            </a:r>
            <a:endParaRPr lang="en-US" sz="4000" dirty="0">
              <a:solidFill>
                <a:srgbClr val="E89B0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66E3EA-2E4D-4F80-AEC1-54C82B3CD9F2}"/>
              </a:ext>
            </a:extLst>
          </p:cNvPr>
          <p:cNvSpPr txBox="1"/>
          <p:nvPr/>
        </p:nvSpPr>
        <p:spPr>
          <a:xfrm>
            <a:off x="2687930" y="4531102"/>
            <a:ext cx="2544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lảnh lót</a:t>
            </a:r>
            <a:endParaRPr lang="en-US" sz="4000" dirty="0">
              <a:solidFill>
                <a:srgbClr val="E89B0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D3EE5F-BDD3-4A5F-80F9-0204AAB420D5}"/>
              </a:ext>
            </a:extLst>
          </p:cNvPr>
          <p:cNvSpPr txBox="1"/>
          <p:nvPr/>
        </p:nvSpPr>
        <p:spPr>
          <a:xfrm>
            <a:off x="6448823" y="1246355"/>
            <a:ext cx="4759250" cy="2041327"/>
          </a:xfrm>
          <a:custGeom>
            <a:avLst/>
            <a:gdLst>
              <a:gd name="connsiteX0" fmla="*/ 0 w 4759250"/>
              <a:gd name="connsiteY0" fmla="*/ 0 h 2041327"/>
              <a:gd name="connsiteX1" fmla="*/ 4759250 w 4759250"/>
              <a:gd name="connsiteY1" fmla="*/ 0 h 2041327"/>
              <a:gd name="connsiteX2" fmla="*/ 4759250 w 4759250"/>
              <a:gd name="connsiteY2" fmla="*/ 1371751 h 2041327"/>
              <a:gd name="connsiteX3" fmla="*/ 4089674 w 4759250"/>
              <a:gd name="connsiteY3" fmla="*/ 2041327 h 2041327"/>
              <a:gd name="connsiteX4" fmla="*/ 0 w 4759250"/>
              <a:gd name="connsiteY4" fmla="*/ 2041327 h 2041327"/>
              <a:gd name="connsiteX5" fmla="*/ 0 w 4759250"/>
              <a:gd name="connsiteY5" fmla="*/ 0 h 2041327"/>
              <a:gd name="connsiteX0" fmla="*/ 4089674 w 4759250"/>
              <a:gd name="connsiteY0" fmla="*/ 2041327 h 2041327"/>
              <a:gd name="connsiteX1" fmla="*/ 4223589 w 4759250"/>
              <a:gd name="connsiteY1" fmla="*/ 1505666 h 2041327"/>
              <a:gd name="connsiteX2" fmla="*/ 4759250 w 4759250"/>
              <a:gd name="connsiteY2" fmla="*/ 1371751 h 2041327"/>
              <a:gd name="connsiteX3" fmla="*/ 4089674 w 4759250"/>
              <a:gd name="connsiteY3" fmla="*/ 2041327 h 2041327"/>
              <a:gd name="connsiteX0" fmla="*/ 4089674 w 4759250"/>
              <a:gd name="connsiteY0" fmla="*/ 2041327 h 2041327"/>
              <a:gd name="connsiteX1" fmla="*/ 4223589 w 4759250"/>
              <a:gd name="connsiteY1" fmla="*/ 1505666 h 2041327"/>
              <a:gd name="connsiteX2" fmla="*/ 4759250 w 4759250"/>
              <a:gd name="connsiteY2" fmla="*/ 1371751 h 2041327"/>
              <a:gd name="connsiteX3" fmla="*/ 4089674 w 4759250"/>
              <a:gd name="connsiteY3" fmla="*/ 2041327 h 2041327"/>
              <a:gd name="connsiteX4" fmla="*/ 0 w 4759250"/>
              <a:gd name="connsiteY4" fmla="*/ 2041327 h 2041327"/>
              <a:gd name="connsiteX5" fmla="*/ 0 w 4759250"/>
              <a:gd name="connsiteY5" fmla="*/ 0 h 2041327"/>
              <a:gd name="connsiteX6" fmla="*/ 4759250 w 4759250"/>
              <a:gd name="connsiteY6" fmla="*/ 0 h 2041327"/>
              <a:gd name="connsiteX7" fmla="*/ 4759250 w 4759250"/>
              <a:gd name="connsiteY7" fmla="*/ 1371751 h 204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9250" h="2041327" stroke="0" extrusionOk="0">
                <a:moveTo>
                  <a:pt x="0" y="0"/>
                </a:moveTo>
                <a:cubicBezTo>
                  <a:pt x="1921784" y="-136124"/>
                  <a:pt x="2984970" y="-95987"/>
                  <a:pt x="4759250" y="0"/>
                </a:cubicBezTo>
                <a:cubicBezTo>
                  <a:pt x="4806492" y="362700"/>
                  <a:pt x="4735715" y="824409"/>
                  <a:pt x="4759250" y="1371751"/>
                </a:cubicBezTo>
                <a:cubicBezTo>
                  <a:pt x="4456562" y="1555224"/>
                  <a:pt x="4290099" y="1848333"/>
                  <a:pt x="4089674" y="2041327"/>
                </a:cubicBezTo>
                <a:cubicBezTo>
                  <a:pt x="2192206" y="1999663"/>
                  <a:pt x="1201338" y="2056328"/>
                  <a:pt x="0" y="2041327"/>
                </a:cubicBezTo>
                <a:cubicBezTo>
                  <a:pt x="-23374" y="1776392"/>
                  <a:pt x="40396" y="881362"/>
                  <a:pt x="0" y="0"/>
                </a:cubicBezTo>
                <a:close/>
              </a:path>
              <a:path w="4759250" h="2041327" fill="darkenLess" stroke="0" extrusionOk="0">
                <a:moveTo>
                  <a:pt x="4089674" y="2041327"/>
                </a:moveTo>
                <a:cubicBezTo>
                  <a:pt x="4141986" y="1919619"/>
                  <a:pt x="4240528" y="1571608"/>
                  <a:pt x="4223589" y="1505666"/>
                </a:cubicBezTo>
                <a:cubicBezTo>
                  <a:pt x="4404885" y="1491283"/>
                  <a:pt x="4516548" y="1390516"/>
                  <a:pt x="4759250" y="1371751"/>
                </a:cubicBezTo>
                <a:cubicBezTo>
                  <a:pt x="4494893" y="1606584"/>
                  <a:pt x="4308344" y="1870130"/>
                  <a:pt x="4089674" y="2041327"/>
                </a:cubicBezTo>
                <a:close/>
              </a:path>
              <a:path w="4759250" h="2041327" fill="none" extrusionOk="0">
                <a:moveTo>
                  <a:pt x="4089674" y="2041327"/>
                </a:moveTo>
                <a:cubicBezTo>
                  <a:pt x="4116256" y="1870328"/>
                  <a:pt x="4196855" y="1721165"/>
                  <a:pt x="4223589" y="1505666"/>
                </a:cubicBezTo>
                <a:cubicBezTo>
                  <a:pt x="4441455" y="1406191"/>
                  <a:pt x="4503480" y="1453538"/>
                  <a:pt x="4759250" y="1371751"/>
                </a:cubicBezTo>
                <a:cubicBezTo>
                  <a:pt x="4710457" y="1486766"/>
                  <a:pt x="4198337" y="1860309"/>
                  <a:pt x="4089674" y="2041327"/>
                </a:cubicBezTo>
                <a:cubicBezTo>
                  <a:pt x="3447716" y="2194098"/>
                  <a:pt x="1479338" y="2124988"/>
                  <a:pt x="0" y="2041327"/>
                </a:cubicBezTo>
                <a:cubicBezTo>
                  <a:pt x="77822" y="1725791"/>
                  <a:pt x="-112576" y="828298"/>
                  <a:pt x="0" y="0"/>
                </a:cubicBezTo>
                <a:cubicBezTo>
                  <a:pt x="2254050" y="121855"/>
                  <a:pt x="2728013" y="-116037"/>
                  <a:pt x="4759250" y="0"/>
                </a:cubicBezTo>
                <a:cubicBezTo>
                  <a:pt x="4853992" y="610999"/>
                  <a:pt x="4852001" y="935722"/>
                  <a:pt x="4759250" y="1371751"/>
                </a:cubicBezTo>
              </a:path>
              <a:path w="4759250" h="2041327" fill="none" stroke="0" extrusionOk="0">
                <a:moveTo>
                  <a:pt x="4089674" y="2041327"/>
                </a:moveTo>
                <a:cubicBezTo>
                  <a:pt x="4143065" y="1935884"/>
                  <a:pt x="4202128" y="1581699"/>
                  <a:pt x="4223589" y="1505666"/>
                </a:cubicBezTo>
                <a:cubicBezTo>
                  <a:pt x="4340018" y="1451113"/>
                  <a:pt x="4560848" y="1419541"/>
                  <a:pt x="4759250" y="1371751"/>
                </a:cubicBezTo>
                <a:cubicBezTo>
                  <a:pt x="4637658" y="1400264"/>
                  <a:pt x="4418021" y="1734411"/>
                  <a:pt x="4089674" y="2041327"/>
                </a:cubicBezTo>
                <a:cubicBezTo>
                  <a:pt x="3467614" y="2198472"/>
                  <a:pt x="1222923" y="2095518"/>
                  <a:pt x="0" y="2041327"/>
                </a:cubicBezTo>
                <a:cubicBezTo>
                  <a:pt x="-116760" y="1279539"/>
                  <a:pt x="-136485" y="552054"/>
                  <a:pt x="0" y="0"/>
                </a:cubicBezTo>
                <a:cubicBezTo>
                  <a:pt x="1378907" y="-42007"/>
                  <a:pt x="3201050" y="23572"/>
                  <a:pt x="4759250" y="0"/>
                </a:cubicBezTo>
                <a:cubicBezTo>
                  <a:pt x="4802515" y="172179"/>
                  <a:pt x="4768140" y="1069842"/>
                  <a:pt x="4759250" y="1371751"/>
                </a:cubicBezTo>
              </a:path>
            </a:pathLst>
          </a:custGeom>
          <a:solidFill>
            <a:srgbClr val="FDB527"/>
          </a:solidFill>
          <a:ln w="28575">
            <a:solidFill>
              <a:srgbClr val="FFDE77"/>
            </a:solidFill>
            <a:extLst>
              <a:ext uri="{C807C97D-BFC1-408E-A445-0C87EB9F89A2}">
                <ask:lineSketchStyleProps xmlns:ask="http://schemas.microsoft.com/office/drawing/2018/sketchyshapes" sd="1648141501">
                  <a:prstGeom prst="foldedCorner">
                    <a:avLst>
                      <a:gd name="adj" fmla="val 3280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91440" tIns="274320" rIns="91440" bIns="0" rtlCol="0" anchor="t" anchorCtr="1">
            <a:spAutoFit/>
          </a:bodyPr>
          <a:lstStyle/>
          <a:p>
            <a:pPr algn="ctr"/>
            <a:r>
              <a:rPr lang="vi-VN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lảnh lót: </a:t>
            </a:r>
            <a:r>
              <a:rPr lang="vi-VN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 thanh cao, trong và vang</a:t>
            </a:r>
            <a:endParaRPr lang="en-US" sz="36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DCE974-58B0-4BAD-8E7E-E0CA05F70204}"/>
              </a:ext>
            </a:extLst>
          </p:cNvPr>
          <p:cNvSpPr txBox="1"/>
          <p:nvPr/>
        </p:nvSpPr>
        <p:spPr>
          <a:xfrm>
            <a:off x="922295" y="5143954"/>
            <a:ext cx="2544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4000" dirty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lang="en-US" sz="4000" dirty="0">
              <a:solidFill>
                <a:srgbClr val="E89B0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C8619E-8148-4A68-89E8-BA5C05CB2D36}"/>
              </a:ext>
            </a:extLst>
          </p:cNvPr>
          <p:cNvSpPr txBox="1"/>
          <p:nvPr/>
        </p:nvSpPr>
        <p:spPr>
          <a:xfrm>
            <a:off x="922295" y="5726663"/>
            <a:ext cx="2544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</a:t>
            </a:r>
            <a:endParaRPr lang="en-US" sz="4000" dirty="0">
              <a:solidFill>
                <a:srgbClr val="E89B0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274556-7C36-40CB-8473-79C3C8B6AEDB}"/>
              </a:ext>
            </a:extLst>
          </p:cNvPr>
          <p:cNvSpPr txBox="1"/>
          <p:nvPr/>
        </p:nvSpPr>
        <p:spPr>
          <a:xfrm>
            <a:off x="8430088" y="4531102"/>
            <a:ext cx="2544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mộc mạc</a:t>
            </a:r>
            <a:endParaRPr lang="en-US" sz="4000" dirty="0">
              <a:solidFill>
                <a:srgbClr val="E89B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57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0" grpId="1" animBg="1"/>
      <p:bldP spid="21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E406A7-3747-4769-A140-6A6DE0A900CF}"/>
              </a:ext>
            </a:extLst>
          </p:cNvPr>
          <p:cNvGrpSpPr/>
          <p:nvPr/>
        </p:nvGrpSpPr>
        <p:grpSpPr>
          <a:xfrm>
            <a:off x="0" y="142774"/>
            <a:ext cx="3205424" cy="525464"/>
            <a:chOff x="0" y="142774"/>
            <a:chExt cx="3205424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1A4E16F-C8EE-4B53-B884-9C7DA6663AAF}"/>
                </a:ext>
              </a:extLst>
            </p:cNvPr>
            <p:cNvSpPr/>
            <p:nvPr/>
          </p:nvSpPr>
          <p:spPr bwMode="auto">
            <a:xfrm>
              <a:off x="0" y="142774"/>
              <a:ext cx="3205424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2DCAF062-2E3E-49EA-AEBD-133751388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23695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 NGHĨA TỪ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" name="13">
            <a:extLst>
              <a:ext uri="{FF2B5EF4-FFF2-40B4-BE49-F238E27FC236}">
                <a16:creationId xmlns:a16="http://schemas.microsoft.com/office/drawing/2014/main" id="{8A52D341-DD7D-4E3B-B727-3C057170E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857" y="142774"/>
            <a:ext cx="25442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/>
            <a:r>
              <a:rPr lang="en-US" altLang="zh-CN" sz="4800" b="1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altLang="zh-CN" sz="4800" b="1" dirty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zh-CN" altLang="en-US" sz="4800" b="1" dirty="0">
              <a:solidFill>
                <a:srgbClr val="E89B0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E7BBCA-4545-4178-93D0-6EF3E82C58A5}"/>
              </a:ext>
            </a:extLst>
          </p:cNvPr>
          <p:cNvSpPr txBox="1"/>
          <p:nvPr/>
        </p:nvSpPr>
        <p:spPr>
          <a:xfrm>
            <a:off x="966352" y="1154639"/>
            <a:ext cx="47009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nhà em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xoan trước ngõ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xao xuyến nở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mây từng chùm.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8D2C2-C006-4902-A372-9BA5AE4E8932}"/>
              </a:ext>
            </a:extLst>
          </p:cNvPr>
          <p:cNvSpPr txBox="1"/>
          <p:nvPr/>
        </p:nvSpPr>
        <p:spPr>
          <a:xfrm>
            <a:off x="6909878" y="3890052"/>
            <a:ext cx="4277241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ngôi nhà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Gỗ, tre mộc mạc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yêu đất nước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 mùa chim ca.</a:t>
            </a:r>
            <a:endParaRPr lang="en-US" sz="4000" b="0" i="0" dirty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4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24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4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FF8629-34A6-43EB-B4AD-8B67B741F1A3}"/>
              </a:ext>
            </a:extLst>
          </p:cNvPr>
          <p:cNvSpPr txBox="1"/>
          <p:nvPr/>
        </p:nvSpPr>
        <p:spPr>
          <a:xfrm>
            <a:off x="923730" y="3890052"/>
            <a:ext cx="47009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tiếng chim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hồi lảnh lót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 vàng thơm phức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 đầy sân phơi.</a:t>
            </a:r>
            <a:endParaRPr lang="en-US" sz="4000" dirty="0"/>
          </a:p>
        </p:txBody>
      </p:sp>
      <p:sp>
        <p:nvSpPr>
          <p:cNvPr id="10" name="Lưu đồ: Đường kết nối 8">
            <a:extLst>
              <a:ext uri="{FF2B5EF4-FFF2-40B4-BE49-F238E27FC236}">
                <a16:creationId xmlns:a16="http://schemas.microsoft.com/office/drawing/2014/main" id="{148B173A-AADC-4490-90E5-F307D026FDB3}"/>
              </a:ext>
            </a:extLst>
          </p:cNvPr>
          <p:cNvSpPr/>
          <p:nvPr/>
        </p:nvSpPr>
        <p:spPr>
          <a:xfrm>
            <a:off x="484343" y="1226256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1</a:t>
            </a:r>
            <a:endParaRPr lang="vi-VN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8">
            <a:extLst>
              <a:ext uri="{FF2B5EF4-FFF2-40B4-BE49-F238E27FC236}">
                <a16:creationId xmlns:a16="http://schemas.microsoft.com/office/drawing/2014/main" id="{C72420EC-CFDE-4E55-8B24-E8DFCDF36769}"/>
              </a:ext>
            </a:extLst>
          </p:cNvPr>
          <p:cNvSpPr/>
          <p:nvPr/>
        </p:nvSpPr>
        <p:spPr>
          <a:xfrm>
            <a:off x="490664" y="3856083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8">
            <a:extLst>
              <a:ext uri="{FF2B5EF4-FFF2-40B4-BE49-F238E27FC236}">
                <a16:creationId xmlns:a16="http://schemas.microsoft.com/office/drawing/2014/main" id="{81B13E91-E59B-4940-ABE5-5C2FB9F8525E}"/>
              </a:ext>
            </a:extLst>
          </p:cNvPr>
          <p:cNvSpPr/>
          <p:nvPr/>
        </p:nvSpPr>
        <p:spPr>
          <a:xfrm>
            <a:off x="6427869" y="3856083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98E963-0BDA-4D1D-90E3-F67FBD770BDF}"/>
              </a:ext>
            </a:extLst>
          </p:cNvPr>
          <p:cNvSpPr txBox="1"/>
          <p:nvPr/>
        </p:nvSpPr>
        <p:spPr>
          <a:xfrm>
            <a:off x="1982794" y="2399308"/>
            <a:ext cx="2544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E89B02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 xuyến</a:t>
            </a:r>
            <a:endParaRPr lang="en-US" sz="4000" dirty="0">
              <a:solidFill>
                <a:srgbClr val="E89B0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8973E0-ED29-44E0-9BD6-BC69618BDE49}"/>
              </a:ext>
            </a:extLst>
          </p:cNvPr>
          <p:cNvSpPr txBox="1"/>
          <p:nvPr/>
        </p:nvSpPr>
        <p:spPr>
          <a:xfrm>
            <a:off x="923730" y="4531102"/>
            <a:ext cx="2544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000" dirty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hồi</a:t>
            </a:r>
            <a:endParaRPr lang="en-US" sz="4000" dirty="0">
              <a:solidFill>
                <a:srgbClr val="E89B0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66E3EA-2E4D-4F80-AEC1-54C82B3CD9F2}"/>
              </a:ext>
            </a:extLst>
          </p:cNvPr>
          <p:cNvSpPr txBox="1"/>
          <p:nvPr/>
        </p:nvSpPr>
        <p:spPr>
          <a:xfrm>
            <a:off x="2687930" y="4531102"/>
            <a:ext cx="2544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lảnh lót</a:t>
            </a:r>
            <a:endParaRPr lang="en-US" sz="4000" dirty="0">
              <a:solidFill>
                <a:srgbClr val="E89B0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D3EE5F-BDD3-4A5F-80F9-0204AAB420D5}"/>
              </a:ext>
            </a:extLst>
          </p:cNvPr>
          <p:cNvSpPr txBox="1"/>
          <p:nvPr/>
        </p:nvSpPr>
        <p:spPr>
          <a:xfrm>
            <a:off x="6448823" y="1246355"/>
            <a:ext cx="4759250" cy="2041327"/>
          </a:xfrm>
          <a:custGeom>
            <a:avLst/>
            <a:gdLst>
              <a:gd name="connsiteX0" fmla="*/ 0 w 4759250"/>
              <a:gd name="connsiteY0" fmla="*/ 0 h 2041327"/>
              <a:gd name="connsiteX1" fmla="*/ 4759250 w 4759250"/>
              <a:gd name="connsiteY1" fmla="*/ 0 h 2041327"/>
              <a:gd name="connsiteX2" fmla="*/ 4759250 w 4759250"/>
              <a:gd name="connsiteY2" fmla="*/ 1371751 h 2041327"/>
              <a:gd name="connsiteX3" fmla="*/ 4089674 w 4759250"/>
              <a:gd name="connsiteY3" fmla="*/ 2041327 h 2041327"/>
              <a:gd name="connsiteX4" fmla="*/ 0 w 4759250"/>
              <a:gd name="connsiteY4" fmla="*/ 2041327 h 2041327"/>
              <a:gd name="connsiteX5" fmla="*/ 0 w 4759250"/>
              <a:gd name="connsiteY5" fmla="*/ 0 h 2041327"/>
              <a:gd name="connsiteX0" fmla="*/ 4089674 w 4759250"/>
              <a:gd name="connsiteY0" fmla="*/ 2041327 h 2041327"/>
              <a:gd name="connsiteX1" fmla="*/ 4223589 w 4759250"/>
              <a:gd name="connsiteY1" fmla="*/ 1505666 h 2041327"/>
              <a:gd name="connsiteX2" fmla="*/ 4759250 w 4759250"/>
              <a:gd name="connsiteY2" fmla="*/ 1371751 h 2041327"/>
              <a:gd name="connsiteX3" fmla="*/ 4089674 w 4759250"/>
              <a:gd name="connsiteY3" fmla="*/ 2041327 h 2041327"/>
              <a:gd name="connsiteX0" fmla="*/ 4089674 w 4759250"/>
              <a:gd name="connsiteY0" fmla="*/ 2041327 h 2041327"/>
              <a:gd name="connsiteX1" fmla="*/ 4223589 w 4759250"/>
              <a:gd name="connsiteY1" fmla="*/ 1505666 h 2041327"/>
              <a:gd name="connsiteX2" fmla="*/ 4759250 w 4759250"/>
              <a:gd name="connsiteY2" fmla="*/ 1371751 h 2041327"/>
              <a:gd name="connsiteX3" fmla="*/ 4089674 w 4759250"/>
              <a:gd name="connsiteY3" fmla="*/ 2041327 h 2041327"/>
              <a:gd name="connsiteX4" fmla="*/ 0 w 4759250"/>
              <a:gd name="connsiteY4" fmla="*/ 2041327 h 2041327"/>
              <a:gd name="connsiteX5" fmla="*/ 0 w 4759250"/>
              <a:gd name="connsiteY5" fmla="*/ 0 h 2041327"/>
              <a:gd name="connsiteX6" fmla="*/ 4759250 w 4759250"/>
              <a:gd name="connsiteY6" fmla="*/ 0 h 2041327"/>
              <a:gd name="connsiteX7" fmla="*/ 4759250 w 4759250"/>
              <a:gd name="connsiteY7" fmla="*/ 1371751 h 204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9250" h="2041327" stroke="0" extrusionOk="0">
                <a:moveTo>
                  <a:pt x="0" y="0"/>
                </a:moveTo>
                <a:cubicBezTo>
                  <a:pt x="1921784" y="-136124"/>
                  <a:pt x="2984970" y="-95987"/>
                  <a:pt x="4759250" y="0"/>
                </a:cubicBezTo>
                <a:cubicBezTo>
                  <a:pt x="4806492" y="362700"/>
                  <a:pt x="4735715" y="824409"/>
                  <a:pt x="4759250" y="1371751"/>
                </a:cubicBezTo>
                <a:cubicBezTo>
                  <a:pt x="4456562" y="1555224"/>
                  <a:pt x="4290099" y="1848333"/>
                  <a:pt x="4089674" y="2041327"/>
                </a:cubicBezTo>
                <a:cubicBezTo>
                  <a:pt x="2192206" y="1999663"/>
                  <a:pt x="1201338" y="2056328"/>
                  <a:pt x="0" y="2041327"/>
                </a:cubicBezTo>
                <a:cubicBezTo>
                  <a:pt x="-23374" y="1776392"/>
                  <a:pt x="40396" y="881362"/>
                  <a:pt x="0" y="0"/>
                </a:cubicBezTo>
                <a:close/>
              </a:path>
              <a:path w="4759250" h="2041327" fill="darkenLess" stroke="0" extrusionOk="0">
                <a:moveTo>
                  <a:pt x="4089674" y="2041327"/>
                </a:moveTo>
                <a:cubicBezTo>
                  <a:pt x="4141986" y="1919619"/>
                  <a:pt x="4240528" y="1571608"/>
                  <a:pt x="4223589" y="1505666"/>
                </a:cubicBezTo>
                <a:cubicBezTo>
                  <a:pt x="4404885" y="1491283"/>
                  <a:pt x="4516548" y="1390516"/>
                  <a:pt x="4759250" y="1371751"/>
                </a:cubicBezTo>
                <a:cubicBezTo>
                  <a:pt x="4494893" y="1606584"/>
                  <a:pt x="4308344" y="1870130"/>
                  <a:pt x="4089674" y="2041327"/>
                </a:cubicBezTo>
                <a:close/>
              </a:path>
              <a:path w="4759250" h="2041327" fill="none" extrusionOk="0">
                <a:moveTo>
                  <a:pt x="4089674" y="2041327"/>
                </a:moveTo>
                <a:cubicBezTo>
                  <a:pt x="4116256" y="1870328"/>
                  <a:pt x="4196855" y="1721165"/>
                  <a:pt x="4223589" y="1505666"/>
                </a:cubicBezTo>
                <a:cubicBezTo>
                  <a:pt x="4441455" y="1406191"/>
                  <a:pt x="4503480" y="1453538"/>
                  <a:pt x="4759250" y="1371751"/>
                </a:cubicBezTo>
                <a:cubicBezTo>
                  <a:pt x="4710457" y="1486766"/>
                  <a:pt x="4198337" y="1860309"/>
                  <a:pt x="4089674" y="2041327"/>
                </a:cubicBezTo>
                <a:cubicBezTo>
                  <a:pt x="3447716" y="2194098"/>
                  <a:pt x="1479338" y="2124988"/>
                  <a:pt x="0" y="2041327"/>
                </a:cubicBezTo>
                <a:cubicBezTo>
                  <a:pt x="77822" y="1725791"/>
                  <a:pt x="-112576" y="828298"/>
                  <a:pt x="0" y="0"/>
                </a:cubicBezTo>
                <a:cubicBezTo>
                  <a:pt x="2254050" y="121855"/>
                  <a:pt x="2728013" y="-116037"/>
                  <a:pt x="4759250" y="0"/>
                </a:cubicBezTo>
                <a:cubicBezTo>
                  <a:pt x="4853992" y="610999"/>
                  <a:pt x="4852001" y="935722"/>
                  <a:pt x="4759250" y="1371751"/>
                </a:cubicBezTo>
              </a:path>
              <a:path w="4759250" h="2041327" fill="none" stroke="0" extrusionOk="0">
                <a:moveTo>
                  <a:pt x="4089674" y="2041327"/>
                </a:moveTo>
                <a:cubicBezTo>
                  <a:pt x="4143065" y="1935884"/>
                  <a:pt x="4202128" y="1581699"/>
                  <a:pt x="4223589" y="1505666"/>
                </a:cubicBezTo>
                <a:cubicBezTo>
                  <a:pt x="4340018" y="1451113"/>
                  <a:pt x="4560848" y="1419541"/>
                  <a:pt x="4759250" y="1371751"/>
                </a:cubicBezTo>
                <a:cubicBezTo>
                  <a:pt x="4637658" y="1400264"/>
                  <a:pt x="4418021" y="1734411"/>
                  <a:pt x="4089674" y="2041327"/>
                </a:cubicBezTo>
                <a:cubicBezTo>
                  <a:pt x="3467614" y="2198472"/>
                  <a:pt x="1222923" y="2095518"/>
                  <a:pt x="0" y="2041327"/>
                </a:cubicBezTo>
                <a:cubicBezTo>
                  <a:pt x="-116760" y="1279539"/>
                  <a:pt x="-136485" y="552054"/>
                  <a:pt x="0" y="0"/>
                </a:cubicBezTo>
                <a:cubicBezTo>
                  <a:pt x="1378907" y="-42007"/>
                  <a:pt x="3201050" y="23572"/>
                  <a:pt x="4759250" y="0"/>
                </a:cubicBezTo>
                <a:cubicBezTo>
                  <a:pt x="4802515" y="172179"/>
                  <a:pt x="4768140" y="1069842"/>
                  <a:pt x="4759250" y="1371751"/>
                </a:cubicBezTo>
              </a:path>
            </a:pathLst>
          </a:custGeom>
          <a:solidFill>
            <a:srgbClr val="FDB527"/>
          </a:solidFill>
          <a:ln w="28575">
            <a:solidFill>
              <a:srgbClr val="FFDE77"/>
            </a:solidFill>
            <a:extLst>
              <a:ext uri="{C807C97D-BFC1-408E-A445-0C87EB9F89A2}">
                <ask:lineSketchStyleProps xmlns:ask="http://schemas.microsoft.com/office/drawing/2018/sketchyshapes" sd="1648141501">
                  <a:prstGeom prst="foldedCorner">
                    <a:avLst>
                      <a:gd name="adj" fmla="val 3280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91440" tIns="274320" rIns="91440" bIns="0" rtlCol="0" anchor="t" anchorCtr="1">
            <a:spAutoFit/>
          </a:bodyPr>
          <a:lstStyle/>
          <a:p>
            <a:pPr algn="ctr"/>
            <a:r>
              <a:rPr lang="vi-VN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lảnh lót: </a:t>
            </a:r>
            <a:r>
              <a:rPr lang="vi-VN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 thanh cao, trong và vang</a:t>
            </a:r>
            <a:endParaRPr lang="en-US" sz="36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DCE974-58B0-4BAD-8E7E-E0CA05F70204}"/>
              </a:ext>
            </a:extLst>
          </p:cNvPr>
          <p:cNvSpPr txBox="1"/>
          <p:nvPr/>
        </p:nvSpPr>
        <p:spPr>
          <a:xfrm>
            <a:off x="922295" y="5143954"/>
            <a:ext cx="2544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4000" dirty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lang="en-US" sz="4000" dirty="0">
              <a:solidFill>
                <a:srgbClr val="E89B0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FDFBCB-C12C-4903-AAE5-A18F44A3407D}"/>
              </a:ext>
            </a:extLst>
          </p:cNvPr>
          <p:cNvSpPr txBox="1"/>
          <p:nvPr/>
        </p:nvSpPr>
        <p:spPr>
          <a:xfrm>
            <a:off x="6454938" y="1242760"/>
            <a:ext cx="4759250" cy="1859875"/>
          </a:xfrm>
          <a:custGeom>
            <a:avLst/>
            <a:gdLst>
              <a:gd name="connsiteX0" fmla="*/ 0 w 4759250"/>
              <a:gd name="connsiteY0" fmla="*/ 0 h 1859875"/>
              <a:gd name="connsiteX1" fmla="*/ 4759250 w 4759250"/>
              <a:gd name="connsiteY1" fmla="*/ 0 h 1859875"/>
              <a:gd name="connsiteX2" fmla="*/ 4759250 w 4759250"/>
              <a:gd name="connsiteY2" fmla="*/ 1249817 h 1859875"/>
              <a:gd name="connsiteX3" fmla="*/ 4149192 w 4759250"/>
              <a:gd name="connsiteY3" fmla="*/ 1859875 h 1859875"/>
              <a:gd name="connsiteX4" fmla="*/ 0 w 4759250"/>
              <a:gd name="connsiteY4" fmla="*/ 1859875 h 1859875"/>
              <a:gd name="connsiteX5" fmla="*/ 0 w 4759250"/>
              <a:gd name="connsiteY5" fmla="*/ 0 h 1859875"/>
              <a:gd name="connsiteX0" fmla="*/ 4149192 w 4759250"/>
              <a:gd name="connsiteY0" fmla="*/ 1859875 h 1859875"/>
              <a:gd name="connsiteX1" fmla="*/ 4271204 w 4759250"/>
              <a:gd name="connsiteY1" fmla="*/ 1371829 h 1859875"/>
              <a:gd name="connsiteX2" fmla="*/ 4759250 w 4759250"/>
              <a:gd name="connsiteY2" fmla="*/ 1249817 h 1859875"/>
              <a:gd name="connsiteX3" fmla="*/ 4149192 w 4759250"/>
              <a:gd name="connsiteY3" fmla="*/ 1859875 h 1859875"/>
              <a:gd name="connsiteX0" fmla="*/ 4149192 w 4759250"/>
              <a:gd name="connsiteY0" fmla="*/ 1859875 h 1859875"/>
              <a:gd name="connsiteX1" fmla="*/ 4271204 w 4759250"/>
              <a:gd name="connsiteY1" fmla="*/ 1371829 h 1859875"/>
              <a:gd name="connsiteX2" fmla="*/ 4759250 w 4759250"/>
              <a:gd name="connsiteY2" fmla="*/ 1249817 h 1859875"/>
              <a:gd name="connsiteX3" fmla="*/ 4149192 w 4759250"/>
              <a:gd name="connsiteY3" fmla="*/ 1859875 h 1859875"/>
              <a:gd name="connsiteX4" fmla="*/ 0 w 4759250"/>
              <a:gd name="connsiteY4" fmla="*/ 1859875 h 1859875"/>
              <a:gd name="connsiteX5" fmla="*/ 0 w 4759250"/>
              <a:gd name="connsiteY5" fmla="*/ 0 h 1859875"/>
              <a:gd name="connsiteX6" fmla="*/ 4759250 w 4759250"/>
              <a:gd name="connsiteY6" fmla="*/ 0 h 1859875"/>
              <a:gd name="connsiteX7" fmla="*/ 4759250 w 4759250"/>
              <a:gd name="connsiteY7" fmla="*/ 1249817 h 185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9250" h="1859875" stroke="0" extrusionOk="0">
                <a:moveTo>
                  <a:pt x="0" y="0"/>
                </a:moveTo>
                <a:cubicBezTo>
                  <a:pt x="1921784" y="-136124"/>
                  <a:pt x="2984970" y="-95987"/>
                  <a:pt x="4759250" y="0"/>
                </a:cubicBezTo>
                <a:cubicBezTo>
                  <a:pt x="4740084" y="278367"/>
                  <a:pt x="4821624" y="825080"/>
                  <a:pt x="4759250" y="1249817"/>
                </a:cubicBezTo>
                <a:cubicBezTo>
                  <a:pt x="4472572" y="1496881"/>
                  <a:pt x="4393486" y="1627378"/>
                  <a:pt x="4149192" y="1859875"/>
                </a:cubicBezTo>
                <a:cubicBezTo>
                  <a:pt x="3691692" y="1818211"/>
                  <a:pt x="1214454" y="1874876"/>
                  <a:pt x="0" y="1859875"/>
                </a:cubicBezTo>
                <a:cubicBezTo>
                  <a:pt x="-58765" y="1540170"/>
                  <a:pt x="126967" y="789695"/>
                  <a:pt x="0" y="0"/>
                </a:cubicBezTo>
                <a:close/>
              </a:path>
              <a:path w="4759250" h="1859875" fill="darkenLess" stroke="0" extrusionOk="0">
                <a:moveTo>
                  <a:pt x="4149192" y="1859875"/>
                </a:moveTo>
                <a:cubicBezTo>
                  <a:pt x="4157376" y="1696161"/>
                  <a:pt x="4231627" y="1492050"/>
                  <a:pt x="4271204" y="1371829"/>
                </a:cubicBezTo>
                <a:cubicBezTo>
                  <a:pt x="4430050" y="1343699"/>
                  <a:pt x="4648236" y="1241337"/>
                  <a:pt x="4759250" y="1249817"/>
                </a:cubicBezTo>
                <a:cubicBezTo>
                  <a:pt x="4719666" y="1387931"/>
                  <a:pt x="4212205" y="1747164"/>
                  <a:pt x="4149192" y="1859875"/>
                </a:cubicBezTo>
                <a:close/>
              </a:path>
              <a:path w="4759250" h="1859875" fill="none" extrusionOk="0">
                <a:moveTo>
                  <a:pt x="4149192" y="1859875"/>
                </a:moveTo>
                <a:cubicBezTo>
                  <a:pt x="4179582" y="1642306"/>
                  <a:pt x="4181034" y="1585398"/>
                  <a:pt x="4271204" y="1371829"/>
                </a:cubicBezTo>
                <a:cubicBezTo>
                  <a:pt x="4367641" y="1347600"/>
                  <a:pt x="4599617" y="1247725"/>
                  <a:pt x="4759250" y="1249817"/>
                </a:cubicBezTo>
                <a:cubicBezTo>
                  <a:pt x="4590244" y="1506289"/>
                  <a:pt x="4356784" y="1670559"/>
                  <a:pt x="4149192" y="1859875"/>
                </a:cubicBezTo>
                <a:cubicBezTo>
                  <a:pt x="2879642" y="2012646"/>
                  <a:pt x="560476" y="1943536"/>
                  <a:pt x="0" y="1859875"/>
                </a:cubicBezTo>
                <a:cubicBezTo>
                  <a:pt x="-68019" y="1616324"/>
                  <a:pt x="-162872" y="337802"/>
                  <a:pt x="0" y="0"/>
                </a:cubicBezTo>
                <a:cubicBezTo>
                  <a:pt x="2254050" y="121855"/>
                  <a:pt x="2728013" y="-116037"/>
                  <a:pt x="4759250" y="0"/>
                </a:cubicBezTo>
                <a:cubicBezTo>
                  <a:pt x="4699042" y="452779"/>
                  <a:pt x="4752195" y="924662"/>
                  <a:pt x="4759250" y="1249817"/>
                </a:cubicBezTo>
              </a:path>
              <a:path w="4759250" h="1859875" fill="none" stroke="0" extrusionOk="0">
                <a:moveTo>
                  <a:pt x="4149192" y="1859875"/>
                </a:moveTo>
                <a:cubicBezTo>
                  <a:pt x="4141002" y="1789591"/>
                  <a:pt x="4200844" y="1605048"/>
                  <a:pt x="4271204" y="1371829"/>
                </a:cubicBezTo>
                <a:cubicBezTo>
                  <a:pt x="4358908" y="1381382"/>
                  <a:pt x="4536869" y="1261383"/>
                  <a:pt x="4759250" y="1249817"/>
                </a:cubicBezTo>
                <a:cubicBezTo>
                  <a:pt x="4415204" y="1484356"/>
                  <a:pt x="4240166" y="1720245"/>
                  <a:pt x="4149192" y="1859875"/>
                </a:cubicBezTo>
                <a:cubicBezTo>
                  <a:pt x="2579892" y="2017020"/>
                  <a:pt x="1296967" y="1914066"/>
                  <a:pt x="0" y="1859875"/>
                </a:cubicBezTo>
                <a:cubicBezTo>
                  <a:pt x="-98161" y="1115344"/>
                  <a:pt x="-75489" y="678156"/>
                  <a:pt x="0" y="0"/>
                </a:cubicBezTo>
                <a:cubicBezTo>
                  <a:pt x="1378907" y="-42007"/>
                  <a:pt x="3201050" y="23572"/>
                  <a:pt x="4759250" y="0"/>
                </a:cubicBezTo>
                <a:cubicBezTo>
                  <a:pt x="4784511" y="490214"/>
                  <a:pt x="4789038" y="1070302"/>
                  <a:pt x="4759250" y="1249817"/>
                </a:cubicBezTo>
              </a:path>
            </a:pathLst>
          </a:custGeom>
          <a:solidFill>
            <a:srgbClr val="FDB527"/>
          </a:solidFill>
          <a:ln w="28575">
            <a:solidFill>
              <a:srgbClr val="FFDE77"/>
            </a:solidFill>
            <a:extLst>
              <a:ext uri="{C807C97D-BFC1-408E-A445-0C87EB9F89A2}">
                <ask:lineSketchStyleProps xmlns:ask="http://schemas.microsoft.com/office/drawing/2018/sketchyshapes" sd="1648141501">
                  <a:prstGeom prst="foldedCorner">
                    <a:avLst>
                      <a:gd name="adj" fmla="val 3280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91440" tIns="274320" rIns="91440" bIns="0" rtlCol="0" anchor="t" anchorCtr="1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 vàng</a:t>
            </a:r>
            <a:r>
              <a:rPr lang="vi-VN" sz="3200" i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vi-VN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mái nhà được lợp bằng rạ, có màu vàng</a:t>
            </a:r>
            <a:endParaRPr lang="en-US" sz="32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C8619E-8148-4A68-89E8-BA5C05CB2D36}"/>
              </a:ext>
            </a:extLst>
          </p:cNvPr>
          <p:cNvSpPr txBox="1"/>
          <p:nvPr/>
        </p:nvSpPr>
        <p:spPr>
          <a:xfrm>
            <a:off x="922295" y="5726663"/>
            <a:ext cx="2544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</a:t>
            </a:r>
            <a:endParaRPr lang="en-US" sz="4000" dirty="0">
              <a:solidFill>
                <a:srgbClr val="E89B0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170708-3CB6-424A-A945-4F53AA807658}"/>
              </a:ext>
            </a:extLst>
          </p:cNvPr>
          <p:cNvSpPr txBox="1"/>
          <p:nvPr/>
        </p:nvSpPr>
        <p:spPr>
          <a:xfrm>
            <a:off x="6407394" y="1242760"/>
            <a:ext cx="4743535" cy="2041327"/>
          </a:xfrm>
          <a:custGeom>
            <a:avLst/>
            <a:gdLst>
              <a:gd name="connsiteX0" fmla="*/ 0 w 4743535"/>
              <a:gd name="connsiteY0" fmla="*/ 0 h 2041327"/>
              <a:gd name="connsiteX1" fmla="*/ 4743535 w 4743535"/>
              <a:gd name="connsiteY1" fmla="*/ 0 h 2041327"/>
              <a:gd name="connsiteX2" fmla="*/ 4743535 w 4743535"/>
              <a:gd name="connsiteY2" fmla="*/ 1371751 h 2041327"/>
              <a:gd name="connsiteX3" fmla="*/ 4073959 w 4743535"/>
              <a:gd name="connsiteY3" fmla="*/ 2041327 h 2041327"/>
              <a:gd name="connsiteX4" fmla="*/ 0 w 4743535"/>
              <a:gd name="connsiteY4" fmla="*/ 2041327 h 2041327"/>
              <a:gd name="connsiteX5" fmla="*/ 0 w 4743535"/>
              <a:gd name="connsiteY5" fmla="*/ 0 h 2041327"/>
              <a:gd name="connsiteX0" fmla="*/ 4073959 w 4743535"/>
              <a:gd name="connsiteY0" fmla="*/ 2041327 h 2041327"/>
              <a:gd name="connsiteX1" fmla="*/ 4207874 w 4743535"/>
              <a:gd name="connsiteY1" fmla="*/ 1505666 h 2041327"/>
              <a:gd name="connsiteX2" fmla="*/ 4743535 w 4743535"/>
              <a:gd name="connsiteY2" fmla="*/ 1371751 h 2041327"/>
              <a:gd name="connsiteX3" fmla="*/ 4073959 w 4743535"/>
              <a:gd name="connsiteY3" fmla="*/ 2041327 h 2041327"/>
              <a:gd name="connsiteX0" fmla="*/ 4073959 w 4743535"/>
              <a:gd name="connsiteY0" fmla="*/ 2041327 h 2041327"/>
              <a:gd name="connsiteX1" fmla="*/ 4207874 w 4743535"/>
              <a:gd name="connsiteY1" fmla="*/ 1505666 h 2041327"/>
              <a:gd name="connsiteX2" fmla="*/ 4743535 w 4743535"/>
              <a:gd name="connsiteY2" fmla="*/ 1371751 h 2041327"/>
              <a:gd name="connsiteX3" fmla="*/ 4073959 w 4743535"/>
              <a:gd name="connsiteY3" fmla="*/ 2041327 h 2041327"/>
              <a:gd name="connsiteX4" fmla="*/ 0 w 4743535"/>
              <a:gd name="connsiteY4" fmla="*/ 2041327 h 2041327"/>
              <a:gd name="connsiteX5" fmla="*/ 0 w 4743535"/>
              <a:gd name="connsiteY5" fmla="*/ 0 h 2041327"/>
              <a:gd name="connsiteX6" fmla="*/ 4743535 w 4743535"/>
              <a:gd name="connsiteY6" fmla="*/ 0 h 2041327"/>
              <a:gd name="connsiteX7" fmla="*/ 4743535 w 4743535"/>
              <a:gd name="connsiteY7" fmla="*/ 1371751 h 204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3535" h="2041327" stroke="0" extrusionOk="0">
                <a:moveTo>
                  <a:pt x="0" y="0"/>
                </a:moveTo>
                <a:cubicBezTo>
                  <a:pt x="2194339" y="-136124"/>
                  <a:pt x="3643842" y="-95987"/>
                  <a:pt x="4743535" y="0"/>
                </a:cubicBezTo>
                <a:cubicBezTo>
                  <a:pt x="4790777" y="362700"/>
                  <a:pt x="4720000" y="824409"/>
                  <a:pt x="4743535" y="1371751"/>
                </a:cubicBezTo>
                <a:cubicBezTo>
                  <a:pt x="4440847" y="1555224"/>
                  <a:pt x="4274384" y="1848333"/>
                  <a:pt x="4073959" y="2041327"/>
                </a:cubicBezTo>
                <a:cubicBezTo>
                  <a:pt x="2809440" y="1999663"/>
                  <a:pt x="1142949" y="2056328"/>
                  <a:pt x="0" y="2041327"/>
                </a:cubicBezTo>
                <a:cubicBezTo>
                  <a:pt x="-23374" y="1776392"/>
                  <a:pt x="40396" y="881362"/>
                  <a:pt x="0" y="0"/>
                </a:cubicBezTo>
                <a:close/>
              </a:path>
              <a:path w="4743535" h="2041327" fill="darkenLess" stroke="0" extrusionOk="0">
                <a:moveTo>
                  <a:pt x="4073959" y="2041327"/>
                </a:moveTo>
                <a:cubicBezTo>
                  <a:pt x="4126271" y="1919619"/>
                  <a:pt x="4224813" y="1571608"/>
                  <a:pt x="4207874" y="1505666"/>
                </a:cubicBezTo>
                <a:cubicBezTo>
                  <a:pt x="4389170" y="1491283"/>
                  <a:pt x="4500833" y="1390516"/>
                  <a:pt x="4743535" y="1371751"/>
                </a:cubicBezTo>
                <a:cubicBezTo>
                  <a:pt x="4479178" y="1606584"/>
                  <a:pt x="4292629" y="1870130"/>
                  <a:pt x="4073959" y="2041327"/>
                </a:cubicBezTo>
                <a:close/>
              </a:path>
              <a:path w="4743535" h="2041327" fill="none" extrusionOk="0">
                <a:moveTo>
                  <a:pt x="4073959" y="2041327"/>
                </a:moveTo>
                <a:cubicBezTo>
                  <a:pt x="4100541" y="1870328"/>
                  <a:pt x="4181140" y="1721165"/>
                  <a:pt x="4207874" y="1505666"/>
                </a:cubicBezTo>
                <a:cubicBezTo>
                  <a:pt x="4425740" y="1406191"/>
                  <a:pt x="4487765" y="1453538"/>
                  <a:pt x="4743535" y="1371751"/>
                </a:cubicBezTo>
                <a:cubicBezTo>
                  <a:pt x="4694742" y="1486766"/>
                  <a:pt x="4182622" y="1860309"/>
                  <a:pt x="4073959" y="2041327"/>
                </a:cubicBezTo>
                <a:cubicBezTo>
                  <a:pt x="3049639" y="2194098"/>
                  <a:pt x="1790313" y="2124988"/>
                  <a:pt x="0" y="2041327"/>
                </a:cubicBezTo>
                <a:cubicBezTo>
                  <a:pt x="77822" y="1725791"/>
                  <a:pt x="-112576" y="828298"/>
                  <a:pt x="0" y="0"/>
                </a:cubicBezTo>
                <a:cubicBezTo>
                  <a:pt x="1423140" y="121855"/>
                  <a:pt x="3444003" y="-116037"/>
                  <a:pt x="4743535" y="0"/>
                </a:cubicBezTo>
                <a:cubicBezTo>
                  <a:pt x="4838277" y="610999"/>
                  <a:pt x="4836286" y="935722"/>
                  <a:pt x="4743535" y="1371751"/>
                </a:cubicBezTo>
              </a:path>
              <a:path w="4743535" h="2041327" fill="none" stroke="0" extrusionOk="0">
                <a:moveTo>
                  <a:pt x="4073959" y="2041327"/>
                </a:moveTo>
                <a:cubicBezTo>
                  <a:pt x="4127350" y="1935884"/>
                  <a:pt x="4186413" y="1581699"/>
                  <a:pt x="4207874" y="1505666"/>
                </a:cubicBezTo>
                <a:cubicBezTo>
                  <a:pt x="4324303" y="1451113"/>
                  <a:pt x="4545133" y="1419541"/>
                  <a:pt x="4743535" y="1371751"/>
                </a:cubicBezTo>
                <a:cubicBezTo>
                  <a:pt x="4621943" y="1400264"/>
                  <a:pt x="4402306" y="1734411"/>
                  <a:pt x="4073959" y="2041327"/>
                </a:cubicBezTo>
                <a:cubicBezTo>
                  <a:pt x="2277502" y="2198472"/>
                  <a:pt x="1518304" y="2095518"/>
                  <a:pt x="0" y="2041327"/>
                </a:cubicBezTo>
                <a:cubicBezTo>
                  <a:pt x="-116760" y="1279539"/>
                  <a:pt x="-136485" y="552054"/>
                  <a:pt x="0" y="0"/>
                </a:cubicBezTo>
                <a:cubicBezTo>
                  <a:pt x="1571658" y="-42007"/>
                  <a:pt x="3288440" y="23572"/>
                  <a:pt x="4743535" y="0"/>
                </a:cubicBezTo>
                <a:cubicBezTo>
                  <a:pt x="4786800" y="172179"/>
                  <a:pt x="4752425" y="1069842"/>
                  <a:pt x="4743535" y="1371751"/>
                </a:cubicBezTo>
              </a:path>
            </a:pathLst>
          </a:custGeom>
          <a:solidFill>
            <a:srgbClr val="FDB527"/>
          </a:solidFill>
          <a:ln w="28575">
            <a:solidFill>
              <a:srgbClr val="FFDE77"/>
            </a:solidFill>
            <a:extLst>
              <a:ext uri="{C807C97D-BFC1-408E-A445-0C87EB9F89A2}">
                <ask:lineSketchStyleProps xmlns:ask="http://schemas.microsoft.com/office/drawing/2018/sketchyshapes" sd="1648141501">
                  <a:prstGeom prst="foldedCorner">
                    <a:avLst>
                      <a:gd name="adj" fmla="val 3280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91440" tIns="274320" rIns="91440" bIns="0" rtlCol="0" anchor="t" anchorCtr="1">
            <a:spAutoFit/>
          </a:bodyPr>
          <a:lstStyle/>
          <a:p>
            <a:pPr algn="ctr"/>
            <a:r>
              <a:rPr lang="vi-VN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</a:t>
            </a:r>
            <a:r>
              <a:rPr lang="vi-VN" sz="3600" i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vi-VN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phần của cây lúa còn lại sau khi gặt</a:t>
            </a:r>
            <a:endParaRPr lang="en-US" sz="36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274556-7C36-40CB-8473-79C3C8B6AEDB}"/>
              </a:ext>
            </a:extLst>
          </p:cNvPr>
          <p:cNvSpPr txBox="1"/>
          <p:nvPr/>
        </p:nvSpPr>
        <p:spPr>
          <a:xfrm>
            <a:off x="8430088" y="4531102"/>
            <a:ext cx="2544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mộc mạc</a:t>
            </a:r>
            <a:endParaRPr lang="en-US" sz="4000" dirty="0">
              <a:solidFill>
                <a:srgbClr val="E89B0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D6F67A-1C4A-464B-AAD6-AC5E55E3C682}"/>
              </a:ext>
            </a:extLst>
          </p:cNvPr>
          <p:cNvSpPr txBox="1"/>
          <p:nvPr/>
        </p:nvSpPr>
        <p:spPr>
          <a:xfrm>
            <a:off x="6401279" y="1217657"/>
            <a:ext cx="4743535" cy="2041327"/>
          </a:xfrm>
          <a:custGeom>
            <a:avLst/>
            <a:gdLst>
              <a:gd name="connsiteX0" fmla="*/ 0 w 4743535"/>
              <a:gd name="connsiteY0" fmla="*/ 0 h 2041327"/>
              <a:gd name="connsiteX1" fmla="*/ 4743535 w 4743535"/>
              <a:gd name="connsiteY1" fmla="*/ 0 h 2041327"/>
              <a:gd name="connsiteX2" fmla="*/ 4743535 w 4743535"/>
              <a:gd name="connsiteY2" fmla="*/ 1371751 h 2041327"/>
              <a:gd name="connsiteX3" fmla="*/ 4073959 w 4743535"/>
              <a:gd name="connsiteY3" fmla="*/ 2041327 h 2041327"/>
              <a:gd name="connsiteX4" fmla="*/ 0 w 4743535"/>
              <a:gd name="connsiteY4" fmla="*/ 2041327 h 2041327"/>
              <a:gd name="connsiteX5" fmla="*/ 0 w 4743535"/>
              <a:gd name="connsiteY5" fmla="*/ 0 h 2041327"/>
              <a:gd name="connsiteX0" fmla="*/ 4073959 w 4743535"/>
              <a:gd name="connsiteY0" fmla="*/ 2041327 h 2041327"/>
              <a:gd name="connsiteX1" fmla="*/ 4207874 w 4743535"/>
              <a:gd name="connsiteY1" fmla="*/ 1505666 h 2041327"/>
              <a:gd name="connsiteX2" fmla="*/ 4743535 w 4743535"/>
              <a:gd name="connsiteY2" fmla="*/ 1371751 h 2041327"/>
              <a:gd name="connsiteX3" fmla="*/ 4073959 w 4743535"/>
              <a:gd name="connsiteY3" fmla="*/ 2041327 h 2041327"/>
              <a:gd name="connsiteX0" fmla="*/ 4073959 w 4743535"/>
              <a:gd name="connsiteY0" fmla="*/ 2041327 h 2041327"/>
              <a:gd name="connsiteX1" fmla="*/ 4207874 w 4743535"/>
              <a:gd name="connsiteY1" fmla="*/ 1505666 h 2041327"/>
              <a:gd name="connsiteX2" fmla="*/ 4743535 w 4743535"/>
              <a:gd name="connsiteY2" fmla="*/ 1371751 h 2041327"/>
              <a:gd name="connsiteX3" fmla="*/ 4073959 w 4743535"/>
              <a:gd name="connsiteY3" fmla="*/ 2041327 h 2041327"/>
              <a:gd name="connsiteX4" fmla="*/ 0 w 4743535"/>
              <a:gd name="connsiteY4" fmla="*/ 2041327 h 2041327"/>
              <a:gd name="connsiteX5" fmla="*/ 0 w 4743535"/>
              <a:gd name="connsiteY5" fmla="*/ 0 h 2041327"/>
              <a:gd name="connsiteX6" fmla="*/ 4743535 w 4743535"/>
              <a:gd name="connsiteY6" fmla="*/ 0 h 2041327"/>
              <a:gd name="connsiteX7" fmla="*/ 4743535 w 4743535"/>
              <a:gd name="connsiteY7" fmla="*/ 1371751 h 204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3535" h="2041327" stroke="0" extrusionOk="0">
                <a:moveTo>
                  <a:pt x="0" y="0"/>
                </a:moveTo>
                <a:cubicBezTo>
                  <a:pt x="2194339" y="-136124"/>
                  <a:pt x="3643842" y="-95987"/>
                  <a:pt x="4743535" y="0"/>
                </a:cubicBezTo>
                <a:cubicBezTo>
                  <a:pt x="4790777" y="362700"/>
                  <a:pt x="4720000" y="824409"/>
                  <a:pt x="4743535" y="1371751"/>
                </a:cubicBezTo>
                <a:cubicBezTo>
                  <a:pt x="4440847" y="1555224"/>
                  <a:pt x="4274384" y="1848333"/>
                  <a:pt x="4073959" y="2041327"/>
                </a:cubicBezTo>
                <a:cubicBezTo>
                  <a:pt x="2809440" y="1999663"/>
                  <a:pt x="1142949" y="2056328"/>
                  <a:pt x="0" y="2041327"/>
                </a:cubicBezTo>
                <a:cubicBezTo>
                  <a:pt x="-23374" y="1776392"/>
                  <a:pt x="40396" y="881362"/>
                  <a:pt x="0" y="0"/>
                </a:cubicBezTo>
                <a:close/>
              </a:path>
              <a:path w="4743535" h="2041327" fill="darkenLess" stroke="0" extrusionOk="0">
                <a:moveTo>
                  <a:pt x="4073959" y="2041327"/>
                </a:moveTo>
                <a:cubicBezTo>
                  <a:pt x="4126271" y="1919619"/>
                  <a:pt x="4224813" y="1571608"/>
                  <a:pt x="4207874" y="1505666"/>
                </a:cubicBezTo>
                <a:cubicBezTo>
                  <a:pt x="4389170" y="1491283"/>
                  <a:pt x="4500833" y="1390516"/>
                  <a:pt x="4743535" y="1371751"/>
                </a:cubicBezTo>
                <a:cubicBezTo>
                  <a:pt x="4479178" y="1606584"/>
                  <a:pt x="4292629" y="1870130"/>
                  <a:pt x="4073959" y="2041327"/>
                </a:cubicBezTo>
                <a:close/>
              </a:path>
              <a:path w="4743535" h="2041327" fill="none" extrusionOk="0">
                <a:moveTo>
                  <a:pt x="4073959" y="2041327"/>
                </a:moveTo>
                <a:cubicBezTo>
                  <a:pt x="4100541" y="1870328"/>
                  <a:pt x="4181140" y="1721165"/>
                  <a:pt x="4207874" y="1505666"/>
                </a:cubicBezTo>
                <a:cubicBezTo>
                  <a:pt x="4425740" y="1406191"/>
                  <a:pt x="4487765" y="1453538"/>
                  <a:pt x="4743535" y="1371751"/>
                </a:cubicBezTo>
                <a:cubicBezTo>
                  <a:pt x="4694742" y="1486766"/>
                  <a:pt x="4182622" y="1860309"/>
                  <a:pt x="4073959" y="2041327"/>
                </a:cubicBezTo>
                <a:cubicBezTo>
                  <a:pt x="3049639" y="2194098"/>
                  <a:pt x="1790313" y="2124988"/>
                  <a:pt x="0" y="2041327"/>
                </a:cubicBezTo>
                <a:cubicBezTo>
                  <a:pt x="77822" y="1725791"/>
                  <a:pt x="-112576" y="828298"/>
                  <a:pt x="0" y="0"/>
                </a:cubicBezTo>
                <a:cubicBezTo>
                  <a:pt x="1423140" y="121855"/>
                  <a:pt x="3444003" y="-116037"/>
                  <a:pt x="4743535" y="0"/>
                </a:cubicBezTo>
                <a:cubicBezTo>
                  <a:pt x="4838277" y="610999"/>
                  <a:pt x="4836286" y="935722"/>
                  <a:pt x="4743535" y="1371751"/>
                </a:cubicBezTo>
              </a:path>
              <a:path w="4743535" h="2041327" fill="none" stroke="0" extrusionOk="0">
                <a:moveTo>
                  <a:pt x="4073959" y="2041327"/>
                </a:moveTo>
                <a:cubicBezTo>
                  <a:pt x="4127350" y="1935884"/>
                  <a:pt x="4186413" y="1581699"/>
                  <a:pt x="4207874" y="1505666"/>
                </a:cubicBezTo>
                <a:cubicBezTo>
                  <a:pt x="4324303" y="1451113"/>
                  <a:pt x="4545133" y="1419541"/>
                  <a:pt x="4743535" y="1371751"/>
                </a:cubicBezTo>
                <a:cubicBezTo>
                  <a:pt x="4621943" y="1400264"/>
                  <a:pt x="4402306" y="1734411"/>
                  <a:pt x="4073959" y="2041327"/>
                </a:cubicBezTo>
                <a:cubicBezTo>
                  <a:pt x="2277502" y="2198472"/>
                  <a:pt x="1518304" y="2095518"/>
                  <a:pt x="0" y="2041327"/>
                </a:cubicBezTo>
                <a:cubicBezTo>
                  <a:pt x="-116760" y="1279539"/>
                  <a:pt x="-136485" y="552054"/>
                  <a:pt x="0" y="0"/>
                </a:cubicBezTo>
                <a:cubicBezTo>
                  <a:pt x="1571658" y="-42007"/>
                  <a:pt x="3288440" y="23572"/>
                  <a:pt x="4743535" y="0"/>
                </a:cubicBezTo>
                <a:cubicBezTo>
                  <a:pt x="4786800" y="172179"/>
                  <a:pt x="4752425" y="1069842"/>
                  <a:pt x="4743535" y="1371751"/>
                </a:cubicBezTo>
              </a:path>
            </a:pathLst>
          </a:custGeom>
          <a:solidFill>
            <a:srgbClr val="FDB527"/>
          </a:solidFill>
          <a:ln w="28575">
            <a:solidFill>
              <a:srgbClr val="FFDE77"/>
            </a:solidFill>
            <a:extLst>
              <a:ext uri="{C807C97D-BFC1-408E-A445-0C87EB9F89A2}">
                <ask:lineSketchStyleProps xmlns:ask="http://schemas.microsoft.com/office/drawing/2018/sketchyshapes" sd="1648141501">
                  <a:prstGeom prst="foldedCorner">
                    <a:avLst>
                      <a:gd name="adj" fmla="val 3280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91440" tIns="274320" rIns="91440" bIns="0" rtlCol="0" anchor="t" anchorCtr="1">
            <a:spAutoFit/>
          </a:bodyPr>
          <a:lstStyle/>
          <a:p>
            <a:pPr algn="ctr"/>
            <a:r>
              <a:rPr lang="vi-VN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mộc mạc: </a:t>
            </a:r>
            <a:r>
              <a:rPr lang="vi-VN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 dị, đơn giản</a:t>
            </a:r>
            <a:endParaRPr lang="en-US" sz="36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72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0" grpId="1" animBg="1"/>
      <p:bldP spid="21" grpId="0"/>
      <p:bldP spid="22" grpId="0" animBg="1"/>
      <p:bldP spid="22" grpId="1" animBg="1"/>
      <p:bldP spid="23" grpId="0"/>
      <p:bldP spid="24" grpId="0" animBg="1"/>
      <p:bldP spid="24" grpId="1" animBg="1"/>
      <p:bldP spid="25" grpId="0"/>
      <p:bldP spid="27" grpId="0" animBg="1"/>
      <p:bldP spid="2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33" y="787400"/>
            <a:ext cx="3962400" cy="11430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vàng</a:t>
            </a:r>
          </a:p>
        </p:txBody>
      </p:sp>
      <p:sp>
        <p:nvSpPr>
          <p:cNvPr id="3" name="AutoShape 2" descr="hình ảnh : Kiến trúc, cũ, Túp lều, Nhà tranh, Nông nghiệp, vật chất, Nha  gô, Mái vòm, Rơm rạ, Poland, Mái nhà của, Lợp lá, Ngâm, Kiến trúc nông  thôn, khu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" name="AutoShape 4" descr="hình ảnh : Kiến trúc, cũ, Túp lều, Nhà tranh, Nông nghiệp, vật chất, Nha  gô, Mái vòm, Rơm rạ, Poland, Mái nhà của, Lợp lá, Ngâm, Kiến trúc nông  thôn, khu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3078" name="Picture 6" descr="Con đường rơ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1" y="1905000"/>
            <a:ext cx="6405033" cy="425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8172"/>
            <a:ext cx="5994400" cy="398900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112000" y="748145"/>
            <a:ext cx="3962400" cy="1143000"/>
          </a:xfrm>
          <a:prstGeom prst="rect">
            <a:avLst/>
          </a:prstGeom>
        </p:spPr>
        <p:txBody>
          <a:bodyPr vert="horz" lIns="121855" tIns="60928" rIns="121855" bIns="60928" rtlCol="0" anchor="ctr">
            <a:normAutofit fontScale="92500"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86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phơi</a:t>
            </a:r>
            <a:r>
              <a:rPr lang="en-US" sz="586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rạ</a:t>
            </a:r>
            <a:r>
              <a:rPr lang="en-US" sz="586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/</a:t>
            </a:r>
            <a:r>
              <a:rPr lang="en-US" sz="586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rơm</a:t>
            </a:r>
            <a:endParaRPr lang="en-US" sz="5867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81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7CEFFC8-DBE4-4FFA-9364-BE843A2A8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552" y="1285266"/>
            <a:ext cx="4172567" cy="2374405"/>
          </a:xfrm>
          <a:prstGeom prst="roundRect">
            <a:avLst>
              <a:gd name="adj" fmla="val 16667"/>
            </a:avLst>
          </a:prstGeom>
          <a:ln>
            <a:solidFill>
              <a:srgbClr val="6BA42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0E406A7-3747-4769-A140-6A6DE0A900CF}"/>
              </a:ext>
            </a:extLst>
          </p:cNvPr>
          <p:cNvGrpSpPr/>
          <p:nvPr/>
        </p:nvGrpSpPr>
        <p:grpSpPr>
          <a:xfrm>
            <a:off x="0" y="142774"/>
            <a:ext cx="1847461" cy="525464"/>
            <a:chOff x="0" y="142774"/>
            <a:chExt cx="1847461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1A4E16F-C8EE-4B53-B884-9C7DA6663AAF}"/>
                </a:ext>
              </a:extLst>
            </p:cNvPr>
            <p:cNvSpPr/>
            <p:nvPr/>
          </p:nvSpPr>
          <p:spPr bwMode="auto">
            <a:xfrm>
              <a:off x="0" y="142774"/>
              <a:ext cx="1847461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2DCAF062-2E3E-49EA-AEBD-133751388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12346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ĐỌC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" name="13">
            <a:extLst>
              <a:ext uri="{FF2B5EF4-FFF2-40B4-BE49-F238E27FC236}">
                <a16:creationId xmlns:a16="http://schemas.microsoft.com/office/drawing/2014/main" id="{8A52D341-DD7D-4E3B-B727-3C057170E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857" y="142774"/>
            <a:ext cx="25442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/>
            <a:r>
              <a:rPr lang="en-US" altLang="zh-CN" sz="4800" b="1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altLang="zh-CN" sz="4800" b="1" dirty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zh-CN" altLang="en-US" sz="4800" b="1" dirty="0">
              <a:solidFill>
                <a:srgbClr val="E89B0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E7BBCA-4545-4178-93D0-6EF3E82C58A5}"/>
              </a:ext>
            </a:extLst>
          </p:cNvPr>
          <p:cNvSpPr txBox="1"/>
          <p:nvPr/>
        </p:nvSpPr>
        <p:spPr>
          <a:xfrm>
            <a:off x="966352" y="1154639"/>
            <a:ext cx="47009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nhà em</a:t>
            </a:r>
            <a:b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xoan trước ngõ</a:t>
            </a:r>
            <a:b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xao xuyến nở</a:t>
            </a:r>
            <a:b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mây từng chùm.</a:t>
            </a:r>
            <a:endParaRPr lang="en-US" sz="40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8D2C2-C006-4902-A372-9BA5AE4E8932}"/>
              </a:ext>
            </a:extLst>
          </p:cNvPr>
          <p:cNvSpPr txBox="1"/>
          <p:nvPr/>
        </p:nvSpPr>
        <p:spPr>
          <a:xfrm>
            <a:off x="6909878" y="3890052"/>
            <a:ext cx="4277241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ngôi nhà</a:t>
            </a:r>
            <a:b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Gỗ, tre mộc mạc</a:t>
            </a:r>
            <a:b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yêu đất nước</a:t>
            </a:r>
            <a:b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 mùa chim ca.</a:t>
            </a:r>
            <a:endParaRPr lang="en-US" sz="4000" b="0" i="0" dirty="0">
              <a:solidFill>
                <a:srgbClr val="00206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FF8629-34A6-43EB-B4AD-8B67B741F1A3}"/>
              </a:ext>
            </a:extLst>
          </p:cNvPr>
          <p:cNvSpPr txBox="1"/>
          <p:nvPr/>
        </p:nvSpPr>
        <p:spPr>
          <a:xfrm>
            <a:off x="923730" y="3890052"/>
            <a:ext cx="47009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tiếng chim</a:t>
            </a:r>
            <a:b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hồi lảnh lót</a:t>
            </a:r>
            <a:b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 vàng thơm phức</a:t>
            </a:r>
            <a:b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 đầy sân phơi.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0" name="Lưu đồ: Đường kết nối 8">
            <a:extLst>
              <a:ext uri="{FF2B5EF4-FFF2-40B4-BE49-F238E27FC236}">
                <a16:creationId xmlns:a16="http://schemas.microsoft.com/office/drawing/2014/main" id="{EDD3355C-F108-4BB2-8D26-AACC28EA8622}"/>
              </a:ext>
            </a:extLst>
          </p:cNvPr>
          <p:cNvSpPr/>
          <p:nvPr/>
        </p:nvSpPr>
        <p:spPr>
          <a:xfrm>
            <a:off x="484343" y="1226256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1</a:t>
            </a:r>
            <a:endParaRPr lang="vi-VN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8">
            <a:extLst>
              <a:ext uri="{FF2B5EF4-FFF2-40B4-BE49-F238E27FC236}">
                <a16:creationId xmlns:a16="http://schemas.microsoft.com/office/drawing/2014/main" id="{9740236C-8193-459B-A5DD-B979780D6ED5}"/>
              </a:ext>
            </a:extLst>
          </p:cNvPr>
          <p:cNvSpPr/>
          <p:nvPr/>
        </p:nvSpPr>
        <p:spPr>
          <a:xfrm>
            <a:off x="490664" y="3856083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8">
            <a:extLst>
              <a:ext uri="{FF2B5EF4-FFF2-40B4-BE49-F238E27FC236}">
                <a16:creationId xmlns:a16="http://schemas.microsoft.com/office/drawing/2014/main" id="{6F7B4D7E-1FAF-4D96-ADD9-DD73E188A9E1}"/>
              </a:ext>
            </a:extLst>
          </p:cNvPr>
          <p:cNvSpPr/>
          <p:nvPr/>
        </p:nvSpPr>
        <p:spPr>
          <a:xfrm>
            <a:off x="6427869" y="3856083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861748-B1B8-48D9-8F74-FFE36038F35A}"/>
              </a:ext>
            </a:extLst>
          </p:cNvPr>
          <p:cNvSpPr txBox="1"/>
          <p:nvPr/>
        </p:nvSpPr>
        <p:spPr>
          <a:xfrm>
            <a:off x="7163388" y="1600985"/>
            <a:ext cx="3874893" cy="1687838"/>
          </a:xfrm>
          <a:prstGeom prst="wedgeEllipseCallout">
            <a:avLst>
              <a:gd name="adj1" fmla="val -75256"/>
              <a:gd name="adj2" fmla="val 32861"/>
            </a:avLst>
          </a:prstGeom>
          <a:solidFill>
            <a:srgbClr val="FDB52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nối</a:t>
            </a:r>
            <a:r>
              <a:rPr lang="en-US" sz="36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36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r>
              <a:rPr lang="en-US" sz="36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endParaRPr lang="en-US" sz="36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5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  <p:bldP spid="10" grpId="0" animBg="1"/>
      <p:bldP spid="11" grpId="0" animBg="1"/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7CEFFC8-DBE4-4FFA-9364-BE843A2A8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552" y="1285266"/>
            <a:ext cx="4172567" cy="2374405"/>
          </a:xfrm>
          <a:prstGeom prst="roundRect">
            <a:avLst>
              <a:gd name="adj" fmla="val 16667"/>
            </a:avLst>
          </a:prstGeom>
          <a:ln>
            <a:solidFill>
              <a:srgbClr val="6BA42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0E406A7-3747-4769-A140-6A6DE0A900CF}"/>
              </a:ext>
            </a:extLst>
          </p:cNvPr>
          <p:cNvGrpSpPr/>
          <p:nvPr/>
        </p:nvGrpSpPr>
        <p:grpSpPr>
          <a:xfrm>
            <a:off x="0" y="142774"/>
            <a:ext cx="1847461" cy="525464"/>
            <a:chOff x="0" y="142774"/>
            <a:chExt cx="1847461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1A4E16F-C8EE-4B53-B884-9C7DA6663AAF}"/>
                </a:ext>
              </a:extLst>
            </p:cNvPr>
            <p:cNvSpPr/>
            <p:nvPr/>
          </p:nvSpPr>
          <p:spPr bwMode="auto">
            <a:xfrm>
              <a:off x="0" y="142774"/>
              <a:ext cx="1847461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2DCAF062-2E3E-49EA-AEBD-133751388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12346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ĐỌC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" name="13">
            <a:extLst>
              <a:ext uri="{FF2B5EF4-FFF2-40B4-BE49-F238E27FC236}">
                <a16:creationId xmlns:a16="http://schemas.microsoft.com/office/drawing/2014/main" id="{8A52D341-DD7D-4E3B-B727-3C057170E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857" y="142774"/>
            <a:ext cx="25442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/>
            <a:r>
              <a:rPr lang="en-US" altLang="zh-CN" sz="4800" b="1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altLang="zh-CN" sz="4800" b="1" dirty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zh-CN" altLang="en-US" sz="4800" b="1" dirty="0">
              <a:solidFill>
                <a:srgbClr val="E89B0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E7BBCA-4545-4178-93D0-6EF3E82C58A5}"/>
              </a:ext>
            </a:extLst>
          </p:cNvPr>
          <p:cNvSpPr txBox="1"/>
          <p:nvPr/>
        </p:nvSpPr>
        <p:spPr>
          <a:xfrm>
            <a:off x="966352" y="1154639"/>
            <a:ext cx="47009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nhà em</a:t>
            </a:r>
            <a:b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xoan trước ngõ</a:t>
            </a:r>
            <a:b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xao xuyến nở</a:t>
            </a:r>
            <a:b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mây từng chùm.</a:t>
            </a:r>
            <a:endParaRPr lang="en-US" sz="40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8D2C2-C006-4902-A372-9BA5AE4E8932}"/>
              </a:ext>
            </a:extLst>
          </p:cNvPr>
          <p:cNvSpPr txBox="1"/>
          <p:nvPr/>
        </p:nvSpPr>
        <p:spPr>
          <a:xfrm>
            <a:off x="6909878" y="3890052"/>
            <a:ext cx="4277241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ngôi nhà</a:t>
            </a:r>
            <a:b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Gỗ, tre mộc mạc</a:t>
            </a:r>
            <a:b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yêu đất nước</a:t>
            </a:r>
            <a:b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 mùa chim ca.</a:t>
            </a:r>
            <a:endParaRPr lang="en-US" sz="4000" b="0" i="0" dirty="0">
              <a:solidFill>
                <a:srgbClr val="00206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FF8629-34A6-43EB-B4AD-8B67B741F1A3}"/>
              </a:ext>
            </a:extLst>
          </p:cNvPr>
          <p:cNvSpPr txBox="1"/>
          <p:nvPr/>
        </p:nvSpPr>
        <p:spPr>
          <a:xfrm>
            <a:off x="923730" y="3890052"/>
            <a:ext cx="47009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tiếng chim</a:t>
            </a:r>
            <a:b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hồi lảnh lót</a:t>
            </a:r>
            <a:b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 vàng thơm phức</a:t>
            </a:r>
            <a:b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 đầy sân phơi.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0" name="Lưu đồ: Đường kết nối 8">
            <a:extLst>
              <a:ext uri="{FF2B5EF4-FFF2-40B4-BE49-F238E27FC236}">
                <a16:creationId xmlns:a16="http://schemas.microsoft.com/office/drawing/2014/main" id="{EDD3355C-F108-4BB2-8D26-AACC28EA8622}"/>
              </a:ext>
            </a:extLst>
          </p:cNvPr>
          <p:cNvSpPr/>
          <p:nvPr/>
        </p:nvSpPr>
        <p:spPr>
          <a:xfrm>
            <a:off x="484343" y="1226256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1</a:t>
            </a:r>
            <a:endParaRPr lang="vi-VN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8">
            <a:extLst>
              <a:ext uri="{FF2B5EF4-FFF2-40B4-BE49-F238E27FC236}">
                <a16:creationId xmlns:a16="http://schemas.microsoft.com/office/drawing/2014/main" id="{9740236C-8193-459B-A5DD-B979780D6ED5}"/>
              </a:ext>
            </a:extLst>
          </p:cNvPr>
          <p:cNvSpPr/>
          <p:nvPr/>
        </p:nvSpPr>
        <p:spPr>
          <a:xfrm>
            <a:off x="490664" y="3856083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8">
            <a:extLst>
              <a:ext uri="{FF2B5EF4-FFF2-40B4-BE49-F238E27FC236}">
                <a16:creationId xmlns:a16="http://schemas.microsoft.com/office/drawing/2014/main" id="{6F7B4D7E-1FAF-4D96-ADD9-DD73E188A9E1}"/>
              </a:ext>
            </a:extLst>
          </p:cNvPr>
          <p:cNvSpPr/>
          <p:nvPr/>
        </p:nvSpPr>
        <p:spPr>
          <a:xfrm>
            <a:off x="6427869" y="3856083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861748-B1B8-48D9-8F74-FFE36038F35A}"/>
              </a:ext>
            </a:extLst>
          </p:cNvPr>
          <p:cNvSpPr txBox="1"/>
          <p:nvPr/>
        </p:nvSpPr>
        <p:spPr>
          <a:xfrm>
            <a:off x="6924823" y="1694088"/>
            <a:ext cx="4352023" cy="995371"/>
          </a:xfrm>
          <a:prstGeom prst="wedgeEllipseCallout">
            <a:avLst>
              <a:gd name="adj1" fmla="val -55751"/>
              <a:gd name="adj2" fmla="val 85932"/>
            </a:avLst>
          </a:prstGeom>
          <a:solidFill>
            <a:srgbClr val="FDB52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US" sz="40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0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36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  <p:bldP spid="10" grpId="0" animBg="1"/>
      <p:bldP spid="11" grpId="0" animBg="1"/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A266FE-1462-4DB2-8EC9-301EE0450C2D}"/>
              </a:ext>
            </a:extLst>
          </p:cNvPr>
          <p:cNvGrpSpPr/>
          <p:nvPr/>
        </p:nvGrpSpPr>
        <p:grpSpPr>
          <a:xfrm>
            <a:off x="0" y="142774"/>
            <a:ext cx="6699183" cy="525464"/>
            <a:chOff x="0" y="142774"/>
            <a:chExt cx="6699183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4651077-0802-48FB-BA72-E9B4877D30D5}"/>
                </a:ext>
              </a:extLst>
            </p:cNvPr>
            <p:cNvSpPr/>
            <p:nvPr/>
          </p:nvSpPr>
          <p:spPr bwMode="auto">
            <a:xfrm>
              <a:off x="0" y="142774"/>
              <a:ext cx="6699183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88ACF42A-0CDD-486D-9585-022763C1E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61382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TÌM TIẾNG CÙNG VẦN VỚI MỖI TIẾNG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3AE46B-340E-44A5-AB4E-91C586D5F359}"/>
              </a:ext>
            </a:extLst>
          </p:cNvPr>
          <p:cNvGrpSpPr/>
          <p:nvPr/>
        </p:nvGrpSpPr>
        <p:grpSpPr>
          <a:xfrm>
            <a:off x="4580991" y="2211314"/>
            <a:ext cx="2935301" cy="2935301"/>
            <a:chOff x="1613752" y="2354137"/>
            <a:chExt cx="2149726" cy="2149726"/>
          </a:xfrm>
        </p:grpSpPr>
        <p:pic>
          <p:nvPicPr>
            <p:cNvPr id="13" name="Picture 12" descr="A picture containing text, gear&#10;&#10;Description automatically generated">
              <a:extLst>
                <a:ext uri="{FF2B5EF4-FFF2-40B4-BE49-F238E27FC236}">
                  <a16:creationId xmlns:a16="http://schemas.microsoft.com/office/drawing/2014/main" id="{32909651-BAD2-42CA-8351-1CCD2ED65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52" y="2354137"/>
              <a:ext cx="2149726" cy="2149726"/>
            </a:xfrm>
            <a:prstGeom prst="rect">
              <a:avLst/>
            </a:prstGeom>
          </p:spPr>
        </p:pic>
        <p:sp>
          <p:nvSpPr>
            <p:cNvPr id="14" name="8">
              <a:extLst>
                <a:ext uri="{FF2B5EF4-FFF2-40B4-BE49-F238E27FC236}">
                  <a16:creationId xmlns:a16="http://schemas.microsoft.com/office/drawing/2014/main" id="{3F29EF65-7545-45E6-B588-F32233096025}"/>
                </a:ext>
              </a:extLst>
            </p:cNvPr>
            <p:cNvSpPr/>
            <p:nvPr/>
          </p:nvSpPr>
          <p:spPr>
            <a:xfrm>
              <a:off x="1971053" y="3037309"/>
              <a:ext cx="1411018" cy="676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5400" b="1" dirty="0" err="1">
                  <a:solidFill>
                    <a:srgbClr val="E89B02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chùm</a:t>
              </a:r>
              <a:endParaRPr lang="zh-CN" altLang="en-US" sz="5400" b="1" dirty="0">
                <a:solidFill>
                  <a:srgbClr val="E89B0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AA1223-2DBD-4144-BAAE-FC6768D60DAB}"/>
              </a:ext>
            </a:extLst>
          </p:cNvPr>
          <p:cNvGrpSpPr/>
          <p:nvPr/>
        </p:nvGrpSpPr>
        <p:grpSpPr>
          <a:xfrm>
            <a:off x="445155" y="1554614"/>
            <a:ext cx="2149726" cy="2149726"/>
            <a:chOff x="1613752" y="2354137"/>
            <a:chExt cx="2149726" cy="2149726"/>
          </a:xfrm>
        </p:grpSpPr>
        <p:pic>
          <p:nvPicPr>
            <p:cNvPr id="16" name="Picture 15" descr="A picture containing text, gear&#10;&#10;Description automatically generated">
              <a:extLst>
                <a:ext uri="{FF2B5EF4-FFF2-40B4-BE49-F238E27FC236}">
                  <a16:creationId xmlns:a16="http://schemas.microsoft.com/office/drawing/2014/main" id="{3184205F-C8D8-4267-BBF9-81CB5CC98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52" y="2354137"/>
              <a:ext cx="2149726" cy="2149726"/>
            </a:xfrm>
            <a:prstGeom prst="rect">
              <a:avLst/>
            </a:prstGeom>
          </p:spPr>
        </p:pic>
        <p:sp>
          <p:nvSpPr>
            <p:cNvPr id="17" name="8">
              <a:extLst>
                <a:ext uri="{FF2B5EF4-FFF2-40B4-BE49-F238E27FC236}">
                  <a16:creationId xmlns:a16="http://schemas.microsoft.com/office/drawing/2014/main" id="{CFCBF9A9-3818-48F2-86B3-DD036902D448}"/>
                </a:ext>
              </a:extLst>
            </p:cNvPr>
            <p:cNvSpPr/>
            <p:nvPr/>
          </p:nvSpPr>
          <p:spPr>
            <a:xfrm>
              <a:off x="1828909" y="3053995"/>
              <a:ext cx="171941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cụm</a:t>
              </a:r>
              <a:endParaRPr lang="zh-CN" alt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18" name="Group 26">
            <a:extLst>
              <a:ext uri="{FF2B5EF4-FFF2-40B4-BE49-F238E27FC236}">
                <a16:creationId xmlns:a16="http://schemas.microsoft.com/office/drawing/2014/main" id="{3E13B20C-C988-4628-99D7-128E1B9AF8C1}"/>
              </a:ext>
            </a:extLst>
          </p:cNvPr>
          <p:cNvGrpSpPr/>
          <p:nvPr/>
        </p:nvGrpSpPr>
        <p:grpSpPr>
          <a:xfrm>
            <a:off x="2587063" y="2659499"/>
            <a:ext cx="2399266" cy="393197"/>
            <a:chOff x="1754295" y="2478501"/>
            <a:chExt cx="2863621" cy="393197"/>
          </a:xfrm>
        </p:grpSpPr>
        <p:cxnSp>
          <p:nvCxnSpPr>
            <p:cNvPr id="19" name="Straight Connector 27">
              <a:extLst>
                <a:ext uri="{FF2B5EF4-FFF2-40B4-BE49-F238E27FC236}">
                  <a16:creationId xmlns:a16="http://schemas.microsoft.com/office/drawing/2014/main" id="{50558AF1-CCAB-4FA8-AF24-22B5AA4F6506}"/>
                </a:ext>
              </a:extLst>
            </p:cNvPr>
            <p:cNvCxnSpPr/>
            <p:nvPr/>
          </p:nvCxnSpPr>
          <p:spPr>
            <a:xfrm flipH="1" flipV="1">
              <a:off x="3550912" y="2478501"/>
              <a:ext cx="1067004" cy="393197"/>
            </a:xfrm>
            <a:prstGeom prst="line">
              <a:avLst/>
            </a:prstGeom>
            <a:ln w="38100">
              <a:solidFill>
                <a:srgbClr val="FDB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8">
              <a:extLst>
                <a:ext uri="{FF2B5EF4-FFF2-40B4-BE49-F238E27FC236}">
                  <a16:creationId xmlns:a16="http://schemas.microsoft.com/office/drawing/2014/main" id="{42343BA9-6550-425B-AFFB-F9490E954966}"/>
                </a:ext>
              </a:extLst>
            </p:cNvPr>
            <p:cNvCxnSpPr/>
            <p:nvPr/>
          </p:nvCxnSpPr>
          <p:spPr>
            <a:xfrm flipH="1">
              <a:off x="1754295" y="2481978"/>
              <a:ext cx="1813218" cy="0"/>
            </a:xfrm>
            <a:prstGeom prst="line">
              <a:avLst/>
            </a:prstGeom>
            <a:ln w="38100">
              <a:solidFill>
                <a:srgbClr val="FDB52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6">
            <a:extLst>
              <a:ext uri="{FF2B5EF4-FFF2-40B4-BE49-F238E27FC236}">
                <a16:creationId xmlns:a16="http://schemas.microsoft.com/office/drawing/2014/main" id="{91B0EF14-7C39-4B52-A227-6FE712185F13}"/>
              </a:ext>
            </a:extLst>
          </p:cNvPr>
          <p:cNvGrpSpPr/>
          <p:nvPr/>
        </p:nvGrpSpPr>
        <p:grpSpPr>
          <a:xfrm rot="19486464">
            <a:off x="2450779" y="4524580"/>
            <a:ext cx="2399266" cy="393197"/>
            <a:chOff x="1754295" y="2478501"/>
            <a:chExt cx="2863621" cy="393197"/>
          </a:xfrm>
        </p:grpSpPr>
        <p:cxnSp>
          <p:nvCxnSpPr>
            <p:cNvPr id="22" name="Straight Connector 27">
              <a:extLst>
                <a:ext uri="{FF2B5EF4-FFF2-40B4-BE49-F238E27FC236}">
                  <a16:creationId xmlns:a16="http://schemas.microsoft.com/office/drawing/2014/main" id="{F05E7969-F249-4AFB-A1BB-D0FCD1DEDEDB}"/>
                </a:ext>
              </a:extLst>
            </p:cNvPr>
            <p:cNvCxnSpPr/>
            <p:nvPr/>
          </p:nvCxnSpPr>
          <p:spPr>
            <a:xfrm flipH="1" flipV="1">
              <a:off x="3550912" y="2478501"/>
              <a:ext cx="1067004" cy="393197"/>
            </a:xfrm>
            <a:prstGeom prst="line">
              <a:avLst/>
            </a:prstGeom>
            <a:ln w="38100">
              <a:solidFill>
                <a:srgbClr val="FDB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8">
              <a:extLst>
                <a:ext uri="{FF2B5EF4-FFF2-40B4-BE49-F238E27FC236}">
                  <a16:creationId xmlns:a16="http://schemas.microsoft.com/office/drawing/2014/main" id="{C29599FC-A67F-4831-BA0F-5C1BE6288FC9}"/>
                </a:ext>
              </a:extLst>
            </p:cNvPr>
            <p:cNvCxnSpPr/>
            <p:nvPr/>
          </p:nvCxnSpPr>
          <p:spPr>
            <a:xfrm flipH="1">
              <a:off x="1754295" y="2481978"/>
              <a:ext cx="1813218" cy="0"/>
            </a:xfrm>
            <a:prstGeom prst="line">
              <a:avLst/>
            </a:prstGeom>
            <a:ln w="38100">
              <a:solidFill>
                <a:srgbClr val="FDB52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D7DE21-FAFC-42AA-A29D-FD21773F1514}"/>
              </a:ext>
            </a:extLst>
          </p:cNvPr>
          <p:cNvGrpSpPr/>
          <p:nvPr/>
        </p:nvGrpSpPr>
        <p:grpSpPr>
          <a:xfrm>
            <a:off x="445155" y="4273580"/>
            <a:ext cx="2149726" cy="2149726"/>
            <a:chOff x="1613752" y="2354137"/>
            <a:chExt cx="2149726" cy="2149726"/>
          </a:xfrm>
        </p:grpSpPr>
        <p:pic>
          <p:nvPicPr>
            <p:cNvPr id="25" name="Picture 24" descr="A picture containing text, gear&#10;&#10;Description automatically generated">
              <a:extLst>
                <a:ext uri="{FF2B5EF4-FFF2-40B4-BE49-F238E27FC236}">
                  <a16:creationId xmlns:a16="http://schemas.microsoft.com/office/drawing/2014/main" id="{BECF9F2A-A37C-4BC4-9C0E-74384002C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52" y="2354137"/>
              <a:ext cx="2149726" cy="2149726"/>
            </a:xfrm>
            <a:prstGeom prst="rect">
              <a:avLst/>
            </a:prstGeom>
          </p:spPr>
        </p:pic>
        <p:sp>
          <p:nvSpPr>
            <p:cNvPr id="26" name="8">
              <a:extLst>
                <a:ext uri="{FF2B5EF4-FFF2-40B4-BE49-F238E27FC236}">
                  <a16:creationId xmlns:a16="http://schemas.microsoft.com/office/drawing/2014/main" id="{0D09616B-78B3-42FE-91C8-1B0C51DFE279}"/>
                </a:ext>
              </a:extLst>
            </p:cNvPr>
            <p:cNvSpPr/>
            <p:nvPr/>
          </p:nvSpPr>
          <p:spPr>
            <a:xfrm>
              <a:off x="1828909" y="3053995"/>
              <a:ext cx="171941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xum</a:t>
              </a:r>
              <a:endParaRPr lang="zh-CN" alt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909A856-226E-4A3E-80AE-BF1D075767F5}"/>
              </a:ext>
            </a:extLst>
          </p:cNvPr>
          <p:cNvGrpSpPr/>
          <p:nvPr/>
        </p:nvGrpSpPr>
        <p:grpSpPr>
          <a:xfrm flipH="1">
            <a:off x="6974042" y="2662174"/>
            <a:ext cx="2399266" cy="393197"/>
            <a:chOff x="1754295" y="2478501"/>
            <a:chExt cx="2863621" cy="39319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0A1D7B-60F5-496D-94A2-83D68394DC4E}"/>
                </a:ext>
              </a:extLst>
            </p:cNvPr>
            <p:cNvCxnSpPr/>
            <p:nvPr/>
          </p:nvCxnSpPr>
          <p:spPr>
            <a:xfrm flipH="1" flipV="1">
              <a:off x="3550912" y="2478501"/>
              <a:ext cx="1067004" cy="393197"/>
            </a:xfrm>
            <a:prstGeom prst="line">
              <a:avLst/>
            </a:prstGeom>
            <a:ln w="38100">
              <a:solidFill>
                <a:srgbClr val="FDB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0FC1105-9ECB-4B7A-9739-20F76652EF4E}"/>
                </a:ext>
              </a:extLst>
            </p:cNvPr>
            <p:cNvCxnSpPr/>
            <p:nvPr/>
          </p:nvCxnSpPr>
          <p:spPr>
            <a:xfrm flipH="1">
              <a:off x="1754295" y="2481978"/>
              <a:ext cx="1813218" cy="0"/>
            </a:xfrm>
            <a:prstGeom prst="line">
              <a:avLst/>
            </a:prstGeom>
            <a:ln w="38100">
              <a:solidFill>
                <a:srgbClr val="FDB52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99F854C-8F3E-4D6B-AF40-321EAAC11BD7}"/>
              </a:ext>
            </a:extLst>
          </p:cNvPr>
          <p:cNvGrpSpPr/>
          <p:nvPr/>
        </p:nvGrpSpPr>
        <p:grpSpPr>
          <a:xfrm rot="2113536" flipH="1">
            <a:off x="7214324" y="4524580"/>
            <a:ext cx="2399266" cy="393197"/>
            <a:chOff x="1754295" y="2478501"/>
            <a:chExt cx="2863621" cy="39319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438656A-909F-4ABE-979B-683C042B380F}"/>
                </a:ext>
              </a:extLst>
            </p:cNvPr>
            <p:cNvCxnSpPr/>
            <p:nvPr/>
          </p:nvCxnSpPr>
          <p:spPr>
            <a:xfrm flipH="1" flipV="1">
              <a:off x="3550912" y="2478501"/>
              <a:ext cx="1067004" cy="393197"/>
            </a:xfrm>
            <a:prstGeom prst="line">
              <a:avLst/>
            </a:prstGeom>
            <a:ln w="38100">
              <a:solidFill>
                <a:srgbClr val="FDB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63359DF-4ABD-4F99-82F2-5BD79E1CA41E}"/>
                </a:ext>
              </a:extLst>
            </p:cNvPr>
            <p:cNvCxnSpPr/>
            <p:nvPr/>
          </p:nvCxnSpPr>
          <p:spPr>
            <a:xfrm flipH="1">
              <a:off x="1754295" y="2481978"/>
              <a:ext cx="1813218" cy="0"/>
            </a:xfrm>
            <a:prstGeom prst="line">
              <a:avLst/>
            </a:prstGeom>
            <a:ln w="38100">
              <a:solidFill>
                <a:srgbClr val="FDB52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6D71CAA-0DCC-4E8D-BA40-EFD444422CC0}"/>
              </a:ext>
            </a:extLst>
          </p:cNvPr>
          <p:cNvGrpSpPr/>
          <p:nvPr/>
        </p:nvGrpSpPr>
        <p:grpSpPr>
          <a:xfrm>
            <a:off x="9480243" y="1554614"/>
            <a:ext cx="2149726" cy="2149726"/>
            <a:chOff x="1613752" y="2354137"/>
            <a:chExt cx="2149726" cy="2149726"/>
          </a:xfrm>
        </p:grpSpPr>
        <p:pic>
          <p:nvPicPr>
            <p:cNvPr id="34" name="Picture 33" descr="A picture containing text, gear&#10;&#10;Description automatically generated">
              <a:extLst>
                <a:ext uri="{FF2B5EF4-FFF2-40B4-BE49-F238E27FC236}">
                  <a16:creationId xmlns:a16="http://schemas.microsoft.com/office/drawing/2014/main" id="{2531BBFE-9F5B-4DDE-9CAB-4143F32C7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52" y="2354137"/>
              <a:ext cx="2149726" cy="2149726"/>
            </a:xfrm>
            <a:prstGeom prst="rect">
              <a:avLst/>
            </a:prstGeom>
          </p:spPr>
        </p:pic>
        <p:sp>
          <p:nvSpPr>
            <p:cNvPr id="35" name="8">
              <a:extLst>
                <a:ext uri="{FF2B5EF4-FFF2-40B4-BE49-F238E27FC236}">
                  <a16:creationId xmlns:a16="http://schemas.microsoft.com/office/drawing/2014/main" id="{BA451F9D-6811-48B6-9E52-643035109A4B}"/>
                </a:ext>
              </a:extLst>
            </p:cNvPr>
            <p:cNvSpPr/>
            <p:nvPr/>
          </p:nvSpPr>
          <p:spPr>
            <a:xfrm>
              <a:off x="1828909" y="3053995"/>
              <a:ext cx="171941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tùm</a:t>
              </a:r>
              <a:endParaRPr lang="zh-CN" alt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EEC93CD-13CD-493C-9D7B-DAB09DF05FA4}"/>
              </a:ext>
            </a:extLst>
          </p:cNvPr>
          <p:cNvGrpSpPr/>
          <p:nvPr/>
        </p:nvGrpSpPr>
        <p:grpSpPr>
          <a:xfrm>
            <a:off x="9480243" y="4273580"/>
            <a:ext cx="2149726" cy="2149726"/>
            <a:chOff x="1613752" y="2354137"/>
            <a:chExt cx="2149726" cy="2149726"/>
          </a:xfrm>
        </p:grpSpPr>
        <p:pic>
          <p:nvPicPr>
            <p:cNvPr id="37" name="Picture 36" descr="A picture containing text, gear&#10;&#10;Description automatically generated">
              <a:extLst>
                <a:ext uri="{FF2B5EF4-FFF2-40B4-BE49-F238E27FC236}">
                  <a16:creationId xmlns:a16="http://schemas.microsoft.com/office/drawing/2014/main" id="{65D2C238-D045-4099-A9ED-CB6C41B6A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52" y="2354137"/>
              <a:ext cx="2149726" cy="2149726"/>
            </a:xfrm>
            <a:prstGeom prst="rect">
              <a:avLst/>
            </a:prstGeom>
          </p:spPr>
        </p:pic>
        <p:sp>
          <p:nvSpPr>
            <p:cNvPr id="38" name="8">
              <a:extLst>
                <a:ext uri="{FF2B5EF4-FFF2-40B4-BE49-F238E27FC236}">
                  <a16:creationId xmlns:a16="http://schemas.microsoft.com/office/drawing/2014/main" id="{07582868-9167-4626-B43F-5127AA2EBDA3}"/>
                </a:ext>
              </a:extLst>
            </p:cNvPr>
            <p:cNvSpPr/>
            <p:nvPr/>
          </p:nvSpPr>
          <p:spPr>
            <a:xfrm>
              <a:off x="1828909" y="3053995"/>
              <a:ext cx="171941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mũm</a:t>
              </a:r>
              <a:endParaRPr lang="zh-CN" alt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39" name="8">
            <a:extLst>
              <a:ext uri="{FF2B5EF4-FFF2-40B4-BE49-F238E27FC236}">
                <a16:creationId xmlns:a16="http://schemas.microsoft.com/office/drawing/2014/main" id="{60285A9A-5590-4CE8-BD2E-EBB1FDA5E3F3}"/>
              </a:ext>
            </a:extLst>
          </p:cNvPr>
          <p:cNvSpPr/>
          <p:nvPr/>
        </p:nvSpPr>
        <p:spPr>
          <a:xfrm>
            <a:off x="5410268" y="3144138"/>
            <a:ext cx="19266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um</a:t>
            </a:r>
            <a:endParaRPr lang="zh-CN" altLang="en-US" sz="5400" b="1" dirty="0">
              <a:solidFill>
                <a:srgbClr val="00B05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947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A266FE-1462-4DB2-8EC9-301EE0450C2D}"/>
              </a:ext>
            </a:extLst>
          </p:cNvPr>
          <p:cNvGrpSpPr/>
          <p:nvPr/>
        </p:nvGrpSpPr>
        <p:grpSpPr>
          <a:xfrm>
            <a:off x="0" y="142774"/>
            <a:ext cx="6699183" cy="525464"/>
            <a:chOff x="0" y="142774"/>
            <a:chExt cx="6699183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4651077-0802-48FB-BA72-E9B4877D30D5}"/>
                </a:ext>
              </a:extLst>
            </p:cNvPr>
            <p:cNvSpPr/>
            <p:nvPr/>
          </p:nvSpPr>
          <p:spPr bwMode="auto">
            <a:xfrm>
              <a:off x="0" y="142774"/>
              <a:ext cx="6699183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88ACF42A-0CDD-486D-9585-022763C1E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61382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TÌM TIẾNG CÙNG VẦN VỚI MỖI TIẾNG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3AE46B-340E-44A5-AB4E-91C586D5F359}"/>
              </a:ext>
            </a:extLst>
          </p:cNvPr>
          <p:cNvGrpSpPr/>
          <p:nvPr/>
        </p:nvGrpSpPr>
        <p:grpSpPr>
          <a:xfrm>
            <a:off x="4580991" y="2211314"/>
            <a:ext cx="2935301" cy="2935301"/>
            <a:chOff x="1613752" y="2354137"/>
            <a:chExt cx="2149726" cy="2149726"/>
          </a:xfrm>
        </p:grpSpPr>
        <p:pic>
          <p:nvPicPr>
            <p:cNvPr id="13" name="Picture 12" descr="A picture containing text, gear&#10;&#10;Description automatically generated">
              <a:extLst>
                <a:ext uri="{FF2B5EF4-FFF2-40B4-BE49-F238E27FC236}">
                  <a16:creationId xmlns:a16="http://schemas.microsoft.com/office/drawing/2014/main" id="{32909651-BAD2-42CA-8351-1CCD2ED65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52" y="2354137"/>
              <a:ext cx="2149726" cy="2149726"/>
            </a:xfrm>
            <a:prstGeom prst="rect">
              <a:avLst/>
            </a:prstGeom>
          </p:spPr>
        </p:pic>
        <p:sp>
          <p:nvSpPr>
            <p:cNvPr id="14" name="8">
              <a:extLst>
                <a:ext uri="{FF2B5EF4-FFF2-40B4-BE49-F238E27FC236}">
                  <a16:creationId xmlns:a16="http://schemas.microsoft.com/office/drawing/2014/main" id="{3F29EF65-7545-45E6-B588-F32233096025}"/>
                </a:ext>
              </a:extLst>
            </p:cNvPr>
            <p:cNvSpPr/>
            <p:nvPr/>
          </p:nvSpPr>
          <p:spPr>
            <a:xfrm>
              <a:off x="1961725" y="2929134"/>
              <a:ext cx="1411018" cy="811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rgbClr val="E89B02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phơi</a:t>
              </a:r>
              <a:endParaRPr lang="zh-CN" altLang="en-US" sz="6600" dirty="0">
                <a:solidFill>
                  <a:srgbClr val="E89B0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AA1223-2DBD-4144-BAAE-FC6768D60DAB}"/>
              </a:ext>
            </a:extLst>
          </p:cNvPr>
          <p:cNvGrpSpPr/>
          <p:nvPr/>
        </p:nvGrpSpPr>
        <p:grpSpPr>
          <a:xfrm>
            <a:off x="445155" y="1554614"/>
            <a:ext cx="2149726" cy="2149726"/>
            <a:chOff x="1613752" y="2354137"/>
            <a:chExt cx="2149726" cy="2149726"/>
          </a:xfrm>
        </p:grpSpPr>
        <p:pic>
          <p:nvPicPr>
            <p:cNvPr id="16" name="Picture 15" descr="A picture containing text, gear&#10;&#10;Description automatically generated">
              <a:extLst>
                <a:ext uri="{FF2B5EF4-FFF2-40B4-BE49-F238E27FC236}">
                  <a16:creationId xmlns:a16="http://schemas.microsoft.com/office/drawing/2014/main" id="{3184205F-C8D8-4267-BBF9-81CB5CC98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52" y="2354137"/>
              <a:ext cx="2149726" cy="2149726"/>
            </a:xfrm>
            <a:prstGeom prst="rect">
              <a:avLst/>
            </a:prstGeom>
          </p:spPr>
        </p:pic>
        <p:sp>
          <p:nvSpPr>
            <p:cNvPr id="17" name="8">
              <a:extLst>
                <a:ext uri="{FF2B5EF4-FFF2-40B4-BE49-F238E27FC236}">
                  <a16:creationId xmlns:a16="http://schemas.microsoft.com/office/drawing/2014/main" id="{CFCBF9A9-3818-48F2-86B3-DD036902D448}"/>
                </a:ext>
              </a:extLst>
            </p:cNvPr>
            <p:cNvSpPr/>
            <p:nvPr/>
          </p:nvSpPr>
          <p:spPr>
            <a:xfrm>
              <a:off x="1828909" y="3053995"/>
              <a:ext cx="171941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mới</a:t>
              </a:r>
              <a:endParaRPr lang="zh-CN" alt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18" name="Group 26">
            <a:extLst>
              <a:ext uri="{FF2B5EF4-FFF2-40B4-BE49-F238E27FC236}">
                <a16:creationId xmlns:a16="http://schemas.microsoft.com/office/drawing/2014/main" id="{3E13B20C-C988-4628-99D7-128E1B9AF8C1}"/>
              </a:ext>
            </a:extLst>
          </p:cNvPr>
          <p:cNvGrpSpPr/>
          <p:nvPr/>
        </p:nvGrpSpPr>
        <p:grpSpPr>
          <a:xfrm>
            <a:off x="2587063" y="2659499"/>
            <a:ext cx="2399266" cy="393197"/>
            <a:chOff x="1754295" y="2478501"/>
            <a:chExt cx="2863621" cy="393197"/>
          </a:xfrm>
        </p:grpSpPr>
        <p:cxnSp>
          <p:nvCxnSpPr>
            <p:cNvPr id="19" name="Straight Connector 27">
              <a:extLst>
                <a:ext uri="{FF2B5EF4-FFF2-40B4-BE49-F238E27FC236}">
                  <a16:creationId xmlns:a16="http://schemas.microsoft.com/office/drawing/2014/main" id="{50558AF1-CCAB-4FA8-AF24-22B5AA4F6506}"/>
                </a:ext>
              </a:extLst>
            </p:cNvPr>
            <p:cNvCxnSpPr/>
            <p:nvPr/>
          </p:nvCxnSpPr>
          <p:spPr>
            <a:xfrm flipH="1" flipV="1">
              <a:off x="3550912" y="2478501"/>
              <a:ext cx="1067004" cy="393197"/>
            </a:xfrm>
            <a:prstGeom prst="line">
              <a:avLst/>
            </a:prstGeom>
            <a:ln w="38100">
              <a:solidFill>
                <a:srgbClr val="FDB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8">
              <a:extLst>
                <a:ext uri="{FF2B5EF4-FFF2-40B4-BE49-F238E27FC236}">
                  <a16:creationId xmlns:a16="http://schemas.microsoft.com/office/drawing/2014/main" id="{42343BA9-6550-425B-AFFB-F9490E954966}"/>
                </a:ext>
              </a:extLst>
            </p:cNvPr>
            <p:cNvCxnSpPr/>
            <p:nvPr/>
          </p:nvCxnSpPr>
          <p:spPr>
            <a:xfrm flipH="1">
              <a:off x="1754295" y="2481978"/>
              <a:ext cx="1813218" cy="0"/>
            </a:xfrm>
            <a:prstGeom prst="line">
              <a:avLst/>
            </a:prstGeom>
            <a:ln w="38100">
              <a:solidFill>
                <a:srgbClr val="FDB52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6">
            <a:extLst>
              <a:ext uri="{FF2B5EF4-FFF2-40B4-BE49-F238E27FC236}">
                <a16:creationId xmlns:a16="http://schemas.microsoft.com/office/drawing/2014/main" id="{91B0EF14-7C39-4B52-A227-6FE712185F13}"/>
              </a:ext>
            </a:extLst>
          </p:cNvPr>
          <p:cNvGrpSpPr/>
          <p:nvPr/>
        </p:nvGrpSpPr>
        <p:grpSpPr>
          <a:xfrm rot="19486464">
            <a:off x="2450779" y="4524580"/>
            <a:ext cx="2399266" cy="393197"/>
            <a:chOff x="1754295" y="2478501"/>
            <a:chExt cx="2863621" cy="393197"/>
          </a:xfrm>
        </p:grpSpPr>
        <p:cxnSp>
          <p:nvCxnSpPr>
            <p:cNvPr id="22" name="Straight Connector 27">
              <a:extLst>
                <a:ext uri="{FF2B5EF4-FFF2-40B4-BE49-F238E27FC236}">
                  <a16:creationId xmlns:a16="http://schemas.microsoft.com/office/drawing/2014/main" id="{F05E7969-F249-4AFB-A1BB-D0FCD1DEDEDB}"/>
                </a:ext>
              </a:extLst>
            </p:cNvPr>
            <p:cNvCxnSpPr/>
            <p:nvPr/>
          </p:nvCxnSpPr>
          <p:spPr>
            <a:xfrm flipH="1" flipV="1">
              <a:off x="3550912" y="2478501"/>
              <a:ext cx="1067004" cy="393197"/>
            </a:xfrm>
            <a:prstGeom prst="line">
              <a:avLst/>
            </a:prstGeom>
            <a:ln w="38100">
              <a:solidFill>
                <a:srgbClr val="FDB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8">
              <a:extLst>
                <a:ext uri="{FF2B5EF4-FFF2-40B4-BE49-F238E27FC236}">
                  <a16:creationId xmlns:a16="http://schemas.microsoft.com/office/drawing/2014/main" id="{C29599FC-A67F-4831-BA0F-5C1BE6288FC9}"/>
                </a:ext>
              </a:extLst>
            </p:cNvPr>
            <p:cNvCxnSpPr/>
            <p:nvPr/>
          </p:nvCxnSpPr>
          <p:spPr>
            <a:xfrm flipH="1">
              <a:off x="1754295" y="2481978"/>
              <a:ext cx="1813218" cy="0"/>
            </a:xfrm>
            <a:prstGeom prst="line">
              <a:avLst/>
            </a:prstGeom>
            <a:ln w="38100">
              <a:solidFill>
                <a:srgbClr val="FDB52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D7DE21-FAFC-42AA-A29D-FD21773F1514}"/>
              </a:ext>
            </a:extLst>
          </p:cNvPr>
          <p:cNvGrpSpPr/>
          <p:nvPr/>
        </p:nvGrpSpPr>
        <p:grpSpPr>
          <a:xfrm>
            <a:off x="445155" y="4273580"/>
            <a:ext cx="2149726" cy="2149726"/>
            <a:chOff x="1613752" y="2354137"/>
            <a:chExt cx="2149726" cy="2149726"/>
          </a:xfrm>
        </p:grpSpPr>
        <p:pic>
          <p:nvPicPr>
            <p:cNvPr id="25" name="Picture 24" descr="A picture containing text, gear&#10;&#10;Description automatically generated">
              <a:extLst>
                <a:ext uri="{FF2B5EF4-FFF2-40B4-BE49-F238E27FC236}">
                  <a16:creationId xmlns:a16="http://schemas.microsoft.com/office/drawing/2014/main" id="{BECF9F2A-A37C-4BC4-9C0E-74384002C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52" y="2354137"/>
              <a:ext cx="2149726" cy="2149726"/>
            </a:xfrm>
            <a:prstGeom prst="rect">
              <a:avLst/>
            </a:prstGeom>
          </p:spPr>
        </p:pic>
        <p:sp>
          <p:nvSpPr>
            <p:cNvPr id="26" name="8">
              <a:extLst>
                <a:ext uri="{FF2B5EF4-FFF2-40B4-BE49-F238E27FC236}">
                  <a16:creationId xmlns:a16="http://schemas.microsoft.com/office/drawing/2014/main" id="{0D09616B-78B3-42FE-91C8-1B0C51DFE279}"/>
                </a:ext>
              </a:extLst>
            </p:cNvPr>
            <p:cNvSpPr/>
            <p:nvPr/>
          </p:nvSpPr>
          <p:spPr>
            <a:xfrm>
              <a:off x="1828909" y="3053995"/>
              <a:ext cx="171941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bơi</a:t>
              </a:r>
              <a:endParaRPr lang="zh-CN" alt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909A856-226E-4A3E-80AE-BF1D075767F5}"/>
              </a:ext>
            </a:extLst>
          </p:cNvPr>
          <p:cNvGrpSpPr/>
          <p:nvPr/>
        </p:nvGrpSpPr>
        <p:grpSpPr>
          <a:xfrm flipH="1">
            <a:off x="6974042" y="2662174"/>
            <a:ext cx="2399266" cy="393197"/>
            <a:chOff x="1754295" y="2478501"/>
            <a:chExt cx="2863621" cy="39319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0A1D7B-60F5-496D-94A2-83D68394DC4E}"/>
                </a:ext>
              </a:extLst>
            </p:cNvPr>
            <p:cNvCxnSpPr/>
            <p:nvPr/>
          </p:nvCxnSpPr>
          <p:spPr>
            <a:xfrm flipH="1" flipV="1">
              <a:off x="3550912" y="2478501"/>
              <a:ext cx="1067004" cy="393197"/>
            </a:xfrm>
            <a:prstGeom prst="line">
              <a:avLst/>
            </a:prstGeom>
            <a:ln w="38100">
              <a:solidFill>
                <a:srgbClr val="FDB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0FC1105-9ECB-4B7A-9739-20F76652EF4E}"/>
                </a:ext>
              </a:extLst>
            </p:cNvPr>
            <p:cNvCxnSpPr/>
            <p:nvPr/>
          </p:nvCxnSpPr>
          <p:spPr>
            <a:xfrm flipH="1">
              <a:off x="1754295" y="2481978"/>
              <a:ext cx="1813218" cy="0"/>
            </a:xfrm>
            <a:prstGeom prst="line">
              <a:avLst/>
            </a:prstGeom>
            <a:ln w="38100">
              <a:solidFill>
                <a:srgbClr val="FDB52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99F854C-8F3E-4D6B-AF40-321EAAC11BD7}"/>
              </a:ext>
            </a:extLst>
          </p:cNvPr>
          <p:cNvGrpSpPr/>
          <p:nvPr/>
        </p:nvGrpSpPr>
        <p:grpSpPr>
          <a:xfrm rot="2113536" flipH="1">
            <a:off x="7214324" y="4524580"/>
            <a:ext cx="2399266" cy="393197"/>
            <a:chOff x="1754295" y="2478501"/>
            <a:chExt cx="2863621" cy="39319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438656A-909F-4ABE-979B-683C042B380F}"/>
                </a:ext>
              </a:extLst>
            </p:cNvPr>
            <p:cNvCxnSpPr/>
            <p:nvPr/>
          </p:nvCxnSpPr>
          <p:spPr>
            <a:xfrm flipH="1" flipV="1">
              <a:off x="3550912" y="2478501"/>
              <a:ext cx="1067004" cy="393197"/>
            </a:xfrm>
            <a:prstGeom prst="line">
              <a:avLst/>
            </a:prstGeom>
            <a:ln w="38100">
              <a:solidFill>
                <a:srgbClr val="FDB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63359DF-4ABD-4F99-82F2-5BD79E1CA41E}"/>
                </a:ext>
              </a:extLst>
            </p:cNvPr>
            <p:cNvCxnSpPr/>
            <p:nvPr/>
          </p:nvCxnSpPr>
          <p:spPr>
            <a:xfrm flipH="1">
              <a:off x="1754295" y="2481978"/>
              <a:ext cx="1813218" cy="0"/>
            </a:xfrm>
            <a:prstGeom prst="line">
              <a:avLst/>
            </a:prstGeom>
            <a:ln w="38100">
              <a:solidFill>
                <a:srgbClr val="FDB52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6D71CAA-0DCC-4E8D-BA40-EFD444422CC0}"/>
              </a:ext>
            </a:extLst>
          </p:cNvPr>
          <p:cNvGrpSpPr/>
          <p:nvPr/>
        </p:nvGrpSpPr>
        <p:grpSpPr>
          <a:xfrm>
            <a:off x="9480243" y="1554614"/>
            <a:ext cx="2149726" cy="2149726"/>
            <a:chOff x="1613752" y="2354137"/>
            <a:chExt cx="2149726" cy="2149726"/>
          </a:xfrm>
        </p:grpSpPr>
        <p:pic>
          <p:nvPicPr>
            <p:cNvPr id="34" name="Picture 33" descr="A picture containing text, gear&#10;&#10;Description automatically generated">
              <a:extLst>
                <a:ext uri="{FF2B5EF4-FFF2-40B4-BE49-F238E27FC236}">
                  <a16:creationId xmlns:a16="http://schemas.microsoft.com/office/drawing/2014/main" id="{2531BBFE-9F5B-4DDE-9CAB-4143F32C7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52" y="2354137"/>
              <a:ext cx="2149726" cy="2149726"/>
            </a:xfrm>
            <a:prstGeom prst="rect">
              <a:avLst/>
            </a:prstGeom>
          </p:spPr>
        </p:pic>
        <p:sp>
          <p:nvSpPr>
            <p:cNvPr id="35" name="8">
              <a:extLst>
                <a:ext uri="{FF2B5EF4-FFF2-40B4-BE49-F238E27FC236}">
                  <a16:creationId xmlns:a16="http://schemas.microsoft.com/office/drawing/2014/main" id="{BA451F9D-6811-48B6-9E52-643035109A4B}"/>
                </a:ext>
              </a:extLst>
            </p:cNvPr>
            <p:cNvSpPr/>
            <p:nvPr/>
          </p:nvSpPr>
          <p:spPr>
            <a:xfrm>
              <a:off x="1828909" y="3053995"/>
              <a:ext cx="171941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trời</a:t>
              </a:r>
              <a:endParaRPr lang="zh-CN" alt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EEC93CD-13CD-493C-9D7B-DAB09DF05FA4}"/>
              </a:ext>
            </a:extLst>
          </p:cNvPr>
          <p:cNvGrpSpPr/>
          <p:nvPr/>
        </p:nvGrpSpPr>
        <p:grpSpPr>
          <a:xfrm>
            <a:off x="9480243" y="4273580"/>
            <a:ext cx="2149726" cy="2149726"/>
            <a:chOff x="1613752" y="2354137"/>
            <a:chExt cx="2149726" cy="2149726"/>
          </a:xfrm>
        </p:grpSpPr>
        <p:pic>
          <p:nvPicPr>
            <p:cNvPr id="37" name="Picture 36" descr="A picture containing text, gear&#10;&#10;Description automatically generated">
              <a:extLst>
                <a:ext uri="{FF2B5EF4-FFF2-40B4-BE49-F238E27FC236}">
                  <a16:creationId xmlns:a16="http://schemas.microsoft.com/office/drawing/2014/main" id="{65D2C238-D045-4099-A9ED-CB6C41B6A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52" y="2354137"/>
              <a:ext cx="2149726" cy="2149726"/>
            </a:xfrm>
            <a:prstGeom prst="rect">
              <a:avLst/>
            </a:prstGeom>
          </p:spPr>
        </p:pic>
        <p:sp>
          <p:nvSpPr>
            <p:cNvPr id="38" name="8">
              <a:extLst>
                <a:ext uri="{FF2B5EF4-FFF2-40B4-BE49-F238E27FC236}">
                  <a16:creationId xmlns:a16="http://schemas.microsoft.com/office/drawing/2014/main" id="{07582868-9167-4626-B43F-5127AA2EBDA3}"/>
                </a:ext>
              </a:extLst>
            </p:cNvPr>
            <p:cNvSpPr/>
            <p:nvPr/>
          </p:nvSpPr>
          <p:spPr>
            <a:xfrm>
              <a:off x="1828909" y="3053995"/>
              <a:ext cx="171941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hơi</a:t>
              </a:r>
              <a:endParaRPr lang="zh-CN" alt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39" name="8">
            <a:extLst>
              <a:ext uri="{FF2B5EF4-FFF2-40B4-BE49-F238E27FC236}">
                <a16:creationId xmlns:a16="http://schemas.microsoft.com/office/drawing/2014/main" id="{BB768555-78E1-47C2-B9FD-A5B483D57EF5}"/>
              </a:ext>
            </a:extLst>
          </p:cNvPr>
          <p:cNvSpPr/>
          <p:nvPr/>
        </p:nvSpPr>
        <p:spPr>
          <a:xfrm>
            <a:off x="5510423" y="2996432"/>
            <a:ext cx="19266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dirty="0" err="1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endParaRPr lang="zh-CN" altLang="en-US" sz="6600" dirty="0">
              <a:solidFill>
                <a:srgbClr val="00B05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163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A266FE-1462-4DB2-8EC9-301EE0450C2D}"/>
              </a:ext>
            </a:extLst>
          </p:cNvPr>
          <p:cNvGrpSpPr/>
          <p:nvPr/>
        </p:nvGrpSpPr>
        <p:grpSpPr>
          <a:xfrm>
            <a:off x="0" y="142774"/>
            <a:ext cx="6699183" cy="525464"/>
            <a:chOff x="0" y="142774"/>
            <a:chExt cx="6699183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4651077-0802-48FB-BA72-E9B4877D30D5}"/>
                </a:ext>
              </a:extLst>
            </p:cNvPr>
            <p:cNvSpPr/>
            <p:nvPr/>
          </p:nvSpPr>
          <p:spPr bwMode="auto">
            <a:xfrm>
              <a:off x="0" y="142774"/>
              <a:ext cx="6699183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88ACF42A-0CDD-486D-9585-022763C1E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61382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TÌM TIẾNG CÙNG VẦN VỚI MỖI TIẾNG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3AE46B-340E-44A5-AB4E-91C586D5F359}"/>
              </a:ext>
            </a:extLst>
          </p:cNvPr>
          <p:cNvGrpSpPr/>
          <p:nvPr/>
        </p:nvGrpSpPr>
        <p:grpSpPr>
          <a:xfrm>
            <a:off x="4580991" y="2211314"/>
            <a:ext cx="2935301" cy="2935301"/>
            <a:chOff x="1613752" y="2354137"/>
            <a:chExt cx="2149726" cy="2149726"/>
          </a:xfrm>
        </p:grpSpPr>
        <p:pic>
          <p:nvPicPr>
            <p:cNvPr id="13" name="Picture 12" descr="A picture containing text, gear&#10;&#10;Description automatically generated">
              <a:extLst>
                <a:ext uri="{FF2B5EF4-FFF2-40B4-BE49-F238E27FC236}">
                  <a16:creationId xmlns:a16="http://schemas.microsoft.com/office/drawing/2014/main" id="{32909651-BAD2-42CA-8351-1CCD2ED65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52" y="2354137"/>
              <a:ext cx="2149726" cy="2149726"/>
            </a:xfrm>
            <a:prstGeom prst="rect">
              <a:avLst/>
            </a:prstGeom>
          </p:spPr>
        </p:pic>
        <p:sp>
          <p:nvSpPr>
            <p:cNvPr id="14" name="8">
              <a:extLst>
                <a:ext uri="{FF2B5EF4-FFF2-40B4-BE49-F238E27FC236}">
                  <a16:creationId xmlns:a16="http://schemas.microsoft.com/office/drawing/2014/main" id="{3F29EF65-7545-45E6-B588-F32233096025}"/>
                </a:ext>
              </a:extLst>
            </p:cNvPr>
            <p:cNvSpPr/>
            <p:nvPr/>
          </p:nvSpPr>
          <p:spPr>
            <a:xfrm>
              <a:off x="1961725" y="2929134"/>
              <a:ext cx="1411018" cy="811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rgbClr val="E89B02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nước</a:t>
              </a:r>
              <a:endParaRPr lang="zh-CN" altLang="en-US" sz="6600" dirty="0">
                <a:solidFill>
                  <a:srgbClr val="E89B0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AA1223-2DBD-4144-BAAE-FC6768D60DAB}"/>
              </a:ext>
            </a:extLst>
          </p:cNvPr>
          <p:cNvGrpSpPr/>
          <p:nvPr/>
        </p:nvGrpSpPr>
        <p:grpSpPr>
          <a:xfrm>
            <a:off x="445155" y="1554614"/>
            <a:ext cx="2149726" cy="2149726"/>
            <a:chOff x="1613752" y="2354137"/>
            <a:chExt cx="2149726" cy="2149726"/>
          </a:xfrm>
        </p:grpSpPr>
        <p:pic>
          <p:nvPicPr>
            <p:cNvPr id="16" name="Picture 15" descr="A picture containing text, gear&#10;&#10;Description automatically generated">
              <a:extLst>
                <a:ext uri="{FF2B5EF4-FFF2-40B4-BE49-F238E27FC236}">
                  <a16:creationId xmlns:a16="http://schemas.microsoft.com/office/drawing/2014/main" id="{3184205F-C8D8-4267-BBF9-81CB5CC98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52" y="2354137"/>
              <a:ext cx="2149726" cy="2149726"/>
            </a:xfrm>
            <a:prstGeom prst="rect">
              <a:avLst/>
            </a:prstGeom>
          </p:spPr>
        </p:pic>
        <p:sp>
          <p:nvSpPr>
            <p:cNvPr id="17" name="8">
              <a:extLst>
                <a:ext uri="{FF2B5EF4-FFF2-40B4-BE49-F238E27FC236}">
                  <a16:creationId xmlns:a16="http://schemas.microsoft.com/office/drawing/2014/main" id="{CFCBF9A9-3818-48F2-86B3-DD036902D448}"/>
                </a:ext>
              </a:extLst>
            </p:cNvPr>
            <p:cNvSpPr/>
            <p:nvPr/>
          </p:nvSpPr>
          <p:spPr>
            <a:xfrm>
              <a:off x="1828909" y="3053995"/>
              <a:ext cx="171941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</a:t>
              </a:r>
              <a:r>
                <a:rPr lang="vi-VN" altLang="zh-CN" sz="40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ư</a:t>
              </a:r>
              <a:r>
                <a:rPr lang="en-US" altLang="zh-CN" sz="40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ớc</a:t>
              </a:r>
              <a:endParaRPr lang="zh-CN" alt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18" name="Group 26">
            <a:extLst>
              <a:ext uri="{FF2B5EF4-FFF2-40B4-BE49-F238E27FC236}">
                <a16:creationId xmlns:a16="http://schemas.microsoft.com/office/drawing/2014/main" id="{3E13B20C-C988-4628-99D7-128E1B9AF8C1}"/>
              </a:ext>
            </a:extLst>
          </p:cNvPr>
          <p:cNvGrpSpPr/>
          <p:nvPr/>
        </p:nvGrpSpPr>
        <p:grpSpPr>
          <a:xfrm>
            <a:off x="2587063" y="2659499"/>
            <a:ext cx="2399266" cy="393197"/>
            <a:chOff x="1754295" y="2478501"/>
            <a:chExt cx="2863621" cy="393197"/>
          </a:xfrm>
        </p:grpSpPr>
        <p:cxnSp>
          <p:nvCxnSpPr>
            <p:cNvPr id="19" name="Straight Connector 27">
              <a:extLst>
                <a:ext uri="{FF2B5EF4-FFF2-40B4-BE49-F238E27FC236}">
                  <a16:creationId xmlns:a16="http://schemas.microsoft.com/office/drawing/2014/main" id="{50558AF1-CCAB-4FA8-AF24-22B5AA4F6506}"/>
                </a:ext>
              </a:extLst>
            </p:cNvPr>
            <p:cNvCxnSpPr/>
            <p:nvPr/>
          </p:nvCxnSpPr>
          <p:spPr>
            <a:xfrm flipH="1" flipV="1">
              <a:off x="3550912" y="2478501"/>
              <a:ext cx="1067004" cy="393197"/>
            </a:xfrm>
            <a:prstGeom prst="line">
              <a:avLst/>
            </a:prstGeom>
            <a:ln w="38100">
              <a:solidFill>
                <a:srgbClr val="FDB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8">
              <a:extLst>
                <a:ext uri="{FF2B5EF4-FFF2-40B4-BE49-F238E27FC236}">
                  <a16:creationId xmlns:a16="http://schemas.microsoft.com/office/drawing/2014/main" id="{42343BA9-6550-425B-AFFB-F9490E954966}"/>
                </a:ext>
              </a:extLst>
            </p:cNvPr>
            <p:cNvCxnSpPr/>
            <p:nvPr/>
          </p:nvCxnSpPr>
          <p:spPr>
            <a:xfrm flipH="1">
              <a:off x="1754295" y="2481978"/>
              <a:ext cx="1813218" cy="0"/>
            </a:xfrm>
            <a:prstGeom prst="line">
              <a:avLst/>
            </a:prstGeom>
            <a:ln w="38100">
              <a:solidFill>
                <a:srgbClr val="FDB52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6">
            <a:extLst>
              <a:ext uri="{FF2B5EF4-FFF2-40B4-BE49-F238E27FC236}">
                <a16:creationId xmlns:a16="http://schemas.microsoft.com/office/drawing/2014/main" id="{91B0EF14-7C39-4B52-A227-6FE712185F13}"/>
              </a:ext>
            </a:extLst>
          </p:cNvPr>
          <p:cNvGrpSpPr/>
          <p:nvPr/>
        </p:nvGrpSpPr>
        <p:grpSpPr>
          <a:xfrm rot="19486464">
            <a:off x="2450779" y="4524580"/>
            <a:ext cx="2399266" cy="393197"/>
            <a:chOff x="1754295" y="2478501"/>
            <a:chExt cx="2863621" cy="393197"/>
          </a:xfrm>
        </p:grpSpPr>
        <p:cxnSp>
          <p:nvCxnSpPr>
            <p:cNvPr id="22" name="Straight Connector 27">
              <a:extLst>
                <a:ext uri="{FF2B5EF4-FFF2-40B4-BE49-F238E27FC236}">
                  <a16:creationId xmlns:a16="http://schemas.microsoft.com/office/drawing/2014/main" id="{F05E7969-F249-4AFB-A1BB-D0FCD1DEDEDB}"/>
                </a:ext>
              </a:extLst>
            </p:cNvPr>
            <p:cNvCxnSpPr/>
            <p:nvPr/>
          </p:nvCxnSpPr>
          <p:spPr>
            <a:xfrm flipH="1" flipV="1">
              <a:off x="3550912" y="2478501"/>
              <a:ext cx="1067004" cy="393197"/>
            </a:xfrm>
            <a:prstGeom prst="line">
              <a:avLst/>
            </a:prstGeom>
            <a:ln w="38100">
              <a:solidFill>
                <a:srgbClr val="FDB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8">
              <a:extLst>
                <a:ext uri="{FF2B5EF4-FFF2-40B4-BE49-F238E27FC236}">
                  <a16:creationId xmlns:a16="http://schemas.microsoft.com/office/drawing/2014/main" id="{C29599FC-A67F-4831-BA0F-5C1BE6288FC9}"/>
                </a:ext>
              </a:extLst>
            </p:cNvPr>
            <p:cNvCxnSpPr/>
            <p:nvPr/>
          </p:nvCxnSpPr>
          <p:spPr>
            <a:xfrm flipH="1">
              <a:off x="1754295" y="2481978"/>
              <a:ext cx="1813218" cy="0"/>
            </a:xfrm>
            <a:prstGeom prst="line">
              <a:avLst/>
            </a:prstGeom>
            <a:ln w="38100">
              <a:solidFill>
                <a:srgbClr val="FDB52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D7DE21-FAFC-42AA-A29D-FD21773F1514}"/>
              </a:ext>
            </a:extLst>
          </p:cNvPr>
          <p:cNvGrpSpPr/>
          <p:nvPr/>
        </p:nvGrpSpPr>
        <p:grpSpPr>
          <a:xfrm>
            <a:off x="445155" y="4273580"/>
            <a:ext cx="2149726" cy="2149726"/>
            <a:chOff x="1613752" y="2354137"/>
            <a:chExt cx="2149726" cy="2149726"/>
          </a:xfrm>
        </p:grpSpPr>
        <p:pic>
          <p:nvPicPr>
            <p:cNvPr id="25" name="Picture 24" descr="A picture containing text, gear&#10;&#10;Description automatically generated">
              <a:extLst>
                <a:ext uri="{FF2B5EF4-FFF2-40B4-BE49-F238E27FC236}">
                  <a16:creationId xmlns:a16="http://schemas.microsoft.com/office/drawing/2014/main" id="{BECF9F2A-A37C-4BC4-9C0E-74384002C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52" y="2354137"/>
              <a:ext cx="2149726" cy="2149726"/>
            </a:xfrm>
            <a:prstGeom prst="rect">
              <a:avLst/>
            </a:prstGeom>
          </p:spPr>
        </p:pic>
        <p:sp>
          <p:nvSpPr>
            <p:cNvPr id="26" name="8">
              <a:extLst>
                <a:ext uri="{FF2B5EF4-FFF2-40B4-BE49-F238E27FC236}">
                  <a16:creationId xmlns:a16="http://schemas.microsoft.com/office/drawing/2014/main" id="{0D09616B-78B3-42FE-91C8-1B0C51DFE279}"/>
                </a:ext>
              </a:extLst>
            </p:cNvPr>
            <p:cNvSpPr/>
            <p:nvPr/>
          </p:nvSpPr>
          <p:spPr>
            <a:xfrm>
              <a:off x="1828909" y="3053995"/>
              <a:ext cx="171941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rước</a:t>
              </a:r>
              <a:endParaRPr lang="zh-CN" alt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909A856-226E-4A3E-80AE-BF1D075767F5}"/>
              </a:ext>
            </a:extLst>
          </p:cNvPr>
          <p:cNvGrpSpPr/>
          <p:nvPr/>
        </p:nvGrpSpPr>
        <p:grpSpPr>
          <a:xfrm flipH="1">
            <a:off x="6974042" y="2662174"/>
            <a:ext cx="2399266" cy="393197"/>
            <a:chOff x="1754295" y="2478501"/>
            <a:chExt cx="2863621" cy="39319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0A1D7B-60F5-496D-94A2-83D68394DC4E}"/>
                </a:ext>
              </a:extLst>
            </p:cNvPr>
            <p:cNvCxnSpPr/>
            <p:nvPr/>
          </p:nvCxnSpPr>
          <p:spPr>
            <a:xfrm flipH="1" flipV="1">
              <a:off x="3550912" y="2478501"/>
              <a:ext cx="1067004" cy="393197"/>
            </a:xfrm>
            <a:prstGeom prst="line">
              <a:avLst/>
            </a:prstGeom>
            <a:ln w="38100">
              <a:solidFill>
                <a:srgbClr val="FDB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0FC1105-9ECB-4B7A-9739-20F76652EF4E}"/>
                </a:ext>
              </a:extLst>
            </p:cNvPr>
            <p:cNvCxnSpPr/>
            <p:nvPr/>
          </p:nvCxnSpPr>
          <p:spPr>
            <a:xfrm flipH="1">
              <a:off x="1754295" y="2481978"/>
              <a:ext cx="1813218" cy="0"/>
            </a:xfrm>
            <a:prstGeom prst="line">
              <a:avLst/>
            </a:prstGeom>
            <a:ln w="38100">
              <a:solidFill>
                <a:srgbClr val="FDB52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99F854C-8F3E-4D6B-AF40-321EAAC11BD7}"/>
              </a:ext>
            </a:extLst>
          </p:cNvPr>
          <p:cNvGrpSpPr/>
          <p:nvPr/>
        </p:nvGrpSpPr>
        <p:grpSpPr>
          <a:xfrm rot="2113536" flipH="1">
            <a:off x="7214324" y="4524580"/>
            <a:ext cx="2399266" cy="393197"/>
            <a:chOff x="1754295" y="2478501"/>
            <a:chExt cx="2863621" cy="39319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438656A-909F-4ABE-979B-683C042B380F}"/>
                </a:ext>
              </a:extLst>
            </p:cNvPr>
            <p:cNvCxnSpPr/>
            <p:nvPr/>
          </p:nvCxnSpPr>
          <p:spPr>
            <a:xfrm flipH="1" flipV="1">
              <a:off x="3550912" y="2478501"/>
              <a:ext cx="1067004" cy="393197"/>
            </a:xfrm>
            <a:prstGeom prst="line">
              <a:avLst/>
            </a:prstGeom>
            <a:ln w="38100">
              <a:solidFill>
                <a:srgbClr val="FDB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63359DF-4ABD-4F99-82F2-5BD79E1CA41E}"/>
                </a:ext>
              </a:extLst>
            </p:cNvPr>
            <p:cNvCxnSpPr/>
            <p:nvPr/>
          </p:nvCxnSpPr>
          <p:spPr>
            <a:xfrm flipH="1">
              <a:off x="1754295" y="2481978"/>
              <a:ext cx="1813218" cy="0"/>
            </a:xfrm>
            <a:prstGeom prst="line">
              <a:avLst/>
            </a:prstGeom>
            <a:ln w="38100">
              <a:solidFill>
                <a:srgbClr val="FDB52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6D71CAA-0DCC-4E8D-BA40-EFD444422CC0}"/>
              </a:ext>
            </a:extLst>
          </p:cNvPr>
          <p:cNvGrpSpPr/>
          <p:nvPr/>
        </p:nvGrpSpPr>
        <p:grpSpPr>
          <a:xfrm>
            <a:off x="9480243" y="1554614"/>
            <a:ext cx="2149726" cy="2149726"/>
            <a:chOff x="1613752" y="2354137"/>
            <a:chExt cx="2149726" cy="2149726"/>
          </a:xfrm>
        </p:grpSpPr>
        <p:pic>
          <p:nvPicPr>
            <p:cNvPr id="34" name="Picture 33" descr="A picture containing text, gear&#10;&#10;Description automatically generated">
              <a:extLst>
                <a:ext uri="{FF2B5EF4-FFF2-40B4-BE49-F238E27FC236}">
                  <a16:creationId xmlns:a16="http://schemas.microsoft.com/office/drawing/2014/main" id="{2531BBFE-9F5B-4DDE-9CAB-4143F32C7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52" y="2354137"/>
              <a:ext cx="2149726" cy="2149726"/>
            </a:xfrm>
            <a:prstGeom prst="rect">
              <a:avLst/>
            </a:prstGeom>
          </p:spPr>
        </p:pic>
        <p:sp>
          <p:nvSpPr>
            <p:cNvPr id="35" name="8">
              <a:extLst>
                <a:ext uri="{FF2B5EF4-FFF2-40B4-BE49-F238E27FC236}">
                  <a16:creationId xmlns:a16="http://schemas.microsoft.com/office/drawing/2014/main" id="{BA451F9D-6811-48B6-9E52-643035109A4B}"/>
                </a:ext>
              </a:extLst>
            </p:cNvPr>
            <p:cNvSpPr/>
            <p:nvPr/>
          </p:nvSpPr>
          <p:spPr>
            <a:xfrm>
              <a:off x="1828909" y="3053995"/>
              <a:ext cx="171941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lược</a:t>
              </a:r>
              <a:endParaRPr lang="zh-CN" alt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EEC93CD-13CD-493C-9D7B-DAB09DF05FA4}"/>
              </a:ext>
            </a:extLst>
          </p:cNvPr>
          <p:cNvGrpSpPr/>
          <p:nvPr/>
        </p:nvGrpSpPr>
        <p:grpSpPr>
          <a:xfrm>
            <a:off x="9480243" y="4273580"/>
            <a:ext cx="2149726" cy="2149726"/>
            <a:chOff x="1613752" y="2354137"/>
            <a:chExt cx="2149726" cy="2149726"/>
          </a:xfrm>
        </p:grpSpPr>
        <p:pic>
          <p:nvPicPr>
            <p:cNvPr id="37" name="Picture 36" descr="A picture containing text, gear&#10;&#10;Description automatically generated">
              <a:extLst>
                <a:ext uri="{FF2B5EF4-FFF2-40B4-BE49-F238E27FC236}">
                  <a16:creationId xmlns:a16="http://schemas.microsoft.com/office/drawing/2014/main" id="{65D2C238-D045-4099-A9ED-CB6C41B6A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52" y="2354137"/>
              <a:ext cx="2149726" cy="2149726"/>
            </a:xfrm>
            <a:prstGeom prst="rect">
              <a:avLst/>
            </a:prstGeom>
          </p:spPr>
        </p:pic>
        <p:sp>
          <p:nvSpPr>
            <p:cNvPr id="38" name="8">
              <a:extLst>
                <a:ext uri="{FF2B5EF4-FFF2-40B4-BE49-F238E27FC236}">
                  <a16:creationId xmlns:a16="http://schemas.microsoft.com/office/drawing/2014/main" id="{07582868-9167-4626-B43F-5127AA2EBDA3}"/>
                </a:ext>
              </a:extLst>
            </p:cNvPr>
            <p:cNvSpPr/>
            <p:nvPr/>
          </p:nvSpPr>
          <p:spPr>
            <a:xfrm>
              <a:off x="1828909" y="3053995"/>
              <a:ext cx="171941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thước</a:t>
              </a:r>
              <a:endParaRPr lang="zh-CN" alt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39" name="8">
            <a:extLst>
              <a:ext uri="{FF2B5EF4-FFF2-40B4-BE49-F238E27FC236}">
                <a16:creationId xmlns:a16="http://schemas.microsoft.com/office/drawing/2014/main" id="{2EFAA52C-9E7D-4584-9A7B-928AED12EE6E}"/>
              </a:ext>
            </a:extLst>
          </p:cNvPr>
          <p:cNvSpPr/>
          <p:nvPr/>
        </p:nvSpPr>
        <p:spPr>
          <a:xfrm>
            <a:off x="5277939" y="3000465"/>
            <a:ext cx="19266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dirty="0" err="1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ươc</a:t>
            </a:r>
            <a:endParaRPr lang="zh-CN" altLang="en-US" sz="6600" dirty="0">
              <a:solidFill>
                <a:srgbClr val="00B05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655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A32B912-4C29-460F-85FF-E3A6C7F2E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6" y="66764"/>
            <a:ext cx="12034547" cy="672447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3508BA3-3732-4B24-8D1B-BD8519991B19}"/>
              </a:ext>
            </a:extLst>
          </p:cNvPr>
          <p:cNvSpPr txBox="1"/>
          <p:nvPr/>
        </p:nvSpPr>
        <p:spPr>
          <a:xfrm>
            <a:off x="635102" y="663206"/>
            <a:ext cx="1253033" cy="24974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19900" b="1" dirty="0">
                <a:solidFill>
                  <a:srgbClr val="FEF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CHỦ ĐỀ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B4C7CD-2EBA-436A-A059-09DAD041719F}"/>
              </a:ext>
            </a:extLst>
          </p:cNvPr>
          <p:cNvSpPr txBox="1"/>
          <p:nvPr/>
        </p:nvSpPr>
        <p:spPr>
          <a:xfrm>
            <a:off x="1021472" y="699749"/>
            <a:ext cx="480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EF400"/>
                </a:solidFill>
                <a:latin typeface="Arial Black" panose="020B0A04020102020204" pitchFamily="34" charset="0"/>
              </a:rPr>
              <a:t>2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B860F6B-5155-491C-A481-1493A1AE1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505" y="26241"/>
            <a:ext cx="9425233" cy="192650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7B7054A-28D2-4785-8F3E-BB6AD741CA08}"/>
              </a:ext>
            </a:extLst>
          </p:cNvPr>
          <p:cNvSpPr txBox="1"/>
          <p:nvPr/>
        </p:nvSpPr>
        <p:spPr>
          <a:xfrm>
            <a:off x="5161139" y="4584924"/>
            <a:ext cx="1869722" cy="862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3733" b="1" kern="0" dirty="0">
                <a:solidFill>
                  <a:srgbClr val="F05524"/>
                </a:solidFill>
                <a:cs typeface="Arial"/>
                <a:sym typeface="Arial"/>
              </a:rPr>
              <a:t>TIẾT </a:t>
            </a:r>
            <a:r>
              <a:rPr lang="en-US" sz="3733" b="1" kern="0" dirty="0">
                <a:solidFill>
                  <a:srgbClr val="F05524"/>
                </a:solidFill>
                <a:cs typeface="Arial"/>
                <a:sym typeface="Arial"/>
              </a:rPr>
              <a:t>2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A27F1C1-C006-484C-880A-36B58A97D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405" y="2566973"/>
            <a:ext cx="10559187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CEDEDA8-59EB-42CF-9EE3-9439DDEAD4A7}"/>
              </a:ext>
            </a:extLst>
          </p:cNvPr>
          <p:cNvGrpSpPr/>
          <p:nvPr/>
        </p:nvGrpSpPr>
        <p:grpSpPr>
          <a:xfrm>
            <a:off x="0" y="142774"/>
            <a:ext cx="4285673" cy="525464"/>
            <a:chOff x="0" y="142774"/>
            <a:chExt cx="4285673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0C1A98C-E994-4413-802C-0F6D253F66CE}"/>
                </a:ext>
              </a:extLst>
            </p:cNvPr>
            <p:cNvSpPr/>
            <p:nvPr/>
          </p:nvSpPr>
          <p:spPr bwMode="auto">
            <a:xfrm>
              <a:off x="0" y="142774"/>
              <a:ext cx="4285673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290E5837-98D6-48C4-895C-2C8CD9A4E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806" y="142775"/>
              <a:ext cx="33586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ÔN VÀ KHỞI ĐỘNG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BCDEDA9-F795-40D2-BB75-B923AD796565}"/>
              </a:ext>
            </a:extLst>
          </p:cNvPr>
          <p:cNvSpPr txBox="1"/>
          <p:nvPr/>
        </p:nvSpPr>
        <p:spPr>
          <a:xfrm>
            <a:off x="1490381" y="934775"/>
            <a:ext cx="10210287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677C8B-07CA-4A79-8FC7-5980D01508AE}"/>
              </a:ext>
            </a:extLst>
          </p:cNvPr>
          <p:cNvGrpSpPr/>
          <p:nvPr/>
        </p:nvGrpSpPr>
        <p:grpSpPr>
          <a:xfrm>
            <a:off x="0" y="1071006"/>
            <a:ext cx="1490381" cy="525464"/>
            <a:chOff x="0" y="142774"/>
            <a:chExt cx="1490381" cy="52546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10FA57-7E13-4D98-BED4-CB7D26F6159F}"/>
                </a:ext>
              </a:extLst>
            </p:cNvPr>
            <p:cNvSpPr/>
            <p:nvPr/>
          </p:nvSpPr>
          <p:spPr bwMode="auto">
            <a:xfrm>
              <a:off x="0" y="142774"/>
              <a:ext cx="1490381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9B02"/>
            </a:solidFill>
            <a:ln w="28575">
              <a:solidFill>
                <a:srgbClr val="E89B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13">
              <a:extLst>
                <a:ext uri="{FF2B5EF4-FFF2-40B4-BE49-F238E27FC236}">
                  <a16:creationId xmlns:a16="http://schemas.microsoft.com/office/drawing/2014/main" id="{DF7BC84B-69B9-4879-A8C5-4782C95771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332" y="142775"/>
              <a:ext cx="66877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</a:t>
              </a:r>
              <a:endParaRPr lang="zh-CN" alt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900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A266FE-1462-4DB2-8EC9-301EE0450C2D}"/>
              </a:ext>
            </a:extLst>
          </p:cNvPr>
          <p:cNvGrpSpPr/>
          <p:nvPr/>
        </p:nvGrpSpPr>
        <p:grpSpPr>
          <a:xfrm>
            <a:off x="0" y="142774"/>
            <a:ext cx="3859731" cy="525464"/>
            <a:chOff x="0" y="142774"/>
            <a:chExt cx="3859731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4651077-0802-48FB-BA72-E9B4877D30D5}"/>
                </a:ext>
              </a:extLst>
            </p:cNvPr>
            <p:cNvSpPr/>
            <p:nvPr/>
          </p:nvSpPr>
          <p:spPr bwMode="auto">
            <a:xfrm>
              <a:off x="0" y="142774"/>
              <a:ext cx="3859731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88ACF42A-0CDD-486D-9585-022763C1E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30524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TRẢ LỜI CÂU HỎI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5C35EE50-718D-45C9-A7E4-0F99AD7C3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552" y="1285266"/>
            <a:ext cx="4172567" cy="2374405"/>
          </a:xfrm>
          <a:prstGeom prst="roundRect">
            <a:avLst>
              <a:gd name="adj" fmla="val 16667"/>
            </a:avLst>
          </a:prstGeom>
          <a:ln>
            <a:solidFill>
              <a:srgbClr val="6BA42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4" name="13">
            <a:extLst>
              <a:ext uri="{FF2B5EF4-FFF2-40B4-BE49-F238E27FC236}">
                <a16:creationId xmlns:a16="http://schemas.microsoft.com/office/drawing/2014/main" id="{C97BD10F-BCDB-4619-874B-93F2BB6B5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857" y="142774"/>
            <a:ext cx="25442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/>
            <a:r>
              <a:rPr lang="en-US" altLang="zh-CN" sz="4800" b="1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altLang="zh-CN" sz="4800" b="1" dirty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zh-CN" altLang="en-US" sz="4800" b="1" dirty="0">
              <a:solidFill>
                <a:srgbClr val="E89B0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59B2BA2-4832-4DB3-89A8-5DD75C988590}"/>
              </a:ext>
            </a:extLst>
          </p:cNvPr>
          <p:cNvSpPr txBox="1"/>
          <p:nvPr/>
        </p:nvSpPr>
        <p:spPr>
          <a:xfrm>
            <a:off x="966352" y="1154639"/>
            <a:ext cx="47009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nhà em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xoan trước ngõ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xao xuyến nở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mây từng chùm.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994A7D-1632-430C-B5C5-8351064E5CE4}"/>
              </a:ext>
            </a:extLst>
          </p:cNvPr>
          <p:cNvSpPr txBox="1"/>
          <p:nvPr/>
        </p:nvSpPr>
        <p:spPr>
          <a:xfrm>
            <a:off x="6909878" y="3890052"/>
            <a:ext cx="4277241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ngôi nhà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Gỗ, tre mộc mạc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yêu đất nước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 mùa chim ca.</a:t>
            </a:r>
            <a:endParaRPr lang="en-US" sz="4000" b="0" i="0" dirty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4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24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4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4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B4FB07A-094A-4368-8ABD-A2CAF4436094}"/>
              </a:ext>
            </a:extLst>
          </p:cNvPr>
          <p:cNvSpPr txBox="1"/>
          <p:nvPr/>
        </p:nvSpPr>
        <p:spPr>
          <a:xfrm>
            <a:off x="923730" y="3890052"/>
            <a:ext cx="47009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tiếng chim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hồi lảnh lót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 vàng thơm phức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 đầy sân phơi.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6073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25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25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3000" t="5000" r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8">
            <a:extLst>
              <a:ext uri="{FF2B5EF4-FFF2-40B4-BE49-F238E27FC236}">
                <a16:creationId xmlns:a16="http://schemas.microsoft.com/office/drawing/2014/main" id="{ECADE9CB-EF5A-452D-9C3A-5912B086FF57}"/>
              </a:ext>
            </a:extLst>
          </p:cNvPr>
          <p:cNvSpPr/>
          <p:nvPr/>
        </p:nvSpPr>
        <p:spPr>
          <a:xfrm>
            <a:off x="2199854" y="307078"/>
            <a:ext cx="9992146" cy="1741160"/>
          </a:xfrm>
          <a:prstGeom prst="rect">
            <a:avLst/>
          </a:prstGeom>
          <a:solidFill>
            <a:srgbClr val="FFDE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EDC47C-4039-4CF1-8FCD-7E757B55D63A}"/>
              </a:ext>
            </a:extLst>
          </p:cNvPr>
          <p:cNvGrpSpPr/>
          <p:nvPr/>
        </p:nvGrpSpPr>
        <p:grpSpPr>
          <a:xfrm>
            <a:off x="2265078" y="227733"/>
            <a:ext cx="1625254" cy="743020"/>
            <a:chOff x="1504679" y="227733"/>
            <a:chExt cx="1625254" cy="743020"/>
          </a:xfrm>
        </p:grpSpPr>
        <p:grpSp>
          <p:nvGrpSpPr>
            <p:cNvPr id="21" name="20">
              <a:extLst>
                <a:ext uri="{FF2B5EF4-FFF2-40B4-BE49-F238E27FC236}">
                  <a16:creationId xmlns:a16="http://schemas.microsoft.com/office/drawing/2014/main" id="{53AD853F-6A69-44E3-A9BB-7C2022132E02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23" name="27">
                <a:extLst>
                  <a:ext uri="{FF2B5EF4-FFF2-40B4-BE49-F238E27FC236}">
                    <a16:creationId xmlns:a16="http://schemas.microsoft.com/office/drawing/2014/main" id="{FFE16BC7-A90E-41CA-98C4-150E956B4C2B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28">
                <a:extLst>
                  <a:ext uri="{FF2B5EF4-FFF2-40B4-BE49-F238E27FC236}">
                    <a16:creationId xmlns:a16="http://schemas.microsoft.com/office/drawing/2014/main" id="{4B06015E-8E62-49EF-811D-19980386395C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34907F7C-C424-4106-AD8B-0F4746187AF8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45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72E3CF4-9224-4BE0-B20A-6B59323EE105}"/>
              </a:ext>
            </a:extLst>
          </p:cNvPr>
          <p:cNvSpPr txBox="1"/>
          <p:nvPr/>
        </p:nvSpPr>
        <p:spPr>
          <a:xfrm>
            <a:off x="3890332" y="339702"/>
            <a:ext cx="7918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 ngõ ngôi nhà của bạn nhỏ có gì?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7">
            <a:extLst>
              <a:ext uri="{FF2B5EF4-FFF2-40B4-BE49-F238E27FC236}">
                <a16:creationId xmlns:a16="http://schemas.microsoft.com/office/drawing/2014/main" id="{5EC1FA49-FD1F-4EEA-B575-5F5E089FD31D}"/>
              </a:ext>
            </a:extLst>
          </p:cNvPr>
          <p:cNvSpPr/>
          <p:nvPr/>
        </p:nvSpPr>
        <p:spPr>
          <a:xfrm>
            <a:off x="0" y="1"/>
            <a:ext cx="2791326" cy="6857999"/>
          </a:xfrm>
          <a:prstGeom prst="rect">
            <a:avLst/>
          </a:prstGeom>
          <a:solidFill>
            <a:srgbClr val="9CD4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39121B12-93DB-4FAC-AF92-EC359D093E39}"/>
              </a:ext>
            </a:extLst>
          </p:cNvPr>
          <p:cNvSpPr/>
          <p:nvPr/>
        </p:nvSpPr>
        <p:spPr>
          <a:xfrm>
            <a:off x="521316" y="1240191"/>
            <a:ext cx="15705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 LỜI CÂU HỎI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16" name="31">
            <a:extLst>
              <a:ext uri="{FF2B5EF4-FFF2-40B4-BE49-F238E27FC236}">
                <a16:creationId xmlns:a16="http://schemas.microsoft.com/office/drawing/2014/main" id="{97DA4440-79D3-422C-9DC5-855D750DED57}"/>
              </a:ext>
            </a:extLst>
          </p:cNvPr>
          <p:cNvSpPr/>
          <p:nvPr/>
        </p:nvSpPr>
        <p:spPr>
          <a:xfrm>
            <a:off x="1533829" y="4302371"/>
            <a:ext cx="402509" cy="482243"/>
          </a:xfrm>
          <a:prstGeom prst="star4">
            <a:avLst/>
          </a:prstGeom>
          <a:solidFill>
            <a:srgbClr val="D9F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32">
            <a:extLst>
              <a:ext uri="{FF2B5EF4-FFF2-40B4-BE49-F238E27FC236}">
                <a16:creationId xmlns:a16="http://schemas.microsoft.com/office/drawing/2014/main" id="{22DFF2BA-DFD2-47A2-8F42-DA9897918D67}"/>
              </a:ext>
            </a:extLst>
          </p:cNvPr>
          <p:cNvSpPr/>
          <p:nvPr/>
        </p:nvSpPr>
        <p:spPr>
          <a:xfrm>
            <a:off x="685449" y="4302371"/>
            <a:ext cx="402509" cy="482243"/>
          </a:xfrm>
          <a:prstGeom prst="star4">
            <a:avLst/>
          </a:prstGeom>
          <a:solidFill>
            <a:srgbClr val="FFD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33">
            <a:extLst>
              <a:ext uri="{FF2B5EF4-FFF2-40B4-BE49-F238E27FC236}">
                <a16:creationId xmlns:a16="http://schemas.microsoft.com/office/drawing/2014/main" id="{737CFB65-21B0-4E2B-AC30-A45610C29861}"/>
              </a:ext>
            </a:extLst>
          </p:cNvPr>
          <p:cNvSpPr/>
          <p:nvPr/>
        </p:nvSpPr>
        <p:spPr>
          <a:xfrm>
            <a:off x="1109639" y="4302371"/>
            <a:ext cx="402509" cy="482243"/>
          </a:xfrm>
          <a:prstGeom prst="star4">
            <a:avLst/>
          </a:prstGeom>
          <a:solidFill>
            <a:srgbClr val="FBE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7DBE0386-B488-4E88-8C4C-21144757D682}"/>
              </a:ext>
            </a:extLst>
          </p:cNvPr>
          <p:cNvSpPr/>
          <p:nvPr/>
        </p:nvSpPr>
        <p:spPr>
          <a:xfrm>
            <a:off x="860832" y="227733"/>
            <a:ext cx="978697" cy="995208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4</a:t>
            </a:r>
            <a:endParaRPr lang="vi-VN" sz="6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3D62985-6CD5-4249-8BF3-18D9B1702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6" y="4852462"/>
            <a:ext cx="2682383" cy="1911849"/>
          </a:xfrm>
          <a:prstGeom prst="roundRect">
            <a:avLst>
              <a:gd name="adj" fmla="val 5338"/>
            </a:avLst>
          </a:prstGeom>
          <a:ln>
            <a:solidFill>
              <a:srgbClr val="6BA42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4C477D6-119C-4DD4-928C-688FB1218F4D}"/>
              </a:ext>
            </a:extLst>
          </p:cNvPr>
          <p:cNvSpPr txBox="1"/>
          <p:nvPr/>
        </p:nvSpPr>
        <p:spPr>
          <a:xfrm>
            <a:off x="3151651" y="1077487"/>
            <a:ext cx="929272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u="none" strike="noStrike" dirty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3400" u="none" strike="noStrike" dirty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 ngõ ngôi nhà của bạn nhỏ có </a:t>
            </a:r>
            <a:r>
              <a:rPr lang="en-US" sz="3400" u="none" strike="noStrike" dirty="0" err="1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400" u="none" strike="noStrike" dirty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u="none" strike="noStrike" dirty="0" err="1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xoan</a:t>
            </a:r>
            <a:r>
              <a:rPr lang="en-US" sz="3400" u="none" strike="noStrike" dirty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400" dirty="0">
              <a:solidFill>
                <a:srgbClr val="FF3B3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91326" y="2076835"/>
            <a:ext cx="9400674" cy="4781165"/>
            <a:chOff x="2791326" y="2076835"/>
            <a:chExt cx="9400674" cy="4781165"/>
          </a:xfrm>
        </p:grpSpPr>
        <p:grpSp>
          <p:nvGrpSpPr>
            <p:cNvPr id="5" name="Group 4"/>
            <p:cNvGrpSpPr/>
            <p:nvPr/>
          </p:nvGrpSpPr>
          <p:grpSpPr>
            <a:xfrm>
              <a:off x="2791326" y="2076835"/>
              <a:ext cx="6943878" cy="4700910"/>
              <a:chOff x="4326073" y="2763685"/>
              <a:chExt cx="6943878" cy="4700910"/>
            </a:xfrm>
          </p:grpSpPr>
          <p:pic>
            <p:nvPicPr>
              <p:cNvPr id="45" name="Picture 2" descr="Có một loài hoa mùa xuân đẹp dịu dàng khiến ai cũng nhớ về ký ức tuổi thơ |  Kênh Thời Tiế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6073" y="2763685"/>
                <a:ext cx="6943878" cy="39059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Title 1"/>
              <p:cNvSpPr txBox="1">
                <a:spLocks/>
              </p:cNvSpPr>
              <p:nvPr/>
            </p:nvSpPr>
            <p:spPr>
              <a:xfrm>
                <a:off x="6696472" y="6698213"/>
                <a:ext cx="2500839" cy="766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hoa</a:t>
                </a:r>
                <a:r>
                  <a:rPr lang="en-US" dirty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xoan</a:t>
                </a:r>
                <a:endParaRPr lang="en-US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pic>
          <p:nvPicPr>
            <p:cNvPr id="46" name="Picture 45" descr="A close - up of some flowers&#10;&#10;Description automatically generated with medium confidence">
              <a:extLst>
                <a:ext uri="{FF2B5EF4-FFF2-40B4-BE49-F238E27FC236}">
                  <a16:creationId xmlns:a16="http://schemas.microsoft.com/office/drawing/2014/main" id="{4FD6727E-E17E-40B0-93C3-813C47803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1556" y="3429000"/>
              <a:ext cx="4140444" cy="3429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625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6" grpId="0" animBg="1"/>
      <p:bldP spid="7" grpId="0"/>
      <p:bldP spid="16" grpId="0" animBg="1"/>
      <p:bldP spid="17" grpId="0" animBg="1"/>
      <p:bldP spid="18" grpId="0" animBg="1"/>
      <p:bldP spid="19" grpId="0" animBg="1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7">
            <a:extLst>
              <a:ext uri="{FF2B5EF4-FFF2-40B4-BE49-F238E27FC236}">
                <a16:creationId xmlns:a16="http://schemas.microsoft.com/office/drawing/2014/main" id="{8E30C9EB-19CD-4226-B0CE-A708891A90FC}"/>
              </a:ext>
            </a:extLst>
          </p:cNvPr>
          <p:cNvSpPr/>
          <p:nvPr/>
        </p:nvSpPr>
        <p:spPr>
          <a:xfrm>
            <a:off x="2199854" y="4813961"/>
            <a:ext cx="9992146" cy="1741160"/>
          </a:xfrm>
          <a:prstGeom prst="rect">
            <a:avLst/>
          </a:prstGeom>
          <a:solidFill>
            <a:srgbClr val="FDD27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35">
            <a:extLst>
              <a:ext uri="{FF2B5EF4-FFF2-40B4-BE49-F238E27FC236}">
                <a16:creationId xmlns:a16="http://schemas.microsoft.com/office/drawing/2014/main" id="{9D6269A5-702D-4971-A1DC-E85AFB20E0BE}"/>
              </a:ext>
            </a:extLst>
          </p:cNvPr>
          <p:cNvSpPr/>
          <p:nvPr/>
        </p:nvSpPr>
        <p:spPr>
          <a:xfrm>
            <a:off x="2199854" y="2579770"/>
            <a:ext cx="9992146" cy="1741160"/>
          </a:xfrm>
          <a:prstGeom prst="rect">
            <a:avLst/>
          </a:prstGeom>
          <a:solidFill>
            <a:srgbClr val="BAE1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4" name="38">
            <a:extLst>
              <a:ext uri="{FF2B5EF4-FFF2-40B4-BE49-F238E27FC236}">
                <a16:creationId xmlns:a16="http://schemas.microsoft.com/office/drawing/2014/main" id="{ECADE9CB-EF5A-452D-9C3A-5912B086FF57}"/>
              </a:ext>
            </a:extLst>
          </p:cNvPr>
          <p:cNvSpPr/>
          <p:nvPr/>
        </p:nvSpPr>
        <p:spPr>
          <a:xfrm>
            <a:off x="2199854" y="307078"/>
            <a:ext cx="9992146" cy="1741160"/>
          </a:xfrm>
          <a:prstGeom prst="rect">
            <a:avLst/>
          </a:prstGeom>
          <a:solidFill>
            <a:srgbClr val="FFDE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EDC47C-4039-4CF1-8FCD-7E757B55D63A}"/>
              </a:ext>
            </a:extLst>
          </p:cNvPr>
          <p:cNvGrpSpPr/>
          <p:nvPr/>
        </p:nvGrpSpPr>
        <p:grpSpPr>
          <a:xfrm>
            <a:off x="2265078" y="227733"/>
            <a:ext cx="1625254" cy="743020"/>
            <a:chOff x="1504679" y="227733"/>
            <a:chExt cx="1625254" cy="743020"/>
          </a:xfrm>
        </p:grpSpPr>
        <p:grpSp>
          <p:nvGrpSpPr>
            <p:cNvPr id="21" name="20">
              <a:extLst>
                <a:ext uri="{FF2B5EF4-FFF2-40B4-BE49-F238E27FC236}">
                  <a16:creationId xmlns:a16="http://schemas.microsoft.com/office/drawing/2014/main" id="{53AD853F-6A69-44E3-A9BB-7C2022132E02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23" name="27">
                <a:extLst>
                  <a:ext uri="{FF2B5EF4-FFF2-40B4-BE49-F238E27FC236}">
                    <a16:creationId xmlns:a16="http://schemas.microsoft.com/office/drawing/2014/main" id="{FFE16BC7-A90E-41CA-98C4-150E956B4C2B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28">
                <a:extLst>
                  <a:ext uri="{FF2B5EF4-FFF2-40B4-BE49-F238E27FC236}">
                    <a16:creationId xmlns:a16="http://schemas.microsoft.com/office/drawing/2014/main" id="{4B06015E-8E62-49EF-811D-19980386395C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34907F7C-C424-4106-AD8B-0F4746187AF8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45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9626D4-3323-4F99-84B3-C6739522B8F9}"/>
              </a:ext>
            </a:extLst>
          </p:cNvPr>
          <p:cNvGrpSpPr/>
          <p:nvPr/>
        </p:nvGrpSpPr>
        <p:grpSpPr>
          <a:xfrm>
            <a:off x="2304286" y="2551792"/>
            <a:ext cx="1625254" cy="692780"/>
            <a:chOff x="1504679" y="277973"/>
            <a:chExt cx="1625254" cy="692780"/>
          </a:xfrm>
        </p:grpSpPr>
        <p:grpSp>
          <p:nvGrpSpPr>
            <p:cNvPr id="30" name="20">
              <a:extLst>
                <a:ext uri="{FF2B5EF4-FFF2-40B4-BE49-F238E27FC236}">
                  <a16:creationId xmlns:a16="http://schemas.microsoft.com/office/drawing/2014/main" id="{2563E840-E5A6-456D-9ADF-5F3D69CDE835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32" name="27">
                <a:extLst>
                  <a:ext uri="{FF2B5EF4-FFF2-40B4-BE49-F238E27FC236}">
                    <a16:creationId xmlns:a16="http://schemas.microsoft.com/office/drawing/2014/main" id="{9A4EB7D0-0A79-4ED2-8EAE-1B2DB4BB0C1D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28">
                <a:extLst>
                  <a:ext uri="{FF2B5EF4-FFF2-40B4-BE49-F238E27FC236}">
                    <a16:creationId xmlns:a16="http://schemas.microsoft.com/office/drawing/2014/main" id="{7CEC4DFF-050A-441E-A5D9-4EA60CA4D2CD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49E1C1A6-D182-4130-91F9-F86F9ABDB686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77973"/>
              <a:ext cx="1319156" cy="83372"/>
            </a:xfrm>
            <a:prstGeom prst="ellipse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45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72E3CF4-9224-4BE0-B20A-6B59323EE105}"/>
              </a:ext>
            </a:extLst>
          </p:cNvPr>
          <p:cNvSpPr txBox="1"/>
          <p:nvPr/>
        </p:nvSpPr>
        <p:spPr>
          <a:xfrm>
            <a:off x="3890332" y="339702"/>
            <a:ext cx="7918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 ngõ ngôi nhà của bạn nhỏ có gì?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28A988-E500-4EF7-AA1A-CFCCAA44C94D}"/>
              </a:ext>
            </a:extLst>
          </p:cNvPr>
          <p:cNvSpPr txBox="1"/>
          <p:nvPr/>
        </p:nvSpPr>
        <p:spPr>
          <a:xfrm>
            <a:off x="3929540" y="2613521"/>
            <a:ext cx="7918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chim hót ở đ</a:t>
            </a:r>
            <a:r>
              <a:rPr lang="en-US" sz="3600" b="1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</a:t>
            </a:r>
            <a:r>
              <a:rPr lang="vi-VN" sz="3600" b="1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hồi như thế nào?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CFA25A-260B-4C46-9C74-F0B838E8861B}"/>
              </a:ext>
            </a:extLst>
          </p:cNvPr>
          <p:cNvGrpSpPr/>
          <p:nvPr/>
        </p:nvGrpSpPr>
        <p:grpSpPr>
          <a:xfrm>
            <a:off x="2265078" y="4737411"/>
            <a:ext cx="1625254" cy="743020"/>
            <a:chOff x="1504679" y="227733"/>
            <a:chExt cx="1625254" cy="743020"/>
          </a:xfrm>
        </p:grpSpPr>
        <p:grpSp>
          <p:nvGrpSpPr>
            <p:cNvPr id="36" name="20">
              <a:extLst>
                <a:ext uri="{FF2B5EF4-FFF2-40B4-BE49-F238E27FC236}">
                  <a16:creationId xmlns:a16="http://schemas.microsoft.com/office/drawing/2014/main" id="{F052DAD4-07A3-4576-99BA-CEBBAB9E1B1C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38" name="27">
                <a:extLst>
                  <a:ext uri="{FF2B5EF4-FFF2-40B4-BE49-F238E27FC236}">
                    <a16:creationId xmlns:a16="http://schemas.microsoft.com/office/drawing/2014/main" id="{EBFF9AB7-9ABD-42CC-B73D-2536E4238C75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28">
                <a:extLst>
                  <a:ext uri="{FF2B5EF4-FFF2-40B4-BE49-F238E27FC236}">
                    <a16:creationId xmlns:a16="http://schemas.microsoft.com/office/drawing/2014/main" id="{B8386190-0E93-4B9B-A8E5-13F38382A9D1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3308C2D8-3589-464E-A1A9-5E5C21174CC2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45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ECB986E-C619-4DAB-B0CA-232DB1A212B3}"/>
              </a:ext>
            </a:extLst>
          </p:cNvPr>
          <p:cNvSpPr txBox="1"/>
          <p:nvPr/>
        </p:nvSpPr>
        <p:spPr>
          <a:xfrm>
            <a:off x="3890332" y="4849380"/>
            <a:ext cx="7918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thơ nào nói về hình ảnh mái nhà?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7">
            <a:extLst>
              <a:ext uri="{FF2B5EF4-FFF2-40B4-BE49-F238E27FC236}">
                <a16:creationId xmlns:a16="http://schemas.microsoft.com/office/drawing/2014/main" id="{5EC1FA49-FD1F-4EEA-B575-5F5E089FD31D}"/>
              </a:ext>
            </a:extLst>
          </p:cNvPr>
          <p:cNvSpPr/>
          <p:nvPr/>
        </p:nvSpPr>
        <p:spPr>
          <a:xfrm>
            <a:off x="0" y="1"/>
            <a:ext cx="2791326" cy="6857999"/>
          </a:xfrm>
          <a:prstGeom prst="rect">
            <a:avLst/>
          </a:prstGeom>
          <a:solidFill>
            <a:srgbClr val="9CD4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39121B12-93DB-4FAC-AF92-EC359D093E39}"/>
              </a:ext>
            </a:extLst>
          </p:cNvPr>
          <p:cNvSpPr/>
          <p:nvPr/>
        </p:nvSpPr>
        <p:spPr>
          <a:xfrm>
            <a:off x="521316" y="1240191"/>
            <a:ext cx="15705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 LỜI CÂU HỎI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16" name="31">
            <a:extLst>
              <a:ext uri="{FF2B5EF4-FFF2-40B4-BE49-F238E27FC236}">
                <a16:creationId xmlns:a16="http://schemas.microsoft.com/office/drawing/2014/main" id="{97DA4440-79D3-422C-9DC5-855D750DED57}"/>
              </a:ext>
            </a:extLst>
          </p:cNvPr>
          <p:cNvSpPr/>
          <p:nvPr/>
        </p:nvSpPr>
        <p:spPr>
          <a:xfrm>
            <a:off x="1533829" y="4302371"/>
            <a:ext cx="402509" cy="482243"/>
          </a:xfrm>
          <a:prstGeom prst="star4">
            <a:avLst/>
          </a:prstGeom>
          <a:solidFill>
            <a:srgbClr val="D9F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32">
            <a:extLst>
              <a:ext uri="{FF2B5EF4-FFF2-40B4-BE49-F238E27FC236}">
                <a16:creationId xmlns:a16="http://schemas.microsoft.com/office/drawing/2014/main" id="{22DFF2BA-DFD2-47A2-8F42-DA9897918D67}"/>
              </a:ext>
            </a:extLst>
          </p:cNvPr>
          <p:cNvSpPr/>
          <p:nvPr/>
        </p:nvSpPr>
        <p:spPr>
          <a:xfrm>
            <a:off x="685449" y="4302371"/>
            <a:ext cx="402509" cy="482243"/>
          </a:xfrm>
          <a:prstGeom prst="star4">
            <a:avLst/>
          </a:prstGeom>
          <a:solidFill>
            <a:srgbClr val="FFD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33">
            <a:extLst>
              <a:ext uri="{FF2B5EF4-FFF2-40B4-BE49-F238E27FC236}">
                <a16:creationId xmlns:a16="http://schemas.microsoft.com/office/drawing/2014/main" id="{737CFB65-21B0-4E2B-AC30-A45610C29861}"/>
              </a:ext>
            </a:extLst>
          </p:cNvPr>
          <p:cNvSpPr/>
          <p:nvPr/>
        </p:nvSpPr>
        <p:spPr>
          <a:xfrm>
            <a:off x="1109639" y="4302371"/>
            <a:ext cx="402509" cy="482243"/>
          </a:xfrm>
          <a:prstGeom prst="star4">
            <a:avLst/>
          </a:prstGeom>
          <a:solidFill>
            <a:srgbClr val="FBE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7DBE0386-B488-4E88-8C4C-21144757D682}"/>
              </a:ext>
            </a:extLst>
          </p:cNvPr>
          <p:cNvSpPr/>
          <p:nvPr/>
        </p:nvSpPr>
        <p:spPr>
          <a:xfrm>
            <a:off x="860832" y="227733"/>
            <a:ext cx="978697" cy="995208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4</a:t>
            </a:r>
            <a:endParaRPr lang="vi-VN" sz="6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3D62985-6CD5-4249-8BF3-18D9B1702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6" y="4852462"/>
            <a:ext cx="2682383" cy="1911849"/>
          </a:xfrm>
          <a:prstGeom prst="roundRect">
            <a:avLst>
              <a:gd name="adj" fmla="val 5338"/>
            </a:avLst>
          </a:prstGeom>
          <a:ln>
            <a:solidFill>
              <a:srgbClr val="6BA42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4C477D6-119C-4DD4-928C-688FB1218F4D}"/>
              </a:ext>
            </a:extLst>
          </p:cNvPr>
          <p:cNvSpPr txBox="1"/>
          <p:nvPr/>
        </p:nvSpPr>
        <p:spPr>
          <a:xfrm>
            <a:off x="3151651" y="1077487"/>
            <a:ext cx="929272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u="none" strike="noStrike" dirty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3400" u="none" strike="noStrike" dirty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 ngõ ngôi nhà của bạn nhỏ có </a:t>
            </a:r>
            <a:r>
              <a:rPr lang="en-US" sz="3400" u="none" strike="noStrike" dirty="0" err="1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400" u="none" strike="noStrike" dirty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u="none" strike="noStrike" dirty="0" err="1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xoan</a:t>
            </a:r>
            <a:r>
              <a:rPr lang="en-US" sz="3400" u="none" strike="noStrike" dirty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400" dirty="0">
              <a:solidFill>
                <a:srgbClr val="FF3B3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117340-E8C9-42AF-909F-7C7ED6848915}"/>
              </a:ext>
            </a:extLst>
          </p:cNvPr>
          <p:cNvSpPr txBox="1"/>
          <p:nvPr/>
        </p:nvSpPr>
        <p:spPr>
          <a:xfrm>
            <a:off x="3151651" y="3348261"/>
            <a:ext cx="929272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chim hót ở đ</a:t>
            </a:r>
            <a:r>
              <a:rPr 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</a:t>
            </a:r>
            <a:r>
              <a:rPr lang="vi-VN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hồi</a:t>
            </a:r>
            <a:r>
              <a:rPr 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lảnh</a:t>
            </a:r>
            <a:r>
              <a:rPr 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lót</a:t>
            </a:r>
            <a:r>
              <a:rPr 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0F8DBD-1EAF-46DE-97DA-4B9B43B69EE2}"/>
              </a:ext>
            </a:extLst>
          </p:cNvPr>
          <p:cNvSpPr txBox="1"/>
          <p:nvPr/>
        </p:nvSpPr>
        <p:spPr>
          <a:xfrm>
            <a:off x="3151651" y="5448267"/>
            <a:ext cx="929272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thơ n</a:t>
            </a:r>
            <a:r>
              <a:rPr 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ói</a:t>
            </a:r>
            <a:r>
              <a:rPr 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 hình ảnh mái nhà</a:t>
            </a:r>
            <a:r>
              <a:rPr 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r>
              <a:rPr lang="en-US" sz="34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34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 vàng thơm phức</a:t>
            </a:r>
            <a:endParaRPr lang="en-US" sz="3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4" grpId="0"/>
      <p:bldP spid="40" grpId="0"/>
      <p:bldP spid="42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2AECCB-75C7-4B9F-9A76-6782AEE22D49}"/>
              </a:ext>
            </a:extLst>
          </p:cNvPr>
          <p:cNvGrpSpPr/>
          <p:nvPr/>
        </p:nvGrpSpPr>
        <p:grpSpPr>
          <a:xfrm>
            <a:off x="0" y="142774"/>
            <a:ext cx="6792686" cy="525464"/>
            <a:chOff x="0" y="142774"/>
            <a:chExt cx="6792686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914D9E2-AD80-49D0-87A4-B02AD9BB7319}"/>
                </a:ext>
              </a:extLst>
            </p:cNvPr>
            <p:cNvSpPr/>
            <p:nvPr/>
          </p:nvSpPr>
          <p:spPr bwMode="auto">
            <a:xfrm>
              <a:off x="0" y="142774"/>
              <a:ext cx="6792686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C92FA423-8351-419B-987B-20755F5B8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62584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HỌC THUỘC LÒNG HAI KHỔ THƠ ĐẦU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1761BDE-6984-4D0E-AD1A-FD7C191D5AC1}"/>
              </a:ext>
            </a:extLst>
          </p:cNvPr>
          <p:cNvSpPr txBox="1"/>
          <p:nvPr/>
        </p:nvSpPr>
        <p:spPr>
          <a:xfrm>
            <a:off x="2417095" y="1268092"/>
            <a:ext cx="47009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nhà em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xoan trước ngõ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xao xuyến nở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mây từng chùm.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33D6F1-A520-457A-B236-0D48E462975B}"/>
              </a:ext>
            </a:extLst>
          </p:cNvPr>
          <p:cNvSpPr txBox="1"/>
          <p:nvPr/>
        </p:nvSpPr>
        <p:spPr>
          <a:xfrm>
            <a:off x="2374473" y="4003505"/>
            <a:ext cx="47009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tiếng chim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hồi lảnh lót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 vàng thơm phức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 đầy sân phơi.</a:t>
            </a:r>
            <a:endParaRPr lang="en-US" sz="4000" dirty="0"/>
          </a:p>
        </p:txBody>
      </p:sp>
      <p:pic>
        <p:nvPicPr>
          <p:cNvPr id="17" name="Picture 16" descr="A close - up of some flowers&#10;&#10;Description automatically generated with medium confidence">
            <a:extLst>
              <a:ext uri="{FF2B5EF4-FFF2-40B4-BE49-F238E27FC236}">
                <a16:creationId xmlns:a16="http://schemas.microsoft.com/office/drawing/2014/main" id="{4FD6727E-E17E-40B0-93C3-813C47803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556" y="3429000"/>
            <a:ext cx="4140444" cy="3429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4629383-93D4-4341-BB8A-F9FEF1D6D824}"/>
              </a:ext>
            </a:extLst>
          </p:cNvPr>
          <p:cNvSpPr/>
          <p:nvPr/>
        </p:nvSpPr>
        <p:spPr>
          <a:xfrm>
            <a:off x="4170065" y="1358526"/>
            <a:ext cx="2026418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C63FF1-F7E9-4FC7-9AF0-381561603CA8}"/>
              </a:ext>
            </a:extLst>
          </p:cNvPr>
          <p:cNvSpPr/>
          <p:nvPr/>
        </p:nvSpPr>
        <p:spPr>
          <a:xfrm>
            <a:off x="4955511" y="1999621"/>
            <a:ext cx="2026418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F4F8DD-FDFE-49D0-B6EA-4516F0FF33DB}"/>
              </a:ext>
            </a:extLst>
          </p:cNvPr>
          <p:cNvSpPr/>
          <p:nvPr/>
        </p:nvSpPr>
        <p:spPr>
          <a:xfrm>
            <a:off x="4393640" y="2592361"/>
            <a:ext cx="2026418" cy="577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05E323-E910-4233-A48E-DA0928333562}"/>
              </a:ext>
            </a:extLst>
          </p:cNvPr>
          <p:cNvSpPr/>
          <p:nvPr/>
        </p:nvSpPr>
        <p:spPr>
          <a:xfrm>
            <a:off x="4545155" y="3233455"/>
            <a:ext cx="2436773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18FA91-D73C-4AA3-99AE-2626C0384938}"/>
              </a:ext>
            </a:extLst>
          </p:cNvPr>
          <p:cNvSpPr/>
          <p:nvPr/>
        </p:nvSpPr>
        <p:spPr>
          <a:xfrm>
            <a:off x="4069581" y="4124084"/>
            <a:ext cx="2250831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B5A3E6-2DA0-4FA2-9D5F-55DF0BE6333C}"/>
              </a:ext>
            </a:extLst>
          </p:cNvPr>
          <p:cNvSpPr/>
          <p:nvPr/>
        </p:nvSpPr>
        <p:spPr>
          <a:xfrm>
            <a:off x="4170065" y="4668633"/>
            <a:ext cx="2250831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04B557-B8CC-4C7A-91E6-3A8A9BB73360}"/>
              </a:ext>
            </a:extLst>
          </p:cNvPr>
          <p:cNvSpPr/>
          <p:nvPr/>
        </p:nvSpPr>
        <p:spPr>
          <a:xfrm>
            <a:off x="4545155" y="5371211"/>
            <a:ext cx="2436773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B1D7E0-15CF-404F-8230-3CCF27D2B41F}"/>
              </a:ext>
            </a:extLst>
          </p:cNvPr>
          <p:cNvSpPr/>
          <p:nvPr/>
        </p:nvSpPr>
        <p:spPr>
          <a:xfrm>
            <a:off x="3945652" y="5884423"/>
            <a:ext cx="2250831" cy="645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2AECCB-75C7-4B9F-9A76-6782AEE22D49}"/>
              </a:ext>
            </a:extLst>
          </p:cNvPr>
          <p:cNvGrpSpPr/>
          <p:nvPr/>
        </p:nvGrpSpPr>
        <p:grpSpPr>
          <a:xfrm>
            <a:off x="0" y="142774"/>
            <a:ext cx="6792686" cy="525464"/>
            <a:chOff x="0" y="142774"/>
            <a:chExt cx="6792686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914D9E2-AD80-49D0-87A4-B02AD9BB7319}"/>
                </a:ext>
              </a:extLst>
            </p:cNvPr>
            <p:cNvSpPr/>
            <p:nvPr/>
          </p:nvSpPr>
          <p:spPr bwMode="auto">
            <a:xfrm>
              <a:off x="0" y="142774"/>
              <a:ext cx="6792686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C92FA423-8351-419B-987B-20755F5B8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62584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HỌC THUỘC LÒNG HAI KHỔ THƠ ĐẦU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1761BDE-6984-4D0E-AD1A-FD7C191D5AC1}"/>
              </a:ext>
            </a:extLst>
          </p:cNvPr>
          <p:cNvSpPr txBox="1"/>
          <p:nvPr/>
        </p:nvSpPr>
        <p:spPr>
          <a:xfrm>
            <a:off x="2417095" y="1268092"/>
            <a:ext cx="47009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nhà em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xoan trước ngõ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xao xuyến nở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mây từng chùm.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33D6F1-A520-457A-B236-0D48E462975B}"/>
              </a:ext>
            </a:extLst>
          </p:cNvPr>
          <p:cNvSpPr txBox="1"/>
          <p:nvPr/>
        </p:nvSpPr>
        <p:spPr>
          <a:xfrm>
            <a:off x="2374473" y="4003505"/>
            <a:ext cx="47009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tiếng chim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hồi lảnh lót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 vàng thơm phức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 đầy sân phơi.</a:t>
            </a:r>
            <a:endParaRPr lang="en-US" sz="4000" dirty="0"/>
          </a:p>
        </p:txBody>
      </p:sp>
      <p:pic>
        <p:nvPicPr>
          <p:cNvPr id="17" name="Picture 16" descr="A close - up of some flowers&#10;&#10;Description automatically generated with medium confidence">
            <a:extLst>
              <a:ext uri="{FF2B5EF4-FFF2-40B4-BE49-F238E27FC236}">
                <a16:creationId xmlns:a16="http://schemas.microsoft.com/office/drawing/2014/main" id="{4FD6727E-E17E-40B0-93C3-813C47803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556" y="3429000"/>
            <a:ext cx="4140444" cy="3429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4629383-93D4-4341-BB8A-F9FEF1D6D824}"/>
              </a:ext>
            </a:extLst>
          </p:cNvPr>
          <p:cNvSpPr/>
          <p:nvPr/>
        </p:nvSpPr>
        <p:spPr>
          <a:xfrm>
            <a:off x="3223260" y="1358526"/>
            <a:ext cx="2973223" cy="653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C63FF1-F7E9-4FC7-9AF0-381561603CA8}"/>
              </a:ext>
            </a:extLst>
          </p:cNvPr>
          <p:cNvSpPr/>
          <p:nvPr/>
        </p:nvSpPr>
        <p:spPr>
          <a:xfrm>
            <a:off x="3780106" y="1988191"/>
            <a:ext cx="3295282" cy="579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F4F8DD-FDFE-49D0-B6EA-4516F0FF33DB}"/>
              </a:ext>
            </a:extLst>
          </p:cNvPr>
          <p:cNvSpPr/>
          <p:nvPr/>
        </p:nvSpPr>
        <p:spPr>
          <a:xfrm>
            <a:off x="3492011" y="2592361"/>
            <a:ext cx="2973223" cy="641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05E323-E910-4233-A48E-DA0928333562}"/>
              </a:ext>
            </a:extLst>
          </p:cNvPr>
          <p:cNvSpPr/>
          <p:nvPr/>
        </p:nvSpPr>
        <p:spPr>
          <a:xfrm>
            <a:off x="3520919" y="3233455"/>
            <a:ext cx="3575309" cy="564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18FA91-D73C-4AA3-99AE-2626C0384938}"/>
              </a:ext>
            </a:extLst>
          </p:cNvPr>
          <p:cNvSpPr/>
          <p:nvPr/>
        </p:nvSpPr>
        <p:spPr>
          <a:xfrm>
            <a:off x="3235093" y="4112654"/>
            <a:ext cx="3302489" cy="584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B5A3E6-2DA0-4FA2-9D5F-55DF0BE6333C}"/>
              </a:ext>
            </a:extLst>
          </p:cNvPr>
          <p:cNvSpPr/>
          <p:nvPr/>
        </p:nvSpPr>
        <p:spPr>
          <a:xfrm>
            <a:off x="3381297" y="4668633"/>
            <a:ext cx="3302489" cy="513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04B557-B8CC-4C7A-91E6-3A8A9BB73360}"/>
              </a:ext>
            </a:extLst>
          </p:cNvPr>
          <p:cNvSpPr/>
          <p:nvPr/>
        </p:nvSpPr>
        <p:spPr>
          <a:xfrm>
            <a:off x="3360899" y="5336921"/>
            <a:ext cx="3575309" cy="57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B1D7E0-15CF-404F-8230-3CCF27D2B41F}"/>
              </a:ext>
            </a:extLst>
          </p:cNvPr>
          <p:cNvSpPr/>
          <p:nvPr/>
        </p:nvSpPr>
        <p:spPr>
          <a:xfrm>
            <a:off x="3111164" y="5906195"/>
            <a:ext cx="3302489" cy="584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9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9D40650-B627-4530-9067-371B46D4A641}"/>
              </a:ext>
            </a:extLst>
          </p:cNvPr>
          <p:cNvGrpSpPr/>
          <p:nvPr/>
        </p:nvGrpSpPr>
        <p:grpSpPr>
          <a:xfrm>
            <a:off x="0" y="142774"/>
            <a:ext cx="11532870" cy="525464"/>
            <a:chOff x="0" y="142774"/>
            <a:chExt cx="11532870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35FB035-9767-4B64-A6B8-670E2CBC407F}"/>
                </a:ext>
              </a:extLst>
            </p:cNvPr>
            <p:cNvSpPr/>
            <p:nvPr/>
          </p:nvSpPr>
          <p:spPr bwMode="auto">
            <a:xfrm>
              <a:off x="0" y="142774"/>
              <a:ext cx="11532870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6323D43A-C5C1-44A7-B8B0-E5EC39EB69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108542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VẼ NGÔI NHÀ MÀ EM YÊU THÍCH VÀ ĐẶT TÊN CHO BỨC TRANH EM VẼ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C49FB86-7E44-4220-8AE4-6B28891CC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95" y="948530"/>
            <a:ext cx="3738091" cy="3100955"/>
          </a:xfrm>
          <a:prstGeom prst="roundRect">
            <a:avLst>
              <a:gd name="adj" fmla="val 16667"/>
            </a:avLst>
          </a:prstGeom>
          <a:ln>
            <a:solidFill>
              <a:srgbClr val="FDC85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6DCB67-0176-436D-B65E-139387174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6955" y="948529"/>
            <a:ext cx="3738090" cy="3100955"/>
          </a:xfrm>
          <a:prstGeom prst="roundRect">
            <a:avLst>
              <a:gd name="adj" fmla="val 16667"/>
            </a:avLst>
          </a:prstGeom>
          <a:ln>
            <a:solidFill>
              <a:srgbClr val="FDC85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28862F-16FA-453B-A91F-CD984185CD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8715" y="948529"/>
            <a:ext cx="3738090" cy="3100955"/>
          </a:xfrm>
          <a:prstGeom prst="roundRect">
            <a:avLst>
              <a:gd name="adj" fmla="val 16667"/>
            </a:avLst>
          </a:prstGeom>
          <a:ln>
            <a:solidFill>
              <a:srgbClr val="FDC85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8032D3-C6AF-41E9-BFA6-D9621AFC9A8D}"/>
              </a:ext>
            </a:extLst>
          </p:cNvPr>
          <p:cNvSpPr txBox="1"/>
          <p:nvPr/>
        </p:nvSpPr>
        <p:spPr>
          <a:xfrm>
            <a:off x="2616925" y="6949440"/>
            <a:ext cx="62647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0200"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+ + +</a:t>
            </a:r>
            <a:br>
              <a:rPr lang="en-US" dirty="0"/>
            </a:br>
            <a:endParaRPr lang="en-US" dirty="0"/>
          </a:p>
        </p:txBody>
      </p:sp>
      <p:cxnSp>
        <p:nvCxnSpPr>
          <p:cNvPr id="14" name="4">
            <a:extLst>
              <a:ext uri="{FF2B5EF4-FFF2-40B4-BE49-F238E27FC236}">
                <a16:creationId xmlns:a16="http://schemas.microsoft.com/office/drawing/2014/main" id="{5ECFFBCE-F7DD-4478-ABA4-BDC74FB181FA}"/>
              </a:ext>
            </a:extLst>
          </p:cNvPr>
          <p:cNvCxnSpPr>
            <a:cxnSpLocks/>
          </p:cNvCxnSpPr>
          <p:nvPr/>
        </p:nvCxnSpPr>
        <p:spPr>
          <a:xfrm>
            <a:off x="4089440" y="5630821"/>
            <a:ext cx="620067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7">
            <a:extLst>
              <a:ext uri="{FF2B5EF4-FFF2-40B4-BE49-F238E27FC236}">
                <a16:creationId xmlns:a16="http://schemas.microsoft.com/office/drawing/2014/main" id="{5F35EF10-3A79-4022-9648-582A075692DE}"/>
              </a:ext>
            </a:extLst>
          </p:cNvPr>
          <p:cNvSpPr/>
          <p:nvPr/>
        </p:nvSpPr>
        <p:spPr>
          <a:xfrm>
            <a:off x="1057315" y="4463375"/>
            <a:ext cx="1763591" cy="1257587"/>
          </a:xfrm>
          <a:prstGeom prst="decagon">
            <a:avLst/>
          </a:prstGeom>
          <a:solidFill>
            <a:srgbClr val="89C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8">
            <a:extLst>
              <a:ext uri="{FF2B5EF4-FFF2-40B4-BE49-F238E27FC236}">
                <a16:creationId xmlns:a16="http://schemas.microsoft.com/office/drawing/2014/main" id="{F7EFBD59-74D5-40FC-8229-A9E0B31286E3}"/>
              </a:ext>
            </a:extLst>
          </p:cNvPr>
          <p:cNvSpPr txBox="1"/>
          <p:nvPr/>
        </p:nvSpPr>
        <p:spPr>
          <a:xfrm>
            <a:off x="1378699" y="4797908"/>
            <a:ext cx="11208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 Ý</a:t>
            </a:r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B7874975-CC1B-4779-A5E8-0D7D2FD2CB07}"/>
              </a:ext>
            </a:extLst>
          </p:cNvPr>
          <p:cNvSpPr/>
          <p:nvPr/>
        </p:nvSpPr>
        <p:spPr bwMode="auto">
          <a:xfrm flipH="1">
            <a:off x="2383430" y="4282440"/>
            <a:ext cx="647002" cy="1638995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21920" tIns="60960" rIns="121920" bIns="60960"/>
          <a:lstStyle/>
          <a:p>
            <a:pPr>
              <a:defRPr/>
            </a:pPr>
            <a:endParaRPr lang="zh-CN" altLang="en-US" sz="24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0" name="10">
            <a:extLst>
              <a:ext uri="{FF2B5EF4-FFF2-40B4-BE49-F238E27FC236}">
                <a16:creationId xmlns:a16="http://schemas.microsoft.com/office/drawing/2014/main" id="{F93AFA3E-FC22-4131-A804-2AC9BA4BF9B1}"/>
              </a:ext>
            </a:extLst>
          </p:cNvPr>
          <p:cNvGrpSpPr/>
          <p:nvPr/>
        </p:nvGrpSpPr>
        <p:grpSpPr>
          <a:xfrm>
            <a:off x="3402951" y="4881867"/>
            <a:ext cx="647003" cy="557761"/>
            <a:chOff x="5867317" y="1889686"/>
            <a:chExt cx="647003" cy="557761"/>
          </a:xfrm>
          <a:solidFill>
            <a:srgbClr val="92D050"/>
          </a:solidFill>
        </p:grpSpPr>
        <p:sp>
          <p:nvSpPr>
            <p:cNvPr id="21" name="11">
              <a:extLst>
                <a:ext uri="{FF2B5EF4-FFF2-40B4-BE49-F238E27FC236}">
                  <a16:creationId xmlns:a16="http://schemas.microsoft.com/office/drawing/2014/main" id="{8503EF03-278A-4891-84E0-5EF9506FFC5A}"/>
                </a:ext>
              </a:extLst>
            </p:cNvPr>
            <p:cNvSpPr/>
            <p:nvPr/>
          </p:nvSpPr>
          <p:spPr>
            <a:xfrm>
              <a:off x="5867317" y="1889686"/>
              <a:ext cx="647003" cy="55776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12">
              <a:extLst>
                <a:ext uri="{FF2B5EF4-FFF2-40B4-BE49-F238E27FC236}">
                  <a16:creationId xmlns:a16="http://schemas.microsoft.com/office/drawing/2014/main" id="{F3D3AE55-E37F-4C3F-93A3-E32E2CE33B97}"/>
                </a:ext>
              </a:extLst>
            </p:cNvPr>
            <p:cNvSpPr txBox="1"/>
            <p:nvPr/>
          </p:nvSpPr>
          <p:spPr>
            <a:xfrm>
              <a:off x="5995060" y="1966640"/>
              <a:ext cx="412292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90D2269-70D6-4FC9-8BD5-FA61FFFBF03C}"/>
              </a:ext>
            </a:extLst>
          </p:cNvPr>
          <p:cNvSpPr txBox="1"/>
          <p:nvPr/>
        </p:nvSpPr>
        <p:spPr>
          <a:xfrm>
            <a:off x="3926237" y="4671050"/>
            <a:ext cx="646778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500" b="0" i="0" u="none" strike="noStrike" dirty="0" err="1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5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0" i="0" u="none" strike="noStrike" dirty="0" err="1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5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0" i="0" u="none" strike="noStrike" dirty="0" err="1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25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0" i="0" u="none" strike="noStrike" dirty="0" err="1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5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0" i="0" u="none" strike="noStrike" dirty="0" err="1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5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0" i="0" u="none" strike="noStrike" dirty="0" err="1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5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0" i="0" u="none" strike="noStrike" dirty="0" err="1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25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0" i="0" u="none" strike="noStrike" dirty="0" err="1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5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0" i="0" u="none" strike="noStrike" dirty="0" err="1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5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0" i="0" u="none" strike="noStrike" dirty="0" err="1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5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500" b="0" i="0" u="none" strike="noStrike" dirty="0" err="1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5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0" i="0" u="none" strike="noStrike" dirty="0" err="1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25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hay </a:t>
            </a:r>
            <a:r>
              <a:rPr lang="en-US" sz="2500" b="0" i="0" u="none" strike="noStrike" dirty="0" err="1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lang="en-US" sz="25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)?</a:t>
            </a:r>
            <a:endParaRPr lang="en-US" sz="2500" b="0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9" name="10">
            <a:extLst>
              <a:ext uri="{FF2B5EF4-FFF2-40B4-BE49-F238E27FC236}">
                <a16:creationId xmlns:a16="http://schemas.microsoft.com/office/drawing/2014/main" id="{19099463-7967-42F3-8F90-63D889329C91}"/>
              </a:ext>
            </a:extLst>
          </p:cNvPr>
          <p:cNvGrpSpPr/>
          <p:nvPr/>
        </p:nvGrpSpPr>
        <p:grpSpPr>
          <a:xfrm>
            <a:off x="3419700" y="4896749"/>
            <a:ext cx="647003" cy="557761"/>
            <a:chOff x="5867317" y="1889686"/>
            <a:chExt cx="647003" cy="557761"/>
          </a:xfrm>
          <a:solidFill>
            <a:srgbClr val="92D050"/>
          </a:solidFill>
        </p:grpSpPr>
        <p:sp>
          <p:nvSpPr>
            <p:cNvPr id="40" name="11">
              <a:extLst>
                <a:ext uri="{FF2B5EF4-FFF2-40B4-BE49-F238E27FC236}">
                  <a16:creationId xmlns:a16="http://schemas.microsoft.com/office/drawing/2014/main" id="{4560A33F-B408-4158-AAED-EC89B16EFA28}"/>
                </a:ext>
              </a:extLst>
            </p:cNvPr>
            <p:cNvSpPr/>
            <p:nvPr/>
          </p:nvSpPr>
          <p:spPr>
            <a:xfrm>
              <a:off x="5867317" y="1889686"/>
              <a:ext cx="647003" cy="55776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" name="12">
              <a:extLst>
                <a:ext uri="{FF2B5EF4-FFF2-40B4-BE49-F238E27FC236}">
                  <a16:creationId xmlns:a16="http://schemas.microsoft.com/office/drawing/2014/main" id="{69E66BE7-74E4-4B8D-8080-7440BEE4C903}"/>
                </a:ext>
              </a:extLst>
            </p:cNvPr>
            <p:cNvSpPr txBox="1"/>
            <p:nvPr/>
          </p:nvSpPr>
          <p:spPr>
            <a:xfrm>
              <a:off x="5995060" y="1966640"/>
              <a:ext cx="460382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BF9FBA2-A432-47D0-A721-E0A5C4F92B7D}"/>
              </a:ext>
            </a:extLst>
          </p:cNvPr>
          <p:cNvSpPr txBox="1"/>
          <p:nvPr/>
        </p:nvSpPr>
        <p:spPr>
          <a:xfrm>
            <a:off x="4147021" y="4890389"/>
            <a:ext cx="6467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0200" algn="just"/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3" name="10">
            <a:extLst>
              <a:ext uri="{FF2B5EF4-FFF2-40B4-BE49-F238E27FC236}">
                <a16:creationId xmlns:a16="http://schemas.microsoft.com/office/drawing/2014/main" id="{C2C36123-ACCA-43BF-84F0-A3B964A901B7}"/>
              </a:ext>
            </a:extLst>
          </p:cNvPr>
          <p:cNvGrpSpPr/>
          <p:nvPr/>
        </p:nvGrpSpPr>
        <p:grpSpPr>
          <a:xfrm>
            <a:off x="3419700" y="4881211"/>
            <a:ext cx="647003" cy="557761"/>
            <a:chOff x="5867317" y="1889686"/>
            <a:chExt cx="647003" cy="557761"/>
          </a:xfrm>
          <a:solidFill>
            <a:srgbClr val="92D050"/>
          </a:solidFill>
        </p:grpSpPr>
        <p:sp>
          <p:nvSpPr>
            <p:cNvPr id="44" name="11">
              <a:extLst>
                <a:ext uri="{FF2B5EF4-FFF2-40B4-BE49-F238E27FC236}">
                  <a16:creationId xmlns:a16="http://schemas.microsoft.com/office/drawing/2014/main" id="{CB1966AE-3147-4148-83C5-05F975C1D499}"/>
                </a:ext>
              </a:extLst>
            </p:cNvPr>
            <p:cNvSpPr/>
            <p:nvPr/>
          </p:nvSpPr>
          <p:spPr>
            <a:xfrm>
              <a:off x="5867317" y="1889686"/>
              <a:ext cx="647003" cy="55776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5" name="12">
              <a:extLst>
                <a:ext uri="{FF2B5EF4-FFF2-40B4-BE49-F238E27FC236}">
                  <a16:creationId xmlns:a16="http://schemas.microsoft.com/office/drawing/2014/main" id="{4B7A84BD-29D2-4248-8314-5D9018B418A3}"/>
                </a:ext>
              </a:extLst>
            </p:cNvPr>
            <p:cNvSpPr txBox="1"/>
            <p:nvPr/>
          </p:nvSpPr>
          <p:spPr>
            <a:xfrm>
              <a:off x="5995060" y="1966640"/>
              <a:ext cx="460382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2740131B-8E2A-4CDF-AD7D-B0CDB75620F8}"/>
              </a:ext>
            </a:extLst>
          </p:cNvPr>
          <p:cNvSpPr txBox="1"/>
          <p:nvPr/>
        </p:nvSpPr>
        <p:spPr>
          <a:xfrm>
            <a:off x="4092014" y="4881211"/>
            <a:ext cx="6987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1" name="10">
            <a:extLst>
              <a:ext uri="{FF2B5EF4-FFF2-40B4-BE49-F238E27FC236}">
                <a16:creationId xmlns:a16="http://schemas.microsoft.com/office/drawing/2014/main" id="{01547678-045B-4288-9D5B-E26D962346FB}"/>
              </a:ext>
            </a:extLst>
          </p:cNvPr>
          <p:cNvGrpSpPr/>
          <p:nvPr/>
        </p:nvGrpSpPr>
        <p:grpSpPr>
          <a:xfrm>
            <a:off x="3419700" y="4896749"/>
            <a:ext cx="647003" cy="557761"/>
            <a:chOff x="5867317" y="1889686"/>
            <a:chExt cx="647003" cy="557761"/>
          </a:xfrm>
          <a:solidFill>
            <a:srgbClr val="92D050"/>
          </a:solidFill>
        </p:grpSpPr>
        <p:sp>
          <p:nvSpPr>
            <p:cNvPr id="52" name="11">
              <a:extLst>
                <a:ext uri="{FF2B5EF4-FFF2-40B4-BE49-F238E27FC236}">
                  <a16:creationId xmlns:a16="http://schemas.microsoft.com/office/drawing/2014/main" id="{0AF913EA-4EDB-4EB5-975F-58736F86DF80}"/>
                </a:ext>
              </a:extLst>
            </p:cNvPr>
            <p:cNvSpPr/>
            <p:nvPr/>
          </p:nvSpPr>
          <p:spPr>
            <a:xfrm>
              <a:off x="5867317" y="1889686"/>
              <a:ext cx="647003" cy="55776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" name="12">
              <a:extLst>
                <a:ext uri="{FF2B5EF4-FFF2-40B4-BE49-F238E27FC236}">
                  <a16:creationId xmlns:a16="http://schemas.microsoft.com/office/drawing/2014/main" id="{3294D529-B746-4E0D-AA8F-C48FAAB9EFEB}"/>
                </a:ext>
              </a:extLst>
            </p:cNvPr>
            <p:cNvSpPr txBox="1"/>
            <p:nvPr/>
          </p:nvSpPr>
          <p:spPr>
            <a:xfrm>
              <a:off x="5995060" y="1966640"/>
              <a:ext cx="460382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04</a:t>
              </a:r>
              <a:endParaRPr lang="zh-CN" altLang="en-US" sz="2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8A155FC-FE5B-47D5-AAD2-77EDFE3B98F4}"/>
              </a:ext>
            </a:extLst>
          </p:cNvPr>
          <p:cNvSpPr txBox="1"/>
          <p:nvPr/>
        </p:nvSpPr>
        <p:spPr>
          <a:xfrm>
            <a:off x="4092014" y="4896749"/>
            <a:ext cx="6987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0200" algn="just"/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5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75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38" grpId="0"/>
      <p:bldP spid="38" grpId="1"/>
      <p:bldP spid="42" grpId="0"/>
      <p:bldP spid="42" grpId="1"/>
      <p:bldP spid="46" grpId="0"/>
      <p:bldP spid="46" grpId="1"/>
      <p:bldP spid="54" grpId="0"/>
      <p:bldP spid="5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1DB8B2-0B24-437D-95AC-05B7838BC095}"/>
              </a:ext>
            </a:extLst>
          </p:cNvPr>
          <p:cNvSpPr txBox="1"/>
          <p:nvPr/>
        </p:nvSpPr>
        <p:spPr>
          <a:xfrm>
            <a:off x="3917006" y="1276900"/>
            <a:ext cx="718642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DB52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BÀI HỌC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6ADEFB6-034E-4436-8934-8CB87FE1F6E5}"/>
              </a:ext>
            </a:extLst>
          </p:cNvPr>
          <p:cNvSpPr/>
          <p:nvPr/>
        </p:nvSpPr>
        <p:spPr>
          <a:xfrm>
            <a:off x="126284" y="6154509"/>
            <a:ext cx="11939432" cy="593534"/>
          </a:xfrm>
          <a:custGeom>
            <a:avLst/>
            <a:gdLst>
              <a:gd name="connsiteX0" fmla="*/ 576130 w 16505963"/>
              <a:gd name="connsiteY0" fmla="*/ 0 h 967220"/>
              <a:gd name="connsiteX1" fmla="*/ 1068853 w 16505963"/>
              <a:gd name="connsiteY1" fmla="*/ 224688 h 967220"/>
              <a:gd name="connsiteX2" fmla="*/ 1087920 w 16505963"/>
              <a:gd name="connsiteY2" fmla="*/ 264027 h 967220"/>
              <a:gd name="connsiteX3" fmla="*/ 1106988 w 16505963"/>
              <a:gd name="connsiteY3" fmla="*/ 224688 h 967220"/>
              <a:gd name="connsiteX4" fmla="*/ 1599710 w 16505963"/>
              <a:gd name="connsiteY4" fmla="*/ 0 h 967220"/>
              <a:gd name="connsiteX5" fmla="*/ 2092432 w 16505963"/>
              <a:gd name="connsiteY5" fmla="*/ 224688 h 967220"/>
              <a:gd name="connsiteX6" fmla="*/ 2111500 w 16505963"/>
              <a:gd name="connsiteY6" fmla="*/ 264027 h 967220"/>
              <a:gd name="connsiteX7" fmla="*/ 2130568 w 16505963"/>
              <a:gd name="connsiteY7" fmla="*/ 224688 h 967220"/>
              <a:gd name="connsiteX8" fmla="*/ 2623290 w 16505963"/>
              <a:gd name="connsiteY8" fmla="*/ 0 h 967220"/>
              <a:gd name="connsiteX9" fmla="*/ 3116012 w 16505963"/>
              <a:gd name="connsiteY9" fmla="*/ 224688 h 967220"/>
              <a:gd name="connsiteX10" fmla="*/ 3135080 w 16505963"/>
              <a:gd name="connsiteY10" fmla="*/ 264027 h 967220"/>
              <a:gd name="connsiteX11" fmla="*/ 3154148 w 16505963"/>
              <a:gd name="connsiteY11" fmla="*/ 224688 h 967220"/>
              <a:gd name="connsiteX12" fmla="*/ 3646870 w 16505963"/>
              <a:gd name="connsiteY12" fmla="*/ 0 h 967220"/>
              <a:gd name="connsiteX13" fmla="*/ 4139592 w 16505963"/>
              <a:gd name="connsiteY13" fmla="*/ 224688 h 967220"/>
              <a:gd name="connsiteX14" fmla="*/ 4158660 w 16505963"/>
              <a:gd name="connsiteY14" fmla="*/ 264027 h 967220"/>
              <a:gd name="connsiteX15" fmla="*/ 4177727 w 16505963"/>
              <a:gd name="connsiteY15" fmla="*/ 224688 h 967220"/>
              <a:gd name="connsiteX16" fmla="*/ 4670450 w 16505963"/>
              <a:gd name="connsiteY16" fmla="*/ 0 h 967220"/>
              <a:gd name="connsiteX17" fmla="*/ 5163171 w 16505963"/>
              <a:gd name="connsiteY17" fmla="*/ 224688 h 967220"/>
              <a:gd name="connsiteX18" fmla="*/ 5182240 w 16505963"/>
              <a:gd name="connsiteY18" fmla="*/ 264027 h 967220"/>
              <a:gd name="connsiteX19" fmla="*/ 5201308 w 16505963"/>
              <a:gd name="connsiteY19" fmla="*/ 224688 h 967220"/>
              <a:gd name="connsiteX20" fmla="*/ 5694029 w 16505963"/>
              <a:gd name="connsiteY20" fmla="*/ 0 h 967220"/>
              <a:gd name="connsiteX21" fmla="*/ 6186752 w 16505963"/>
              <a:gd name="connsiteY21" fmla="*/ 224688 h 967220"/>
              <a:gd name="connsiteX22" fmla="*/ 6205819 w 16505963"/>
              <a:gd name="connsiteY22" fmla="*/ 264027 h 967220"/>
              <a:gd name="connsiteX23" fmla="*/ 6224887 w 16505963"/>
              <a:gd name="connsiteY23" fmla="*/ 224688 h 967220"/>
              <a:gd name="connsiteX24" fmla="*/ 6717608 w 16505963"/>
              <a:gd name="connsiteY24" fmla="*/ 0 h 967220"/>
              <a:gd name="connsiteX25" fmla="*/ 7210331 w 16505963"/>
              <a:gd name="connsiteY25" fmla="*/ 224688 h 967220"/>
              <a:gd name="connsiteX26" fmla="*/ 7229399 w 16505963"/>
              <a:gd name="connsiteY26" fmla="*/ 264027 h 967220"/>
              <a:gd name="connsiteX27" fmla="*/ 7248466 w 16505963"/>
              <a:gd name="connsiteY27" fmla="*/ 224688 h 967220"/>
              <a:gd name="connsiteX28" fmla="*/ 7741189 w 16505963"/>
              <a:gd name="connsiteY28" fmla="*/ 0 h 967220"/>
              <a:gd name="connsiteX29" fmla="*/ 8233911 w 16505963"/>
              <a:gd name="connsiteY29" fmla="*/ 224688 h 967220"/>
              <a:gd name="connsiteX30" fmla="*/ 8252978 w 16505963"/>
              <a:gd name="connsiteY30" fmla="*/ 264027 h 967220"/>
              <a:gd name="connsiteX31" fmla="*/ 8272045 w 16505963"/>
              <a:gd name="connsiteY31" fmla="*/ 224688 h 967220"/>
              <a:gd name="connsiteX32" fmla="*/ 8764767 w 16505963"/>
              <a:gd name="connsiteY32" fmla="*/ 0 h 967220"/>
              <a:gd name="connsiteX33" fmla="*/ 9257489 w 16505963"/>
              <a:gd name="connsiteY33" fmla="*/ 224688 h 967220"/>
              <a:gd name="connsiteX34" fmla="*/ 9276557 w 16505963"/>
              <a:gd name="connsiteY34" fmla="*/ 264028 h 967220"/>
              <a:gd name="connsiteX35" fmla="*/ 9295625 w 16505963"/>
              <a:gd name="connsiteY35" fmla="*/ 224688 h 967220"/>
              <a:gd name="connsiteX36" fmla="*/ 9788347 w 16505963"/>
              <a:gd name="connsiteY36" fmla="*/ 0 h 967220"/>
              <a:gd name="connsiteX37" fmla="*/ 10281069 w 16505963"/>
              <a:gd name="connsiteY37" fmla="*/ 224688 h 967220"/>
              <a:gd name="connsiteX38" fmla="*/ 10300137 w 16505963"/>
              <a:gd name="connsiteY38" fmla="*/ 264028 h 967220"/>
              <a:gd name="connsiteX39" fmla="*/ 10319205 w 16505963"/>
              <a:gd name="connsiteY39" fmla="*/ 224688 h 967220"/>
              <a:gd name="connsiteX40" fmla="*/ 10811927 w 16505963"/>
              <a:gd name="connsiteY40" fmla="*/ 0 h 967220"/>
              <a:gd name="connsiteX41" fmla="*/ 11304649 w 16505963"/>
              <a:gd name="connsiteY41" fmla="*/ 224688 h 967220"/>
              <a:gd name="connsiteX42" fmla="*/ 11323717 w 16505963"/>
              <a:gd name="connsiteY42" fmla="*/ 264028 h 967220"/>
              <a:gd name="connsiteX43" fmla="*/ 11342785 w 16505963"/>
              <a:gd name="connsiteY43" fmla="*/ 224688 h 967220"/>
              <a:gd name="connsiteX44" fmla="*/ 11835507 w 16505963"/>
              <a:gd name="connsiteY44" fmla="*/ 0 h 967220"/>
              <a:gd name="connsiteX45" fmla="*/ 12328229 w 16505963"/>
              <a:gd name="connsiteY45" fmla="*/ 224688 h 967220"/>
              <a:gd name="connsiteX46" fmla="*/ 12347297 w 16505963"/>
              <a:gd name="connsiteY46" fmla="*/ 264028 h 967220"/>
              <a:gd name="connsiteX47" fmla="*/ 12366365 w 16505963"/>
              <a:gd name="connsiteY47" fmla="*/ 224688 h 967220"/>
              <a:gd name="connsiteX48" fmla="*/ 12859087 w 16505963"/>
              <a:gd name="connsiteY48" fmla="*/ 0 h 967220"/>
              <a:gd name="connsiteX49" fmla="*/ 13351809 w 16505963"/>
              <a:gd name="connsiteY49" fmla="*/ 224688 h 967220"/>
              <a:gd name="connsiteX50" fmla="*/ 13370877 w 16505963"/>
              <a:gd name="connsiteY50" fmla="*/ 264028 h 967220"/>
              <a:gd name="connsiteX51" fmla="*/ 13389945 w 16505963"/>
              <a:gd name="connsiteY51" fmla="*/ 224688 h 967220"/>
              <a:gd name="connsiteX52" fmla="*/ 13882667 w 16505963"/>
              <a:gd name="connsiteY52" fmla="*/ 0 h 967220"/>
              <a:gd name="connsiteX53" fmla="*/ 14375389 w 16505963"/>
              <a:gd name="connsiteY53" fmla="*/ 224688 h 967220"/>
              <a:gd name="connsiteX54" fmla="*/ 14394457 w 16505963"/>
              <a:gd name="connsiteY54" fmla="*/ 264028 h 967220"/>
              <a:gd name="connsiteX55" fmla="*/ 14413525 w 16505963"/>
              <a:gd name="connsiteY55" fmla="*/ 224688 h 967220"/>
              <a:gd name="connsiteX56" fmla="*/ 14906247 w 16505963"/>
              <a:gd name="connsiteY56" fmla="*/ 0 h 967220"/>
              <a:gd name="connsiteX57" fmla="*/ 15398969 w 16505963"/>
              <a:gd name="connsiteY57" fmla="*/ 224688 h 967220"/>
              <a:gd name="connsiteX58" fmla="*/ 15418039 w 16505963"/>
              <a:gd name="connsiteY58" fmla="*/ 264033 h 967220"/>
              <a:gd name="connsiteX59" fmla="*/ 15437110 w 16505963"/>
              <a:gd name="connsiteY59" fmla="*/ 224688 h 967220"/>
              <a:gd name="connsiteX60" fmla="*/ 15929832 w 16505963"/>
              <a:gd name="connsiteY60" fmla="*/ 0 h 967220"/>
              <a:gd name="connsiteX61" fmla="*/ 16494258 w 16505963"/>
              <a:gd name="connsiteY61" fmla="*/ 372624 h 967220"/>
              <a:gd name="connsiteX62" fmla="*/ 16503397 w 16505963"/>
              <a:gd name="connsiteY62" fmla="*/ 446059 h 967220"/>
              <a:gd name="connsiteX63" fmla="*/ 16505963 w 16505963"/>
              <a:gd name="connsiteY63" fmla="*/ 446059 h 967220"/>
              <a:gd name="connsiteX64" fmla="*/ 16505963 w 16505963"/>
              <a:gd name="connsiteY64" fmla="*/ 466676 h 967220"/>
              <a:gd name="connsiteX65" fmla="*/ 16505963 w 16505963"/>
              <a:gd name="connsiteY65" fmla="*/ 967220 h 967220"/>
              <a:gd name="connsiteX66" fmla="*/ 15482378 w 16505963"/>
              <a:gd name="connsiteY66" fmla="*/ 967220 h 967220"/>
              <a:gd name="connsiteX67" fmla="*/ 15353701 w 16505963"/>
              <a:gd name="connsiteY67" fmla="*/ 967220 h 967220"/>
              <a:gd name="connsiteX68" fmla="*/ 14458798 w 16505963"/>
              <a:gd name="connsiteY68" fmla="*/ 967220 h 967220"/>
              <a:gd name="connsiteX69" fmla="*/ 14330116 w 16505963"/>
              <a:gd name="connsiteY69" fmla="*/ 967220 h 967220"/>
              <a:gd name="connsiteX70" fmla="*/ 13435218 w 16505963"/>
              <a:gd name="connsiteY70" fmla="*/ 967220 h 967220"/>
              <a:gd name="connsiteX71" fmla="*/ 13306536 w 16505963"/>
              <a:gd name="connsiteY71" fmla="*/ 967220 h 967220"/>
              <a:gd name="connsiteX72" fmla="*/ 12411638 w 16505963"/>
              <a:gd name="connsiteY72" fmla="*/ 967220 h 967220"/>
              <a:gd name="connsiteX73" fmla="*/ 12282956 w 16505963"/>
              <a:gd name="connsiteY73" fmla="*/ 967220 h 967220"/>
              <a:gd name="connsiteX74" fmla="*/ 11388058 w 16505963"/>
              <a:gd name="connsiteY74" fmla="*/ 967220 h 967220"/>
              <a:gd name="connsiteX75" fmla="*/ 11259376 w 16505963"/>
              <a:gd name="connsiteY75" fmla="*/ 967220 h 967220"/>
              <a:gd name="connsiteX76" fmla="*/ 10364478 w 16505963"/>
              <a:gd name="connsiteY76" fmla="*/ 967220 h 967220"/>
              <a:gd name="connsiteX77" fmla="*/ 10235796 w 16505963"/>
              <a:gd name="connsiteY77" fmla="*/ 967220 h 967220"/>
              <a:gd name="connsiteX78" fmla="*/ 9340898 w 16505963"/>
              <a:gd name="connsiteY78" fmla="*/ 967220 h 967220"/>
              <a:gd name="connsiteX79" fmla="*/ 9212216 w 16505963"/>
              <a:gd name="connsiteY79" fmla="*/ 967220 h 967220"/>
              <a:gd name="connsiteX80" fmla="*/ 8317318 w 16505963"/>
              <a:gd name="connsiteY80" fmla="*/ 967220 h 967220"/>
              <a:gd name="connsiteX81" fmla="*/ 8188638 w 16505963"/>
              <a:gd name="connsiteY81" fmla="*/ 967220 h 967220"/>
              <a:gd name="connsiteX82" fmla="*/ 7293740 w 16505963"/>
              <a:gd name="connsiteY82" fmla="*/ 967220 h 967220"/>
              <a:gd name="connsiteX83" fmla="*/ 7165058 w 16505963"/>
              <a:gd name="connsiteY83" fmla="*/ 967220 h 967220"/>
              <a:gd name="connsiteX84" fmla="*/ 6270160 w 16505963"/>
              <a:gd name="connsiteY84" fmla="*/ 967220 h 967220"/>
              <a:gd name="connsiteX85" fmla="*/ 6141478 w 16505963"/>
              <a:gd name="connsiteY85" fmla="*/ 967220 h 967220"/>
              <a:gd name="connsiteX86" fmla="*/ 5246581 w 16505963"/>
              <a:gd name="connsiteY86" fmla="*/ 967220 h 967220"/>
              <a:gd name="connsiteX87" fmla="*/ 5117897 w 16505963"/>
              <a:gd name="connsiteY87" fmla="*/ 967220 h 967220"/>
              <a:gd name="connsiteX88" fmla="*/ 4223001 w 16505963"/>
              <a:gd name="connsiteY88" fmla="*/ 967220 h 967220"/>
              <a:gd name="connsiteX89" fmla="*/ 4094318 w 16505963"/>
              <a:gd name="connsiteY89" fmla="*/ 967220 h 967220"/>
              <a:gd name="connsiteX90" fmla="*/ 3199421 w 16505963"/>
              <a:gd name="connsiteY90" fmla="*/ 967220 h 967220"/>
              <a:gd name="connsiteX91" fmla="*/ 3070739 w 16505963"/>
              <a:gd name="connsiteY91" fmla="*/ 967220 h 967220"/>
              <a:gd name="connsiteX92" fmla="*/ 2175841 w 16505963"/>
              <a:gd name="connsiteY92" fmla="*/ 967220 h 967220"/>
              <a:gd name="connsiteX93" fmla="*/ 2047159 w 16505963"/>
              <a:gd name="connsiteY93" fmla="*/ 967220 h 967220"/>
              <a:gd name="connsiteX94" fmla="*/ 1152261 w 16505963"/>
              <a:gd name="connsiteY94" fmla="*/ 967220 h 967220"/>
              <a:gd name="connsiteX95" fmla="*/ 1023579 w 16505963"/>
              <a:gd name="connsiteY95" fmla="*/ 967220 h 967220"/>
              <a:gd name="connsiteX96" fmla="*/ 0 w 16505963"/>
              <a:gd name="connsiteY96" fmla="*/ 967220 h 967220"/>
              <a:gd name="connsiteX97" fmla="*/ 0 w 16505963"/>
              <a:gd name="connsiteY97" fmla="*/ 466676 h 967220"/>
              <a:gd name="connsiteX98" fmla="*/ 0 w 16505963"/>
              <a:gd name="connsiteY98" fmla="*/ 446059 h 967220"/>
              <a:gd name="connsiteX99" fmla="*/ 2565 w 16505963"/>
              <a:gd name="connsiteY99" fmla="*/ 446059 h 967220"/>
              <a:gd name="connsiteX100" fmla="*/ 11705 w 16505963"/>
              <a:gd name="connsiteY100" fmla="*/ 372624 h 967220"/>
              <a:gd name="connsiteX101" fmla="*/ 576130 w 16505963"/>
              <a:gd name="connsiteY101" fmla="*/ 0 h 96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6505963" h="967220">
                <a:moveTo>
                  <a:pt x="576130" y="0"/>
                </a:moveTo>
                <a:cubicBezTo>
                  <a:pt x="784941" y="0"/>
                  <a:pt x="967807" y="89982"/>
                  <a:pt x="1068853" y="224688"/>
                </a:cubicBezTo>
                <a:lnTo>
                  <a:pt x="1087920" y="264027"/>
                </a:lnTo>
                <a:lnTo>
                  <a:pt x="1106988" y="224688"/>
                </a:lnTo>
                <a:cubicBezTo>
                  <a:pt x="1208034" y="89982"/>
                  <a:pt x="1390900" y="0"/>
                  <a:pt x="1599710" y="0"/>
                </a:cubicBezTo>
                <a:cubicBezTo>
                  <a:pt x="1808521" y="0"/>
                  <a:pt x="1991386" y="89982"/>
                  <a:pt x="2092432" y="224688"/>
                </a:cubicBezTo>
                <a:lnTo>
                  <a:pt x="2111500" y="264027"/>
                </a:lnTo>
                <a:lnTo>
                  <a:pt x="2130568" y="224688"/>
                </a:lnTo>
                <a:cubicBezTo>
                  <a:pt x="2231614" y="89982"/>
                  <a:pt x="2414479" y="0"/>
                  <a:pt x="2623290" y="0"/>
                </a:cubicBezTo>
                <a:cubicBezTo>
                  <a:pt x="2832101" y="0"/>
                  <a:pt x="3014966" y="89982"/>
                  <a:pt x="3116012" y="224688"/>
                </a:cubicBezTo>
                <a:lnTo>
                  <a:pt x="3135080" y="264027"/>
                </a:lnTo>
                <a:lnTo>
                  <a:pt x="3154148" y="224688"/>
                </a:lnTo>
                <a:cubicBezTo>
                  <a:pt x="3255194" y="89982"/>
                  <a:pt x="3438059" y="0"/>
                  <a:pt x="3646870" y="0"/>
                </a:cubicBezTo>
                <a:cubicBezTo>
                  <a:pt x="3855681" y="0"/>
                  <a:pt x="4038546" y="89982"/>
                  <a:pt x="4139592" y="224688"/>
                </a:cubicBezTo>
                <a:lnTo>
                  <a:pt x="4158660" y="264027"/>
                </a:lnTo>
                <a:lnTo>
                  <a:pt x="4177727" y="224688"/>
                </a:lnTo>
                <a:cubicBezTo>
                  <a:pt x="4278774" y="89982"/>
                  <a:pt x="4461638" y="0"/>
                  <a:pt x="4670450" y="0"/>
                </a:cubicBezTo>
                <a:cubicBezTo>
                  <a:pt x="4879260" y="0"/>
                  <a:pt x="5062126" y="89982"/>
                  <a:pt x="5163171" y="224688"/>
                </a:cubicBezTo>
                <a:lnTo>
                  <a:pt x="5182240" y="264027"/>
                </a:lnTo>
                <a:lnTo>
                  <a:pt x="5201308" y="224688"/>
                </a:lnTo>
                <a:cubicBezTo>
                  <a:pt x="5302352" y="89982"/>
                  <a:pt x="5485219" y="0"/>
                  <a:pt x="5694029" y="0"/>
                </a:cubicBezTo>
                <a:cubicBezTo>
                  <a:pt x="5902840" y="0"/>
                  <a:pt x="6085705" y="89982"/>
                  <a:pt x="6186752" y="224688"/>
                </a:cubicBezTo>
                <a:lnTo>
                  <a:pt x="6205819" y="264027"/>
                </a:lnTo>
                <a:lnTo>
                  <a:pt x="6224887" y="224688"/>
                </a:lnTo>
                <a:cubicBezTo>
                  <a:pt x="6325932" y="89982"/>
                  <a:pt x="6508798" y="0"/>
                  <a:pt x="6717608" y="0"/>
                </a:cubicBezTo>
                <a:cubicBezTo>
                  <a:pt x="6926419" y="0"/>
                  <a:pt x="7109285" y="89982"/>
                  <a:pt x="7210331" y="224688"/>
                </a:cubicBezTo>
                <a:lnTo>
                  <a:pt x="7229399" y="264027"/>
                </a:lnTo>
                <a:lnTo>
                  <a:pt x="7248466" y="224688"/>
                </a:lnTo>
                <a:cubicBezTo>
                  <a:pt x="7349512" y="89982"/>
                  <a:pt x="7532378" y="0"/>
                  <a:pt x="7741189" y="0"/>
                </a:cubicBezTo>
                <a:cubicBezTo>
                  <a:pt x="7950000" y="0"/>
                  <a:pt x="8132865" y="89982"/>
                  <a:pt x="8233911" y="224688"/>
                </a:cubicBezTo>
                <a:lnTo>
                  <a:pt x="8252978" y="264027"/>
                </a:lnTo>
                <a:lnTo>
                  <a:pt x="8272045" y="224688"/>
                </a:lnTo>
                <a:cubicBezTo>
                  <a:pt x="8373091" y="89982"/>
                  <a:pt x="8555957" y="0"/>
                  <a:pt x="8764767" y="0"/>
                </a:cubicBezTo>
                <a:cubicBezTo>
                  <a:pt x="8973578" y="0"/>
                  <a:pt x="9156443" y="89982"/>
                  <a:pt x="9257489" y="224688"/>
                </a:cubicBezTo>
                <a:lnTo>
                  <a:pt x="9276557" y="264028"/>
                </a:lnTo>
                <a:lnTo>
                  <a:pt x="9295625" y="224688"/>
                </a:lnTo>
                <a:cubicBezTo>
                  <a:pt x="9396671" y="89982"/>
                  <a:pt x="9579536" y="0"/>
                  <a:pt x="9788347" y="0"/>
                </a:cubicBezTo>
                <a:cubicBezTo>
                  <a:pt x="9997157" y="0"/>
                  <a:pt x="10180023" y="89982"/>
                  <a:pt x="10281069" y="224688"/>
                </a:cubicBezTo>
                <a:lnTo>
                  <a:pt x="10300137" y="264028"/>
                </a:lnTo>
                <a:lnTo>
                  <a:pt x="10319205" y="224688"/>
                </a:lnTo>
                <a:cubicBezTo>
                  <a:pt x="10420251" y="89982"/>
                  <a:pt x="10603116" y="0"/>
                  <a:pt x="10811927" y="0"/>
                </a:cubicBezTo>
                <a:cubicBezTo>
                  <a:pt x="11020737" y="0"/>
                  <a:pt x="11203603" y="89982"/>
                  <a:pt x="11304649" y="224688"/>
                </a:cubicBezTo>
                <a:lnTo>
                  <a:pt x="11323717" y="264028"/>
                </a:lnTo>
                <a:lnTo>
                  <a:pt x="11342785" y="224688"/>
                </a:lnTo>
                <a:cubicBezTo>
                  <a:pt x="11443831" y="89982"/>
                  <a:pt x="11626697" y="0"/>
                  <a:pt x="11835507" y="0"/>
                </a:cubicBezTo>
                <a:cubicBezTo>
                  <a:pt x="12044317" y="0"/>
                  <a:pt x="12227183" y="89982"/>
                  <a:pt x="12328229" y="224688"/>
                </a:cubicBezTo>
                <a:lnTo>
                  <a:pt x="12347297" y="264028"/>
                </a:lnTo>
                <a:lnTo>
                  <a:pt x="12366365" y="224688"/>
                </a:lnTo>
                <a:cubicBezTo>
                  <a:pt x="12467411" y="89982"/>
                  <a:pt x="12650277" y="0"/>
                  <a:pt x="12859087" y="0"/>
                </a:cubicBezTo>
                <a:cubicBezTo>
                  <a:pt x="13067897" y="0"/>
                  <a:pt x="13250763" y="89982"/>
                  <a:pt x="13351809" y="224688"/>
                </a:cubicBezTo>
                <a:lnTo>
                  <a:pt x="13370877" y="264028"/>
                </a:lnTo>
                <a:lnTo>
                  <a:pt x="13389945" y="224688"/>
                </a:lnTo>
                <a:cubicBezTo>
                  <a:pt x="13490991" y="89982"/>
                  <a:pt x="13673856" y="0"/>
                  <a:pt x="13882667" y="0"/>
                </a:cubicBezTo>
                <a:cubicBezTo>
                  <a:pt x="14091478" y="0"/>
                  <a:pt x="14274343" y="89982"/>
                  <a:pt x="14375389" y="224688"/>
                </a:cubicBezTo>
                <a:lnTo>
                  <a:pt x="14394457" y="264028"/>
                </a:lnTo>
                <a:lnTo>
                  <a:pt x="14413525" y="224688"/>
                </a:lnTo>
                <a:cubicBezTo>
                  <a:pt x="14514571" y="89982"/>
                  <a:pt x="14697436" y="0"/>
                  <a:pt x="14906247" y="0"/>
                </a:cubicBezTo>
                <a:cubicBezTo>
                  <a:pt x="15115058" y="0"/>
                  <a:pt x="15297923" y="89982"/>
                  <a:pt x="15398969" y="224688"/>
                </a:cubicBezTo>
                <a:lnTo>
                  <a:pt x="15418039" y="264033"/>
                </a:lnTo>
                <a:lnTo>
                  <a:pt x="15437110" y="224688"/>
                </a:lnTo>
                <a:cubicBezTo>
                  <a:pt x="15538156" y="89982"/>
                  <a:pt x="15721021" y="0"/>
                  <a:pt x="15929832" y="0"/>
                </a:cubicBezTo>
                <a:cubicBezTo>
                  <a:pt x="16208246" y="0"/>
                  <a:pt x="16440536" y="159968"/>
                  <a:pt x="16494258" y="372624"/>
                </a:cubicBezTo>
                <a:lnTo>
                  <a:pt x="16503397" y="446059"/>
                </a:lnTo>
                <a:lnTo>
                  <a:pt x="16505963" y="446059"/>
                </a:lnTo>
                <a:lnTo>
                  <a:pt x="16505963" y="466676"/>
                </a:lnTo>
                <a:lnTo>
                  <a:pt x="16505963" y="967220"/>
                </a:lnTo>
                <a:lnTo>
                  <a:pt x="15482378" y="967220"/>
                </a:lnTo>
                <a:lnTo>
                  <a:pt x="15353701" y="967220"/>
                </a:lnTo>
                <a:lnTo>
                  <a:pt x="14458798" y="967220"/>
                </a:lnTo>
                <a:lnTo>
                  <a:pt x="14330116" y="967220"/>
                </a:lnTo>
                <a:lnTo>
                  <a:pt x="13435218" y="967220"/>
                </a:lnTo>
                <a:lnTo>
                  <a:pt x="13306536" y="967220"/>
                </a:lnTo>
                <a:lnTo>
                  <a:pt x="12411638" y="967220"/>
                </a:lnTo>
                <a:lnTo>
                  <a:pt x="12282956" y="967220"/>
                </a:lnTo>
                <a:lnTo>
                  <a:pt x="11388058" y="967220"/>
                </a:lnTo>
                <a:lnTo>
                  <a:pt x="11259376" y="967220"/>
                </a:lnTo>
                <a:lnTo>
                  <a:pt x="10364478" y="967220"/>
                </a:lnTo>
                <a:lnTo>
                  <a:pt x="10235796" y="967220"/>
                </a:lnTo>
                <a:lnTo>
                  <a:pt x="9340898" y="967220"/>
                </a:lnTo>
                <a:lnTo>
                  <a:pt x="9212216" y="967220"/>
                </a:lnTo>
                <a:lnTo>
                  <a:pt x="8317318" y="967220"/>
                </a:lnTo>
                <a:lnTo>
                  <a:pt x="8188638" y="967220"/>
                </a:lnTo>
                <a:lnTo>
                  <a:pt x="7293740" y="967220"/>
                </a:lnTo>
                <a:lnTo>
                  <a:pt x="7165058" y="967220"/>
                </a:lnTo>
                <a:lnTo>
                  <a:pt x="6270160" y="967220"/>
                </a:lnTo>
                <a:lnTo>
                  <a:pt x="6141478" y="967220"/>
                </a:lnTo>
                <a:lnTo>
                  <a:pt x="5246581" y="967220"/>
                </a:lnTo>
                <a:lnTo>
                  <a:pt x="5117897" y="967220"/>
                </a:lnTo>
                <a:lnTo>
                  <a:pt x="4223001" y="967220"/>
                </a:lnTo>
                <a:lnTo>
                  <a:pt x="4094318" y="967220"/>
                </a:lnTo>
                <a:lnTo>
                  <a:pt x="3199421" y="967220"/>
                </a:lnTo>
                <a:lnTo>
                  <a:pt x="3070739" y="967220"/>
                </a:lnTo>
                <a:lnTo>
                  <a:pt x="2175841" y="967220"/>
                </a:lnTo>
                <a:lnTo>
                  <a:pt x="2047159" y="967220"/>
                </a:lnTo>
                <a:lnTo>
                  <a:pt x="1152261" y="967220"/>
                </a:lnTo>
                <a:lnTo>
                  <a:pt x="1023579" y="967220"/>
                </a:lnTo>
                <a:lnTo>
                  <a:pt x="0" y="967220"/>
                </a:lnTo>
                <a:lnTo>
                  <a:pt x="0" y="466676"/>
                </a:lnTo>
                <a:lnTo>
                  <a:pt x="0" y="446059"/>
                </a:lnTo>
                <a:lnTo>
                  <a:pt x="2565" y="446059"/>
                </a:lnTo>
                <a:lnTo>
                  <a:pt x="11705" y="372624"/>
                </a:lnTo>
                <a:cubicBezTo>
                  <a:pt x="65427" y="159968"/>
                  <a:pt x="297716" y="0"/>
                  <a:pt x="576130" y="0"/>
                </a:cubicBezTo>
                <a:close/>
              </a:path>
            </a:pathLst>
          </a:custGeom>
          <a:solidFill>
            <a:srgbClr val="FBB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93E820-9DD8-487B-BA00-0BE8D2522F3A}"/>
              </a:ext>
            </a:extLst>
          </p:cNvPr>
          <p:cNvSpPr/>
          <p:nvPr/>
        </p:nvSpPr>
        <p:spPr>
          <a:xfrm>
            <a:off x="126284" y="135010"/>
            <a:ext cx="11909683" cy="6587979"/>
          </a:xfrm>
          <a:prstGeom prst="rect">
            <a:avLst/>
          </a:prstGeom>
          <a:noFill/>
          <a:ln w="127000">
            <a:solidFill>
              <a:srgbClr val="F98E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8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397D3BAA-312C-4B10-82C7-29182B76CD2C}"/>
              </a:ext>
            </a:extLst>
          </p:cNvPr>
          <p:cNvGrpSpPr/>
          <p:nvPr/>
        </p:nvGrpSpPr>
        <p:grpSpPr>
          <a:xfrm>
            <a:off x="0" y="142774"/>
            <a:ext cx="2863273" cy="525464"/>
            <a:chOff x="0" y="142774"/>
            <a:chExt cx="2863273" cy="525464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1F631F8-680F-470C-B1D1-225ABC910911}"/>
                </a:ext>
              </a:extLst>
            </p:cNvPr>
            <p:cNvSpPr/>
            <p:nvPr/>
          </p:nvSpPr>
          <p:spPr bwMode="auto">
            <a:xfrm>
              <a:off x="0" y="142774"/>
              <a:ext cx="2863273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9B02"/>
            </a:solidFill>
            <a:ln w="28575">
              <a:solidFill>
                <a:srgbClr val="E89B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4B7CD51D-7B79-4356-97F9-AD0F214C09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332" y="142775"/>
              <a:ext cx="21082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 CÂU ĐỐ</a:t>
              </a:r>
              <a:endParaRPr lang="zh-CN" alt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5" name="4">
            <a:extLst>
              <a:ext uri="{FF2B5EF4-FFF2-40B4-BE49-F238E27FC236}">
                <a16:creationId xmlns:a16="http://schemas.microsoft.com/office/drawing/2014/main" id="{B0F4EA1F-BF0C-4CA6-8F0B-08CD5E9EF4C6}"/>
              </a:ext>
            </a:extLst>
          </p:cNvPr>
          <p:cNvCxnSpPr/>
          <p:nvPr/>
        </p:nvCxnSpPr>
        <p:spPr>
          <a:xfrm>
            <a:off x="7666057" y="5171007"/>
            <a:ext cx="421322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">
            <a:extLst>
              <a:ext uri="{FF2B5EF4-FFF2-40B4-BE49-F238E27FC236}">
                <a16:creationId xmlns:a16="http://schemas.microsoft.com/office/drawing/2014/main" id="{78317BA1-980D-4BF9-8768-1D4E420DEC7B}"/>
              </a:ext>
            </a:extLst>
          </p:cNvPr>
          <p:cNvCxnSpPr/>
          <p:nvPr/>
        </p:nvCxnSpPr>
        <p:spPr>
          <a:xfrm>
            <a:off x="7797765" y="3495645"/>
            <a:ext cx="364013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">
            <a:extLst>
              <a:ext uri="{FF2B5EF4-FFF2-40B4-BE49-F238E27FC236}">
                <a16:creationId xmlns:a16="http://schemas.microsoft.com/office/drawing/2014/main" id="{1C6EA5F0-417F-4922-8639-1EC7DE5D10E7}"/>
              </a:ext>
            </a:extLst>
          </p:cNvPr>
          <p:cNvCxnSpPr/>
          <p:nvPr/>
        </p:nvCxnSpPr>
        <p:spPr>
          <a:xfrm>
            <a:off x="7439398" y="1814110"/>
            <a:ext cx="421322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">
            <a:extLst>
              <a:ext uri="{FF2B5EF4-FFF2-40B4-BE49-F238E27FC236}">
                <a16:creationId xmlns:a16="http://schemas.microsoft.com/office/drawing/2014/main" id="{9A448488-713D-4B7F-8F50-2F46AD5102EF}"/>
              </a:ext>
            </a:extLst>
          </p:cNvPr>
          <p:cNvSpPr/>
          <p:nvPr/>
        </p:nvSpPr>
        <p:spPr>
          <a:xfrm>
            <a:off x="233331" y="2092108"/>
            <a:ext cx="6515728" cy="3760041"/>
          </a:xfrm>
          <a:prstGeom prst="decagon">
            <a:avLst/>
          </a:prstGeom>
          <a:solidFill>
            <a:srgbClr val="89C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8">
            <a:extLst>
              <a:ext uri="{FF2B5EF4-FFF2-40B4-BE49-F238E27FC236}">
                <a16:creationId xmlns:a16="http://schemas.microsoft.com/office/drawing/2014/main" id="{6B8CFC51-769E-48DC-9474-C77DF55E5C4A}"/>
              </a:ext>
            </a:extLst>
          </p:cNvPr>
          <p:cNvSpPr txBox="1"/>
          <p:nvPr/>
        </p:nvSpPr>
        <p:spPr>
          <a:xfrm>
            <a:off x="415285" y="3183650"/>
            <a:ext cx="6208751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altLang="zh-C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tránh</a:t>
            </a:r>
            <a:r>
              <a:rPr lang="en-US" altLang="zh-C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altLang="zh-C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endParaRPr lang="en-US" altLang="zh-CN" sz="32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altLang="zh-CN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altLang="zh-C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zh-C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altLang="zh-CN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r>
              <a:rPr lang="en-US" altLang="zh-C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altLang="zh-C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altLang="zh-C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altLang="zh-C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ctr"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(</a:t>
            </a:r>
            <a:r>
              <a:rPr lang="en-US" altLang="zh-CN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zh-C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?)</a:t>
            </a: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11CB05B5-48BC-4EA2-B505-932AC2BE1F62}"/>
              </a:ext>
            </a:extLst>
          </p:cNvPr>
          <p:cNvSpPr/>
          <p:nvPr/>
        </p:nvSpPr>
        <p:spPr bwMode="auto">
          <a:xfrm flipH="1">
            <a:off x="5672062" y="1851549"/>
            <a:ext cx="1584325" cy="4233862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21920" tIns="60960" rIns="121920" bIns="60960"/>
          <a:lstStyle/>
          <a:p>
            <a:pPr>
              <a:defRPr/>
            </a:pPr>
            <a:endParaRPr lang="zh-CN" altLang="en-US" sz="24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10">
            <a:extLst>
              <a:ext uri="{FF2B5EF4-FFF2-40B4-BE49-F238E27FC236}">
                <a16:creationId xmlns:a16="http://schemas.microsoft.com/office/drawing/2014/main" id="{25049D73-0AF5-417F-B571-C76F5F8A3714}"/>
              </a:ext>
            </a:extLst>
          </p:cNvPr>
          <p:cNvGrpSpPr/>
          <p:nvPr/>
        </p:nvGrpSpPr>
        <p:grpSpPr>
          <a:xfrm>
            <a:off x="6614322" y="683865"/>
            <a:ext cx="647003" cy="557761"/>
            <a:chOff x="5867317" y="1889686"/>
            <a:chExt cx="647003" cy="557761"/>
          </a:xfrm>
          <a:solidFill>
            <a:srgbClr val="92D050"/>
          </a:solidFill>
        </p:grpSpPr>
        <p:sp>
          <p:nvSpPr>
            <p:cNvPr id="12" name="11">
              <a:extLst>
                <a:ext uri="{FF2B5EF4-FFF2-40B4-BE49-F238E27FC236}">
                  <a16:creationId xmlns:a16="http://schemas.microsoft.com/office/drawing/2014/main" id="{64588E24-5941-43D2-8F23-2D56BBCC9913}"/>
                </a:ext>
              </a:extLst>
            </p:cNvPr>
            <p:cNvSpPr/>
            <p:nvPr/>
          </p:nvSpPr>
          <p:spPr>
            <a:xfrm>
              <a:off x="5867317" y="1889686"/>
              <a:ext cx="647003" cy="55776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12">
              <a:extLst>
                <a:ext uri="{FF2B5EF4-FFF2-40B4-BE49-F238E27FC236}">
                  <a16:creationId xmlns:a16="http://schemas.microsoft.com/office/drawing/2014/main" id="{F3912037-DFED-42AC-A8F1-BC223254269D}"/>
                </a:ext>
              </a:extLst>
            </p:cNvPr>
            <p:cNvSpPr txBox="1"/>
            <p:nvPr/>
          </p:nvSpPr>
          <p:spPr>
            <a:xfrm>
              <a:off x="5953496" y="1966640"/>
              <a:ext cx="412292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4" name="13">
            <a:extLst>
              <a:ext uri="{FF2B5EF4-FFF2-40B4-BE49-F238E27FC236}">
                <a16:creationId xmlns:a16="http://schemas.microsoft.com/office/drawing/2014/main" id="{95465ECB-A218-46E4-BEC6-C4819B1893F9}"/>
              </a:ext>
            </a:extLst>
          </p:cNvPr>
          <p:cNvGrpSpPr/>
          <p:nvPr/>
        </p:nvGrpSpPr>
        <p:grpSpPr>
          <a:xfrm>
            <a:off x="7308379" y="2399322"/>
            <a:ext cx="647003" cy="557761"/>
            <a:chOff x="5867317" y="1889686"/>
            <a:chExt cx="647003" cy="557761"/>
          </a:xfrm>
          <a:solidFill>
            <a:srgbClr val="92D050"/>
          </a:solidFill>
        </p:grpSpPr>
        <p:sp>
          <p:nvSpPr>
            <p:cNvPr id="15" name="14">
              <a:extLst>
                <a:ext uri="{FF2B5EF4-FFF2-40B4-BE49-F238E27FC236}">
                  <a16:creationId xmlns:a16="http://schemas.microsoft.com/office/drawing/2014/main" id="{0559C4C6-DB3B-4744-8023-C27B45D4B08E}"/>
                </a:ext>
              </a:extLst>
            </p:cNvPr>
            <p:cNvSpPr/>
            <p:nvPr/>
          </p:nvSpPr>
          <p:spPr>
            <a:xfrm>
              <a:off x="5867317" y="1889686"/>
              <a:ext cx="647003" cy="55776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15">
              <a:extLst>
                <a:ext uri="{FF2B5EF4-FFF2-40B4-BE49-F238E27FC236}">
                  <a16:creationId xmlns:a16="http://schemas.microsoft.com/office/drawing/2014/main" id="{89265CC1-BD93-4D9B-80FA-C65C638FABB2}"/>
                </a:ext>
              </a:extLst>
            </p:cNvPr>
            <p:cNvSpPr txBox="1"/>
            <p:nvPr/>
          </p:nvSpPr>
          <p:spPr>
            <a:xfrm>
              <a:off x="5953496" y="1966640"/>
              <a:ext cx="47000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16">
            <a:extLst>
              <a:ext uri="{FF2B5EF4-FFF2-40B4-BE49-F238E27FC236}">
                <a16:creationId xmlns:a16="http://schemas.microsoft.com/office/drawing/2014/main" id="{7ABA28AF-5C90-485D-9E6C-E43744F084A7}"/>
              </a:ext>
            </a:extLst>
          </p:cNvPr>
          <p:cNvGrpSpPr/>
          <p:nvPr/>
        </p:nvGrpSpPr>
        <p:grpSpPr>
          <a:xfrm>
            <a:off x="7310702" y="4080857"/>
            <a:ext cx="647003" cy="557761"/>
            <a:chOff x="5867317" y="1889686"/>
            <a:chExt cx="647003" cy="557761"/>
          </a:xfrm>
          <a:solidFill>
            <a:srgbClr val="92D050"/>
          </a:solidFill>
        </p:grpSpPr>
        <p:sp>
          <p:nvSpPr>
            <p:cNvPr id="18" name="17">
              <a:extLst>
                <a:ext uri="{FF2B5EF4-FFF2-40B4-BE49-F238E27FC236}">
                  <a16:creationId xmlns:a16="http://schemas.microsoft.com/office/drawing/2014/main" id="{591CBF10-77B5-4D5D-9C09-C63DD8EEB879}"/>
                </a:ext>
              </a:extLst>
            </p:cNvPr>
            <p:cNvSpPr/>
            <p:nvPr/>
          </p:nvSpPr>
          <p:spPr>
            <a:xfrm>
              <a:off x="5867317" y="1889686"/>
              <a:ext cx="647003" cy="55776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18">
              <a:extLst>
                <a:ext uri="{FF2B5EF4-FFF2-40B4-BE49-F238E27FC236}">
                  <a16:creationId xmlns:a16="http://schemas.microsoft.com/office/drawing/2014/main" id="{09C2B4FF-1A99-4FC8-B95C-0EB67879A7BA}"/>
                </a:ext>
              </a:extLst>
            </p:cNvPr>
            <p:cNvSpPr txBox="1"/>
            <p:nvPr/>
          </p:nvSpPr>
          <p:spPr>
            <a:xfrm>
              <a:off x="5953496" y="1966640"/>
              <a:ext cx="47000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29BE8FCF-16B0-4E3A-8919-0A10BA608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008" y="345268"/>
            <a:ext cx="2181050" cy="1313097"/>
          </a:xfrm>
          <a:prstGeom prst="roundRect">
            <a:avLst>
              <a:gd name="adj" fmla="val 16667"/>
            </a:avLst>
          </a:prstGeom>
          <a:ln>
            <a:solidFill>
              <a:srgbClr val="6BA42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2F4EF7F-5218-4AD3-A4E5-1F80D0D81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5947" y="2005307"/>
            <a:ext cx="2174229" cy="1313096"/>
          </a:xfrm>
          <a:prstGeom prst="roundRect">
            <a:avLst>
              <a:gd name="adj" fmla="val 16667"/>
            </a:avLst>
          </a:prstGeom>
          <a:ln>
            <a:solidFill>
              <a:srgbClr val="6BA42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8B620CD-65A1-475E-9590-A98F7F6BF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5947" y="3666729"/>
            <a:ext cx="2174229" cy="1313095"/>
          </a:xfrm>
          <a:prstGeom prst="roundRect">
            <a:avLst>
              <a:gd name="adj" fmla="val 16667"/>
            </a:avLst>
          </a:prstGeom>
          <a:ln>
            <a:solidFill>
              <a:srgbClr val="6BA42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435DC35-B3D8-4B9C-BDE1-A2532938BC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8008" y="5388969"/>
            <a:ext cx="2173111" cy="1313093"/>
          </a:xfrm>
          <a:prstGeom prst="roundRect">
            <a:avLst>
              <a:gd name="adj" fmla="val 16667"/>
            </a:avLst>
          </a:prstGeom>
          <a:ln>
            <a:solidFill>
              <a:srgbClr val="6BA42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1" name="16">
            <a:extLst>
              <a:ext uri="{FF2B5EF4-FFF2-40B4-BE49-F238E27FC236}">
                <a16:creationId xmlns:a16="http://schemas.microsoft.com/office/drawing/2014/main" id="{C3916279-3DCE-4B6D-B03E-5D442A8B2D22}"/>
              </a:ext>
            </a:extLst>
          </p:cNvPr>
          <p:cNvGrpSpPr/>
          <p:nvPr/>
        </p:nvGrpSpPr>
        <p:grpSpPr>
          <a:xfrm>
            <a:off x="6620139" y="5852149"/>
            <a:ext cx="647003" cy="557761"/>
            <a:chOff x="5867317" y="1889686"/>
            <a:chExt cx="647003" cy="557761"/>
          </a:xfrm>
          <a:solidFill>
            <a:srgbClr val="92D050"/>
          </a:solidFill>
        </p:grpSpPr>
        <p:sp>
          <p:nvSpPr>
            <p:cNvPr id="32" name="17">
              <a:extLst>
                <a:ext uri="{FF2B5EF4-FFF2-40B4-BE49-F238E27FC236}">
                  <a16:creationId xmlns:a16="http://schemas.microsoft.com/office/drawing/2014/main" id="{5C89F895-8C31-4282-9FD2-32B769B96D82}"/>
                </a:ext>
              </a:extLst>
            </p:cNvPr>
            <p:cNvSpPr/>
            <p:nvPr/>
          </p:nvSpPr>
          <p:spPr>
            <a:xfrm>
              <a:off x="5867317" y="1889686"/>
              <a:ext cx="647003" cy="557761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18">
              <a:extLst>
                <a:ext uri="{FF2B5EF4-FFF2-40B4-BE49-F238E27FC236}">
                  <a16:creationId xmlns:a16="http://schemas.microsoft.com/office/drawing/2014/main" id="{E996CF0E-F735-40BE-9940-7BEE34D4CEB2}"/>
                </a:ext>
              </a:extLst>
            </p:cNvPr>
            <p:cNvSpPr txBox="1"/>
            <p:nvPr/>
          </p:nvSpPr>
          <p:spPr>
            <a:xfrm>
              <a:off x="5953496" y="1966640"/>
              <a:ext cx="460382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04</a:t>
              </a:r>
              <a:endParaRPr lang="zh-CN" altLang="en-US" sz="2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95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75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C9EC7CC-839B-42FC-AE6D-51896ED3C674}"/>
              </a:ext>
            </a:extLst>
          </p:cNvPr>
          <p:cNvGrpSpPr/>
          <p:nvPr/>
        </p:nvGrpSpPr>
        <p:grpSpPr>
          <a:xfrm>
            <a:off x="0" y="142774"/>
            <a:ext cx="1847461" cy="525464"/>
            <a:chOff x="0" y="142774"/>
            <a:chExt cx="1847461" cy="52546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0078153-137B-47A3-A440-7AA108494DC3}"/>
                </a:ext>
              </a:extLst>
            </p:cNvPr>
            <p:cNvSpPr/>
            <p:nvPr/>
          </p:nvSpPr>
          <p:spPr bwMode="auto">
            <a:xfrm>
              <a:off x="0" y="142774"/>
              <a:ext cx="1847461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13">
              <a:extLst>
                <a:ext uri="{FF2B5EF4-FFF2-40B4-BE49-F238E27FC236}">
                  <a16:creationId xmlns:a16="http://schemas.microsoft.com/office/drawing/2014/main" id="{A6205D60-EB25-4CFD-BA02-A0AFC8A3B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12346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ĐỌC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1" name="13">
            <a:extLst>
              <a:ext uri="{FF2B5EF4-FFF2-40B4-BE49-F238E27FC236}">
                <a16:creationId xmlns:a16="http://schemas.microsoft.com/office/drawing/2014/main" id="{D39E6093-B899-4083-A330-C8894EDCF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196" y="404385"/>
            <a:ext cx="25442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/>
            <a:r>
              <a:rPr lang="en-US" altLang="zh-CN" sz="4800" b="1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altLang="zh-CN" sz="4800" b="1" dirty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zh-CN" altLang="en-US" sz="4800" b="1" dirty="0">
              <a:solidFill>
                <a:srgbClr val="E89B0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A37295-CF08-4313-9E5E-C1EF20979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864" y="1235382"/>
            <a:ext cx="9616271" cy="5479843"/>
          </a:xfrm>
          <a:prstGeom prst="roundRect">
            <a:avLst>
              <a:gd name="adj" fmla="val 16667"/>
            </a:avLst>
          </a:prstGeom>
          <a:ln>
            <a:solidFill>
              <a:srgbClr val="6BA42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5895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7CEFFC8-DBE4-4FFA-9364-BE843A2A8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552" y="1285266"/>
            <a:ext cx="4172567" cy="2374405"/>
          </a:xfrm>
          <a:prstGeom prst="roundRect">
            <a:avLst>
              <a:gd name="adj" fmla="val 16667"/>
            </a:avLst>
          </a:prstGeom>
          <a:ln>
            <a:solidFill>
              <a:srgbClr val="6BA42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0E406A7-3747-4769-A140-6A6DE0A900CF}"/>
              </a:ext>
            </a:extLst>
          </p:cNvPr>
          <p:cNvGrpSpPr/>
          <p:nvPr/>
        </p:nvGrpSpPr>
        <p:grpSpPr>
          <a:xfrm>
            <a:off x="0" y="142774"/>
            <a:ext cx="1847461" cy="525464"/>
            <a:chOff x="0" y="142774"/>
            <a:chExt cx="1847461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1A4E16F-C8EE-4B53-B884-9C7DA6663AAF}"/>
                </a:ext>
              </a:extLst>
            </p:cNvPr>
            <p:cNvSpPr/>
            <p:nvPr/>
          </p:nvSpPr>
          <p:spPr bwMode="auto">
            <a:xfrm>
              <a:off x="0" y="142774"/>
              <a:ext cx="1847461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2DCAF062-2E3E-49EA-AEBD-133751388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12346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ĐỌC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" name="13">
            <a:extLst>
              <a:ext uri="{FF2B5EF4-FFF2-40B4-BE49-F238E27FC236}">
                <a16:creationId xmlns:a16="http://schemas.microsoft.com/office/drawing/2014/main" id="{8A52D341-DD7D-4E3B-B727-3C057170E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857" y="142774"/>
            <a:ext cx="25442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/>
            <a:r>
              <a:rPr lang="en-US" altLang="zh-CN" sz="4800" b="1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altLang="zh-CN" sz="4800" b="1" dirty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zh-CN" altLang="en-US" sz="4800" b="1" dirty="0">
              <a:solidFill>
                <a:srgbClr val="E89B0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E7BBCA-4545-4178-93D0-6EF3E82C58A5}"/>
              </a:ext>
            </a:extLst>
          </p:cNvPr>
          <p:cNvSpPr txBox="1"/>
          <p:nvPr/>
        </p:nvSpPr>
        <p:spPr>
          <a:xfrm>
            <a:off x="966352" y="1154639"/>
            <a:ext cx="47009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nhà em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xoan trước ngõ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xao xuyến nở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mây từng chùm.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8D2C2-C006-4902-A372-9BA5AE4E8932}"/>
              </a:ext>
            </a:extLst>
          </p:cNvPr>
          <p:cNvSpPr txBox="1"/>
          <p:nvPr/>
        </p:nvSpPr>
        <p:spPr>
          <a:xfrm>
            <a:off x="6909878" y="3890052"/>
            <a:ext cx="4277241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ngôi nhà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Gỗ, tre mộc mạc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yêu đất nước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 mùa chim ca.</a:t>
            </a:r>
            <a:endParaRPr lang="en-US" sz="4000" b="0" i="0" dirty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4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24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4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FF8629-34A6-43EB-B4AD-8B67B741F1A3}"/>
              </a:ext>
            </a:extLst>
          </p:cNvPr>
          <p:cNvSpPr txBox="1"/>
          <p:nvPr/>
        </p:nvSpPr>
        <p:spPr>
          <a:xfrm>
            <a:off x="923730" y="3890052"/>
            <a:ext cx="47009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tiếng chim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hồi lảnh lót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 vàng thơm phức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 đầy sân phơi.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5268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25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25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ECDE401-8BD9-4886-A1E3-64710E6B0CF3}"/>
              </a:ext>
            </a:extLst>
          </p:cNvPr>
          <p:cNvGrpSpPr/>
          <p:nvPr/>
        </p:nvGrpSpPr>
        <p:grpSpPr>
          <a:xfrm>
            <a:off x="0" y="142774"/>
            <a:ext cx="1847461" cy="525464"/>
            <a:chOff x="0" y="142774"/>
            <a:chExt cx="1847461" cy="52546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8F45D74-42A7-4C5D-B9BF-72A71CBD656B}"/>
                </a:ext>
              </a:extLst>
            </p:cNvPr>
            <p:cNvSpPr/>
            <p:nvPr/>
          </p:nvSpPr>
          <p:spPr bwMode="auto">
            <a:xfrm>
              <a:off x="0" y="142774"/>
              <a:ext cx="1847461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13">
              <a:extLst>
                <a:ext uri="{FF2B5EF4-FFF2-40B4-BE49-F238E27FC236}">
                  <a16:creationId xmlns:a16="http://schemas.microsoft.com/office/drawing/2014/main" id="{4BD99F3D-9A16-4136-B213-7BE6D6982F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12346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ĐỌC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9D0D27-F9D1-47C5-8AAE-A0A57DB5B976}"/>
              </a:ext>
            </a:extLst>
          </p:cNvPr>
          <p:cNvGrpSpPr/>
          <p:nvPr/>
        </p:nvGrpSpPr>
        <p:grpSpPr>
          <a:xfrm>
            <a:off x="3447002" y="870293"/>
            <a:ext cx="2554417" cy="2558707"/>
            <a:chOff x="3447002" y="870293"/>
            <a:chExt cx="2554417" cy="2558707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F25E2B5B-EBBF-4E16-BAFB-DAD38995E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002" y="870293"/>
              <a:ext cx="2554417" cy="2558707"/>
            </a:xfrm>
            <a:custGeom>
              <a:avLst/>
              <a:gdLst>
                <a:gd name="T0" fmla="*/ 1889740 w 2320"/>
                <a:gd name="T1" fmla="*/ 571426 h 2320"/>
                <a:gd name="T2" fmla="*/ 1319560 w 2320"/>
                <a:gd name="T3" fmla="*/ 0 h 2320"/>
                <a:gd name="T4" fmla="*/ 0 w 2320"/>
                <a:gd name="T5" fmla="*/ 0 h 2320"/>
                <a:gd name="T6" fmla="*/ 0 w 2320"/>
                <a:gd name="T7" fmla="*/ 1322442 h 2320"/>
                <a:gd name="T8" fmla="*/ 570180 w 2320"/>
                <a:gd name="T9" fmla="*/ 1893868 h 2320"/>
                <a:gd name="T10" fmla="*/ 1889740 w 2320"/>
                <a:gd name="T11" fmla="*/ 1893868 h 2320"/>
                <a:gd name="T12" fmla="*/ 1889740 w 2320"/>
                <a:gd name="T13" fmla="*/ 571426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2320" y="700"/>
                  </a:moveTo>
                  <a:cubicBezTo>
                    <a:pt x="2320" y="315"/>
                    <a:pt x="2005" y="0"/>
                    <a:pt x="1620" y="0"/>
                  </a:cubicBezTo>
                  <a:cubicBezTo>
                    <a:pt x="1080" y="0"/>
                    <a:pt x="540" y="0"/>
                    <a:pt x="0" y="0"/>
                  </a:cubicBezTo>
                  <a:cubicBezTo>
                    <a:pt x="0" y="540"/>
                    <a:pt x="0" y="1080"/>
                    <a:pt x="0" y="1620"/>
                  </a:cubicBezTo>
                  <a:cubicBezTo>
                    <a:pt x="0" y="2005"/>
                    <a:pt x="315" y="2320"/>
                    <a:pt x="700" y="2320"/>
                  </a:cubicBezTo>
                  <a:cubicBezTo>
                    <a:pt x="1240" y="2320"/>
                    <a:pt x="1780" y="2320"/>
                    <a:pt x="2320" y="2320"/>
                  </a:cubicBezTo>
                  <a:lnTo>
                    <a:pt x="2320" y="700"/>
                  </a:lnTo>
                  <a:close/>
                </a:path>
              </a:pathLst>
            </a:custGeom>
            <a:solidFill>
              <a:srgbClr val="89C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/>
            <a:p>
              <a:endParaRPr lang="zh-CN" alt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301511-9BAE-4222-8FC4-4DDE99B810F3}"/>
                </a:ext>
              </a:extLst>
            </p:cNvPr>
            <p:cNvSpPr txBox="1"/>
            <p:nvPr/>
          </p:nvSpPr>
          <p:spPr>
            <a:xfrm>
              <a:off x="3535992" y="1694008"/>
              <a:ext cx="237643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4000" b="1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xao xuyến</a:t>
              </a:r>
              <a:endParaRPr lang="en-US" sz="4000" b="1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6C0055D-4FE8-4E60-81CE-01FDF56BA9A4}"/>
              </a:ext>
            </a:extLst>
          </p:cNvPr>
          <p:cNvGrpSpPr/>
          <p:nvPr/>
        </p:nvGrpSpPr>
        <p:grpSpPr>
          <a:xfrm>
            <a:off x="6206532" y="876726"/>
            <a:ext cx="2554416" cy="2558707"/>
            <a:chOff x="6206532" y="876726"/>
            <a:chExt cx="2554416" cy="2558707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A6840CC5-5C06-41BD-BD86-D829FC388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6532" y="876726"/>
              <a:ext cx="2554416" cy="2558707"/>
            </a:xfrm>
            <a:custGeom>
              <a:avLst/>
              <a:gdLst>
                <a:gd name="T0" fmla="*/ 0 w 2320"/>
                <a:gd name="T1" fmla="*/ 571426 h 2320"/>
                <a:gd name="T2" fmla="*/ 570180 w 2320"/>
                <a:gd name="T3" fmla="*/ 0 h 2320"/>
                <a:gd name="T4" fmla="*/ 1889740 w 2320"/>
                <a:gd name="T5" fmla="*/ 0 h 2320"/>
                <a:gd name="T6" fmla="*/ 1889740 w 2320"/>
                <a:gd name="T7" fmla="*/ 1322442 h 2320"/>
                <a:gd name="T8" fmla="*/ 1319560 w 2320"/>
                <a:gd name="T9" fmla="*/ 1893868 h 2320"/>
                <a:gd name="T10" fmla="*/ 0 w 2320"/>
                <a:gd name="T11" fmla="*/ 1893868 h 2320"/>
                <a:gd name="T12" fmla="*/ 0 w 2320"/>
                <a:gd name="T13" fmla="*/ 571426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0" y="700"/>
                  </a:moveTo>
                  <a:cubicBezTo>
                    <a:pt x="0" y="315"/>
                    <a:pt x="315" y="0"/>
                    <a:pt x="700" y="0"/>
                  </a:cubicBezTo>
                  <a:cubicBezTo>
                    <a:pt x="1240" y="0"/>
                    <a:pt x="1780" y="0"/>
                    <a:pt x="2320" y="0"/>
                  </a:cubicBezTo>
                  <a:cubicBezTo>
                    <a:pt x="2320" y="540"/>
                    <a:pt x="2320" y="1080"/>
                    <a:pt x="2320" y="1620"/>
                  </a:cubicBezTo>
                  <a:cubicBezTo>
                    <a:pt x="2320" y="2005"/>
                    <a:pt x="2005" y="2320"/>
                    <a:pt x="1620" y="2320"/>
                  </a:cubicBezTo>
                  <a:cubicBezTo>
                    <a:pt x="1080" y="2320"/>
                    <a:pt x="540" y="2320"/>
                    <a:pt x="0" y="2320"/>
                  </a:cubicBezTo>
                  <a:lnTo>
                    <a:pt x="0" y="700"/>
                  </a:lnTo>
                  <a:close/>
                </a:path>
              </a:pathLst>
            </a:custGeom>
            <a:solidFill>
              <a:srgbClr val="89C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/>
            <a:p>
              <a:endParaRPr lang="zh-CN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6F29B7-797D-4841-B400-64BB42CCB8FD}"/>
                </a:ext>
              </a:extLst>
            </p:cNvPr>
            <p:cNvSpPr txBox="1"/>
            <p:nvPr/>
          </p:nvSpPr>
          <p:spPr>
            <a:xfrm>
              <a:off x="6344321" y="1694008"/>
              <a:ext cx="237643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000" b="1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nở</a:t>
              </a:r>
              <a:endParaRPr lang="en-US" sz="4000" b="1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FA41130-A2BA-474D-A31D-CE9E277452BC}"/>
              </a:ext>
            </a:extLst>
          </p:cNvPr>
          <p:cNvGrpSpPr/>
          <p:nvPr/>
        </p:nvGrpSpPr>
        <p:grpSpPr>
          <a:xfrm>
            <a:off x="3447002" y="3610256"/>
            <a:ext cx="2554417" cy="2565140"/>
            <a:chOff x="3447002" y="3610256"/>
            <a:chExt cx="2554417" cy="2565140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BEF296AE-711C-460A-BF7A-F1F09FA61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002" y="3610256"/>
              <a:ext cx="2554417" cy="2565140"/>
            </a:xfrm>
            <a:custGeom>
              <a:avLst/>
              <a:gdLst>
                <a:gd name="T0" fmla="*/ 1889740 w 2320"/>
                <a:gd name="T1" fmla="*/ 1325322 h 2320"/>
                <a:gd name="T2" fmla="*/ 1319560 w 2320"/>
                <a:gd name="T3" fmla="*/ 1897992 h 2320"/>
                <a:gd name="T4" fmla="*/ 0 w 2320"/>
                <a:gd name="T5" fmla="*/ 1897992 h 2320"/>
                <a:gd name="T6" fmla="*/ 0 w 2320"/>
                <a:gd name="T7" fmla="*/ 572670 h 2320"/>
                <a:gd name="T8" fmla="*/ 570180 w 2320"/>
                <a:gd name="T9" fmla="*/ 0 h 2320"/>
                <a:gd name="T10" fmla="*/ 1889740 w 2320"/>
                <a:gd name="T11" fmla="*/ 0 h 2320"/>
                <a:gd name="T12" fmla="*/ 1889740 w 2320"/>
                <a:gd name="T13" fmla="*/ 1325322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2320" y="1620"/>
                  </a:moveTo>
                  <a:cubicBezTo>
                    <a:pt x="2320" y="2005"/>
                    <a:pt x="2005" y="2320"/>
                    <a:pt x="1620" y="2320"/>
                  </a:cubicBezTo>
                  <a:cubicBezTo>
                    <a:pt x="1080" y="2320"/>
                    <a:pt x="540" y="2320"/>
                    <a:pt x="0" y="2320"/>
                  </a:cubicBezTo>
                  <a:cubicBezTo>
                    <a:pt x="0" y="1780"/>
                    <a:pt x="0" y="1240"/>
                    <a:pt x="0" y="700"/>
                  </a:cubicBezTo>
                  <a:cubicBezTo>
                    <a:pt x="0" y="315"/>
                    <a:pt x="315" y="0"/>
                    <a:pt x="700" y="0"/>
                  </a:cubicBezTo>
                  <a:cubicBezTo>
                    <a:pt x="1240" y="0"/>
                    <a:pt x="1780" y="0"/>
                    <a:pt x="2320" y="0"/>
                  </a:cubicBezTo>
                  <a:lnTo>
                    <a:pt x="2320" y="1620"/>
                  </a:lnTo>
                  <a:close/>
                </a:path>
              </a:pathLst>
            </a:custGeom>
            <a:solidFill>
              <a:srgbClr val="89C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/>
            <a:p>
              <a:endParaRPr lang="zh-CN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7D7499-C68F-495A-907E-3F420A5DC97C}"/>
                </a:ext>
              </a:extLst>
            </p:cNvPr>
            <p:cNvSpPr txBox="1"/>
            <p:nvPr/>
          </p:nvSpPr>
          <p:spPr>
            <a:xfrm>
              <a:off x="3535992" y="4538883"/>
              <a:ext cx="237643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000" b="1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lảnh lót</a:t>
              </a:r>
              <a:endParaRPr lang="en-US" sz="4000" b="1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248F4D6-3D35-4F6F-9781-D4111D7B2BED}"/>
              </a:ext>
            </a:extLst>
          </p:cNvPr>
          <p:cNvGrpSpPr/>
          <p:nvPr/>
        </p:nvGrpSpPr>
        <p:grpSpPr>
          <a:xfrm>
            <a:off x="6206532" y="3616689"/>
            <a:ext cx="2554416" cy="2565140"/>
            <a:chOff x="6206532" y="3616689"/>
            <a:chExt cx="2554416" cy="2565140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E4F72C92-400B-4E35-A064-9756728F6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6532" y="3616689"/>
              <a:ext cx="2554416" cy="2565140"/>
            </a:xfrm>
            <a:custGeom>
              <a:avLst/>
              <a:gdLst>
                <a:gd name="T0" fmla="*/ 0 w 2320"/>
                <a:gd name="T1" fmla="*/ 1325322 h 2320"/>
                <a:gd name="T2" fmla="*/ 570180 w 2320"/>
                <a:gd name="T3" fmla="*/ 1897992 h 2320"/>
                <a:gd name="T4" fmla="*/ 1889740 w 2320"/>
                <a:gd name="T5" fmla="*/ 1897992 h 2320"/>
                <a:gd name="T6" fmla="*/ 1889740 w 2320"/>
                <a:gd name="T7" fmla="*/ 572670 h 2320"/>
                <a:gd name="T8" fmla="*/ 1319560 w 2320"/>
                <a:gd name="T9" fmla="*/ 0 h 2320"/>
                <a:gd name="T10" fmla="*/ 0 w 2320"/>
                <a:gd name="T11" fmla="*/ 0 h 2320"/>
                <a:gd name="T12" fmla="*/ 0 w 2320"/>
                <a:gd name="T13" fmla="*/ 1325322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0" y="1620"/>
                  </a:moveTo>
                  <a:cubicBezTo>
                    <a:pt x="0" y="2005"/>
                    <a:pt x="315" y="2320"/>
                    <a:pt x="700" y="2320"/>
                  </a:cubicBezTo>
                  <a:cubicBezTo>
                    <a:pt x="1240" y="2320"/>
                    <a:pt x="1780" y="2320"/>
                    <a:pt x="2320" y="2320"/>
                  </a:cubicBezTo>
                  <a:cubicBezTo>
                    <a:pt x="2320" y="1780"/>
                    <a:pt x="2320" y="1240"/>
                    <a:pt x="2320" y="700"/>
                  </a:cubicBezTo>
                  <a:cubicBezTo>
                    <a:pt x="2320" y="315"/>
                    <a:pt x="2005" y="0"/>
                    <a:pt x="1620" y="0"/>
                  </a:cubicBezTo>
                  <a:cubicBezTo>
                    <a:pt x="1080" y="0"/>
                    <a:pt x="540" y="0"/>
                    <a:pt x="0" y="0"/>
                  </a:cubicBezTo>
                  <a:lnTo>
                    <a:pt x="0" y="1620"/>
                  </a:lnTo>
                  <a:close/>
                </a:path>
              </a:pathLst>
            </a:custGeom>
            <a:solidFill>
              <a:srgbClr val="89C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/>
            <a:p>
              <a:endParaRPr lang="zh-CN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F37C4B-76DF-432D-9AED-4B3D2810E88D}"/>
                </a:ext>
              </a:extLst>
            </p:cNvPr>
            <p:cNvSpPr txBox="1"/>
            <p:nvPr/>
          </p:nvSpPr>
          <p:spPr>
            <a:xfrm>
              <a:off x="6206532" y="4538883"/>
              <a:ext cx="237643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000" b="1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nước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262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53" presetClass="entr" presetSubtype="52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53" presetClass="entr" presetSubtype="52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"/>
                            </p:stCondLst>
                            <p:childTnLst>
                              <p:par>
                                <p:cTn id="35" presetID="53" presetClass="entr" presetSubtype="52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7CEFFC8-DBE4-4FFA-9364-BE843A2A8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552" y="1285266"/>
            <a:ext cx="4172567" cy="2374405"/>
          </a:xfrm>
          <a:prstGeom prst="roundRect">
            <a:avLst>
              <a:gd name="adj" fmla="val 16667"/>
            </a:avLst>
          </a:prstGeom>
          <a:ln>
            <a:solidFill>
              <a:srgbClr val="6BA42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0E406A7-3747-4769-A140-6A6DE0A900CF}"/>
              </a:ext>
            </a:extLst>
          </p:cNvPr>
          <p:cNvGrpSpPr/>
          <p:nvPr/>
        </p:nvGrpSpPr>
        <p:grpSpPr>
          <a:xfrm>
            <a:off x="0" y="142774"/>
            <a:ext cx="1847461" cy="525464"/>
            <a:chOff x="0" y="142774"/>
            <a:chExt cx="1847461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1A4E16F-C8EE-4B53-B884-9C7DA6663AAF}"/>
                </a:ext>
              </a:extLst>
            </p:cNvPr>
            <p:cNvSpPr/>
            <p:nvPr/>
          </p:nvSpPr>
          <p:spPr bwMode="auto">
            <a:xfrm>
              <a:off x="0" y="142774"/>
              <a:ext cx="1847461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2DCAF062-2E3E-49EA-AEBD-133751388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12346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ĐỌC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" name="13">
            <a:extLst>
              <a:ext uri="{FF2B5EF4-FFF2-40B4-BE49-F238E27FC236}">
                <a16:creationId xmlns:a16="http://schemas.microsoft.com/office/drawing/2014/main" id="{8A52D341-DD7D-4E3B-B727-3C057170E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857" y="142774"/>
            <a:ext cx="25442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/>
            <a:r>
              <a:rPr lang="en-US" altLang="zh-CN" sz="4800" b="1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altLang="zh-CN" sz="4800" b="1" dirty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zh-CN" altLang="en-US" sz="4800" b="1" dirty="0">
              <a:solidFill>
                <a:srgbClr val="E89B0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E7BBCA-4545-4178-93D0-6EF3E82C58A5}"/>
              </a:ext>
            </a:extLst>
          </p:cNvPr>
          <p:cNvSpPr txBox="1"/>
          <p:nvPr/>
        </p:nvSpPr>
        <p:spPr>
          <a:xfrm>
            <a:off x="966352" y="1154639"/>
            <a:ext cx="47009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nhà em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xoan trước ngõ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</a:t>
            </a:r>
            <a:r>
              <a:rPr lang="vi-VN" sz="4000" b="0" i="0" u="sng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 xuyến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b="0" i="0" u="sng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mây từng chùm.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8D2C2-C006-4902-A372-9BA5AE4E8932}"/>
              </a:ext>
            </a:extLst>
          </p:cNvPr>
          <p:cNvSpPr txBox="1"/>
          <p:nvPr/>
        </p:nvSpPr>
        <p:spPr>
          <a:xfrm>
            <a:off x="6909878" y="3890052"/>
            <a:ext cx="4277241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ngôi nhà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Gỗ, tre mộc mạc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yêu đất nước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 mùa chim ca.</a:t>
            </a:r>
            <a:endParaRPr lang="en-US" sz="4000" b="0" i="0" dirty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4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24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4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FF8629-34A6-43EB-B4AD-8B67B741F1A3}"/>
              </a:ext>
            </a:extLst>
          </p:cNvPr>
          <p:cNvSpPr txBox="1"/>
          <p:nvPr/>
        </p:nvSpPr>
        <p:spPr>
          <a:xfrm>
            <a:off x="923730" y="3890052"/>
            <a:ext cx="47009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tiếng chim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hồi </a:t>
            </a:r>
            <a:r>
              <a:rPr lang="vi-VN" sz="4000" u="sng" dirty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lảnh lót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 vàng thơm phức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 đầy sân phơi.</a:t>
            </a:r>
            <a:endParaRPr lang="en-US" sz="4000" dirty="0"/>
          </a:p>
        </p:txBody>
      </p:sp>
      <p:sp>
        <p:nvSpPr>
          <p:cNvPr id="10" name="Lưu đồ: Đường kết nối 8">
            <a:extLst>
              <a:ext uri="{FF2B5EF4-FFF2-40B4-BE49-F238E27FC236}">
                <a16:creationId xmlns:a16="http://schemas.microsoft.com/office/drawing/2014/main" id="{EDD3355C-F108-4BB2-8D26-AACC28EA8622}"/>
              </a:ext>
            </a:extLst>
          </p:cNvPr>
          <p:cNvSpPr/>
          <p:nvPr/>
        </p:nvSpPr>
        <p:spPr>
          <a:xfrm>
            <a:off x="484343" y="1226256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1</a:t>
            </a:r>
            <a:endParaRPr lang="vi-VN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8">
            <a:extLst>
              <a:ext uri="{FF2B5EF4-FFF2-40B4-BE49-F238E27FC236}">
                <a16:creationId xmlns:a16="http://schemas.microsoft.com/office/drawing/2014/main" id="{9740236C-8193-459B-A5DD-B979780D6ED5}"/>
              </a:ext>
            </a:extLst>
          </p:cNvPr>
          <p:cNvSpPr/>
          <p:nvPr/>
        </p:nvSpPr>
        <p:spPr>
          <a:xfrm>
            <a:off x="490664" y="3856083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8">
            <a:extLst>
              <a:ext uri="{FF2B5EF4-FFF2-40B4-BE49-F238E27FC236}">
                <a16:creationId xmlns:a16="http://schemas.microsoft.com/office/drawing/2014/main" id="{6F7B4D7E-1FAF-4D96-ADD9-DD73E188A9E1}"/>
              </a:ext>
            </a:extLst>
          </p:cNvPr>
          <p:cNvSpPr/>
          <p:nvPr/>
        </p:nvSpPr>
        <p:spPr>
          <a:xfrm>
            <a:off x="6427869" y="3856083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861748-B1B8-48D9-8F74-FFE36038F35A}"/>
              </a:ext>
            </a:extLst>
          </p:cNvPr>
          <p:cNvSpPr txBox="1"/>
          <p:nvPr/>
        </p:nvSpPr>
        <p:spPr>
          <a:xfrm>
            <a:off x="7163388" y="1600985"/>
            <a:ext cx="3874893" cy="1687838"/>
          </a:xfrm>
          <a:prstGeom prst="wedgeEllipseCallout">
            <a:avLst>
              <a:gd name="adj1" fmla="val -75256"/>
              <a:gd name="adj2" fmla="val 32861"/>
            </a:avLst>
          </a:prstGeom>
          <a:solidFill>
            <a:srgbClr val="FDB52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379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  <p:bldP spid="10" grpId="0" animBg="1"/>
      <p:bldP spid="11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E406A7-3747-4769-A140-6A6DE0A900CF}"/>
              </a:ext>
            </a:extLst>
          </p:cNvPr>
          <p:cNvGrpSpPr/>
          <p:nvPr/>
        </p:nvGrpSpPr>
        <p:grpSpPr>
          <a:xfrm>
            <a:off x="0" y="142774"/>
            <a:ext cx="3205424" cy="525464"/>
            <a:chOff x="0" y="142774"/>
            <a:chExt cx="3205424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1A4E16F-C8EE-4B53-B884-9C7DA6663AAF}"/>
                </a:ext>
              </a:extLst>
            </p:cNvPr>
            <p:cNvSpPr/>
            <p:nvPr/>
          </p:nvSpPr>
          <p:spPr bwMode="auto">
            <a:xfrm>
              <a:off x="0" y="142774"/>
              <a:ext cx="3205424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2DCAF062-2E3E-49EA-AEBD-133751388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23695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 NGHĨA TỪ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" name="13">
            <a:extLst>
              <a:ext uri="{FF2B5EF4-FFF2-40B4-BE49-F238E27FC236}">
                <a16:creationId xmlns:a16="http://schemas.microsoft.com/office/drawing/2014/main" id="{8A52D341-DD7D-4E3B-B727-3C057170E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857" y="142774"/>
            <a:ext cx="25442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/>
            <a:r>
              <a:rPr lang="en-US" altLang="zh-CN" sz="4800" b="1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altLang="zh-CN" sz="4800" b="1" dirty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zh-CN" altLang="en-US" sz="4800" b="1" dirty="0">
              <a:solidFill>
                <a:srgbClr val="E89B0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E7BBCA-4545-4178-93D0-6EF3E82C58A5}"/>
              </a:ext>
            </a:extLst>
          </p:cNvPr>
          <p:cNvSpPr txBox="1"/>
          <p:nvPr/>
        </p:nvSpPr>
        <p:spPr>
          <a:xfrm>
            <a:off x="966352" y="1154639"/>
            <a:ext cx="47009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nhà em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xoan trước ngõ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xao xuyến nở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mây từng chùm.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8D2C2-C006-4902-A372-9BA5AE4E8932}"/>
              </a:ext>
            </a:extLst>
          </p:cNvPr>
          <p:cNvSpPr txBox="1"/>
          <p:nvPr/>
        </p:nvSpPr>
        <p:spPr>
          <a:xfrm>
            <a:off x="6909878" y="3890052"/>
            <a:ext cx="4277241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ngôi nhà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Gỗ, tre mộc mạc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yêu đất nước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 mùa chim ca.</a:t>
            </a:r>
            <a:endParaRPr lang="en-US" sz="4000" b="0" i="0" dirty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4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24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4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FF8629-34A6-43EB-B4AD-8B67B741F1A3}"/>
              </a:ext>
            </a:extLst>
          </p:cNvPr>
          <p:cNvSpPr txBox="1"/>
          <p:nvPr/>
        </p:nvSpPr>
        <p:spPr>
          <a:xfrm>
            <a:off x="923730" y="3890052"/>
            <a:ext cx="47009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tiếng chim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hồi lảnh lót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 vàng thơm phức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 đầy sân phơi.</a:t>
            </a:r>
            <a:endParaRPr lang="en-US" sz="4000" dirty="0"/>
          </a:p>
        </p:txBody>
      </p:sp>
      <p:sp>
        <p:nvSpPr>
          <p:cNvPr id="10" name="Lưu đồ: Đường kết nối 8">
            <a:extLst>
              <a:ext uri="{FF2B5EF4-FFF2-40B4-BE49-F238E27FC236}">
                <a16:creationId xmlns:a16="http://schemas.microsoft.com/office/drawing/2014/main" id="{148B173A-AADC-4490-90E5-F307D026FDB3}"/>
              </a:ext>
            </a:extLst>
          </p:cNvPr>
          <p:cNvSpPr/>
          <p:nvPr/>
        </p:nvSpPr>
        <p:spPr>
          <a:xfrm>
            <a:off x="484343" y="1226256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1</a:t>
            </a:r>
            <a:endParaRPr lang="vi-VN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8">
            <a:extLst>
              <a:ext uri="{FF2B5EF4-FFF2-40B4-BE49-F238E27FC236}">
                <a16:creationId xmlns:a16="http://schemas.microsoft.com/office/drawing/2014/main" id="{C72420EC-CFDE-4E55-8B24-E8DFCDF36769}"/>
              </a:ext>
            </a:extLst>
          </p:cNvPr>
          <p:cNvSpPr/>
          <p:nvPr/>
        </p:nvSpPr>
        <p:spPr>
          <a:xfrm>
            <a:off x="490664" y="3856083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8">
            <a:extLst>
              <a:ext uri="{FF2B5EF4-FFF2-40B4-BE49-F238E27FC236}">
                <a16:creationId xmlns:a16="http://schemas.microsoft.com/office/drawing/2014/main" id="{81B13E91-E59B-4940-ABE5-5C2FB9F8525E}"/>
              </a:ext>
            </a:extLst>
          </p:cNvPr>
          <p:cNvSpPr/>
          <p:nvPr/>
        </p:nvSpPr>
        <p:spPr>
          <a:xfrm>
            <a:off x="6427869" y="3856083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268EF4-D1C4-4A13-B13C-A1AE182EB54E}"/>
              </a:ext>
            </a:extLst>
          </p:cNvPr>
          <p:cNvSpPr txBox="1"/>
          <p:nvPr/>
        </p:nvSpPr>
        <p:spPr>
          <a:xfrm>
            <a:off x="6427869" y="1694088"/>
            <a:ext cx="4759250" cy="2041327"/>
          </a:xfrm>
          <a:custGeom>
            <a:avLst/>
            <a:gdLst>
              <a:gd name="connsiteX0" fmla="*/ 0 w 4759250"/>
              <a:gd name="connsiteY0" fmla="*/ 0 h 2041327"/>
              <a:gd name="connsiteX1" fmla="*/ 4759250 w 4759250"/>
              <a:gd name="connsiteY1" fmla="*/ 0 h 2041327"/>
              <a:gd name="connsiteX2" fmla="*/ 4759250 w 4759250"/>
              <a:gd name="connsiteY2" fmla="*/ 1371751 h 2041327"/>
              <a:gd name="connsiteX3" fmla="*/ 4089674 w 4759250"/>
              <a:gd name="connsiteY3" fmla="*/ 2041327 h 2041327"/>
              <a:gd name="connsiteX4" fmla="*/ 0 w 4759250"/>
              <a:gd name="connsiteY4" fmla="*/ 2041327 h 2041327"/>
              <a:gd name="connsiteX5" fmla="*/ 0 w 4759250"/>
              <a:gd name="connsiteY5" fmla="*/ 0 h 2041327"/>
              <a:gd name="connsiteX0" fmla="*/ 4089674 w 4759250"/>
              <a:gd name="connsiteY0" fmla="*/ 2041327 h 2041327"/>
              <a:gd name="connsiteX1" fmla="*/ 4223589 w 4759250"/>
              <a:gd name="connsiteY1" fmla="*/ 1505666 h 2041327"/>
              <a:gd name="connsiteX2" fmla="*/ 4759250 w 4759250"/>
              <a:gd name="connsiteY2" fmla="*/ 1371751 h 2041327"/>
              <a:gd name="connsiteX3" fmla="*/ 4089674 w 4759250"/>
              <a:gd name="connsiteY3" fmla="*/ 2041327 h 2041327"/>
              <a:gd name="connsiteX0" fmla="*/ 4089674 w 4759250"/>
              <a:gd name="connsiteY0" fmla="*/ 2041327 h 2041327"/>
              <a:gd name="connsiteX1" fmla="*/ 4223589 w 4759250"/>
              <a:gd name="connsiteY1" fmla="*/ 1505666 h 2041327"/>
              <a:gd name="connsiteX2" fmla="*/ 4759250 w 4759250"/>
              <a:gd name="connsiteY2" fmla="*/ 1371751 h 2041327"/>
              <a:gd name="connsiteX3" fmla="*/ 4089674 w 4759250"/>
              <a:gd name="connsiteY3" fmla="*/ 2041327 h 2041327"/>
              <a:gd name="connsiteX4" fmla="*/ 0 w 4759250"/>
              <a:gd name="connsiteY4" fmla="*/ 2041327 h 2041327"/>
              <a:gd name="connsiteX5" fmla="*/ 0 w 4759250"/>
              <a:gd name="connsiteY5" fmla="*/ 0 h 2041327"/>
              <a:gd name="connsiteX6" fmla="*/ 4759250 w 4759250"/>
              <a:gd name="connsiteY6" fmla="*/ 0 h 2041327"/>
              <a:gd name="connsiteX7" fmla="*/ 4759250 w 4759250"/>
              <a:gd name="connsiteY7" fmla="*/ 1371751 h 204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9250" h="2041327" stroke="0" extrusionOk="0">
                <a:moveTo>
                  <a:pt x="0" y="0"/>
                </a:moveTo>
                <a:cubicBezTo>
                  <a:pt x="1921784" y="-136124"/>
                  <a:pt x="2984970" y="-95987"/>
                  <a:pt x="4759250" y="0"/>
                </a:cubicBezTo>
                <a:cubicBezTo>
                  <a:pt x="4806492" y="362700"/>
                  <a:pt x="4735715" y="824409"/>
                  <a:pt x="4759250" y="1371751"/>
                </a:cubicBezTo>
                <a:cubicBezTo>
                  <a:pt x="4456562" y="1555224"/>
                  <a:pt x="4290099" y="1848333"/>
                  <a:pt x="4089674" y="2041327"/>
                </a:cubicBezTo>
                <a:cubicBezTo>
                  <a:pt x="2192206" y="1999663"/>
                  <a:pt x="1201338" y="2056328"/>
                  <a:pt x="0" y="2041327"/>
                </a:cubicBezTo>
                <a:cubicBezTo>
                  <a:pt x="-23374" y="1776392"/>
                  <a:pt x="40396" y="881362"/>
                  <a:pt x="0" y="0"/>
                </a:cubicBezTo>
                <a:close/>
              </a:path>
              <a:path w="4759250" h="2041327" fill="darkenLess" stroke="0" extrusionOk="0">
                <a:moveTo>
                  <a:pt x="4089674" y="2041327"/>
                </a:moveTo>
                <a:cubicBezTo>
                  <a:pt x="4141986" y="1919619"/>
                  <a:pt x="4240528" y="1571608"/>
                  <a:pt x="4223589" y="1505666"/>
                </a:cubicBezTo>
                <a:cubicBezTo>
                  <a:pt x="4404885" y="1491283"/>
                  <a:pt x="4516548" y="1390516"/>
                  <a:pt x="4759250" y="1371751"/>
                </a:cubicBezTo>
                <a:cubicBezTo>
                  <a:pt x="4494893" y="1606584"/>
                  <a:pt x="4308344" y="1870130"/>
                  <a:pt x="4089674" y="2041327"/>
                </a:cubicBezTo>
                <a:close/>
              </a:path>
              <a:path w="4759250" h="2041327" fill="none" extrusionOk="0">
                <a:moveTo>
                  <a:pt x="4089674" y="2041327"/>
                </a:moveTo>
                <a:cubicBezTo>
                  <a:pt x="4116256" y="1870328"/>
                  <a:pt x="4196855" y="1721165"/>
                  <a:pt x="4223589" y="1505666"/>
                </a:cubicBezTo>
                <a:cubicBezTo>
                  <a:pt x="4441455" y="1406191"/>
                  <a:pt x="4503480" y="1453538"/>
                  <a:pt x="4759250" y="1371751"/>
                </a:cubicBezTo>
                <a:cubicBezTo>
                  <a:pt x="4710457" y="1486766"/>
                  <a:pt x="4198337" y="1860309"/>
                  <a:pt x="4089674" y="2041327"/>
                </a:cubicBezTo>
                <a:cubicBezTo>
                  <a:pt x="3447716" y="2194098"/>
                  <a:pt x="1479338" y="2124988"/>
                  <a:pt x="0" y="2041327"/>
                </a:cubicBezTo>
                <a:cubicBezTo>
                  <a:pt x="77822" y="1725791"/>
                  <a:pt x="-112576" y="828298"/>
                  <a:pt x="0" y="0"/>
                </a:cubicBezTo>
                <a:cubicBezTo>
                  <a:pt x="2254050" y="121855"/>
                  <a:pt x="2728013" y="-116037"/>
                  <a:pt x="4759250" y="0"/>
                </a:cubicBezTo>
                <a:cubicBezTo>
                  <a:pt x="4853992" y="610999"/>
                  <a:pt x="4852001" y="935722"/>
                  <a:pt x="4759250" y="1371751"/>
                </a:cubicBezTo>
              </a:path>
              <a:path w="4759250" h="2041327" fill="none" stroke="0" extrusionOk="0">
                <a:moveTo>
                  <a:pt x="4089674" y="2041327"/>
                </a:moveTo>
                <a:cubicBezTo>
                  <a:pt x="4143065" y="1935884"/>
                  <a:pt x="4202128" y="1581699"/>
                  <a:pt x="4223589" y="1505666"/>
                </a:cubicBezTo>
                <a:cubicBezTo>
                  <a:pt x="4340018" y="1451113"/>
                  <a:pt x="4560848" y="1419541"/>
                  <a:pt x="4759250" y="1371751"/>
                </a:cubicBezTo>
                <a:cubicBezTo>
                  <a:pt x="4637658" y="1400264"/>
                  <a:pt x="4418021" y="1734411"/>
                  <a:pt x="4089674" y="2041327"/>
                </a:cubicBezTo>
                <a:cubicBezTo>
                  <a:pt x="3467614" y="2198472"/>
                  <a:pt x="1222923" y="2095518"/>
                  <a:pt x="0" y="2041327"/>
                </a:cubicBezTo>
                <a:cubicBezTo>
                  <a:pt x="-116760" y="1279539"/>
                  <a:pt x="-136485" y="552054"/>
                  <a:pt x="0" y="0"/>
                </a:cubicBezTo>
                <a:cubicBezTo>
                  <a:pt x="1378907" y="-42007"/>
                  <a:pt x="3201050" y="23572"/>
                  <a:pt x="4759250" y="0"/>
                </a:cubicBezTo>
                <a:cubicBezTo>
                  <a:pt x="4802515" y="172179"/>
                  <a:pt x="4768140" y="1069842"/>
                  <a:pt x="4759250" y="1371751"/>
                </a:cubicBezTo>
              </a:path>
            </a:pathLst>
          </a:custGeom>
          <a:solidFill>
            <a:srgbClr val="FDB527"/>
          </a:solidFill>
          <a:ln w="28575">
            <a:solidFill>
              <a:srgbClr val="FFDE77"/>
            </a:solidFill>
            <a:extLst>
              <a:ext uri="{C807C97D-BFC1-408E-A445-0C87EB9F89A2}">
                <ask:lineSketchStyleProps xmlns:ask="http://schemas.microsoft.com/office/drawing/2018/sketchyshapes" sd="1648141501">
                  <a:prstGeom prst="foldedCorner">
                    <a:avLst>
                      <a:gd name="adj" fmla="val 3280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91440" tIns="274320" rIns="91440" bIns="0" rtlCol="0" anchor="t" anchorCtr="1">
            <a:spAutoFit/>
          </a:bodyPr>
          <a:lstStyle/>
          <a:p>
            <a:pPr algn="ctr"/>
            <a:r>
              <a:rPr lang="vi-VN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 xuyến: trạng thái xúc động kéo dài</a:t>
            </a:r>
            <a:endParaRPr lang="en-US" sz="36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98E963-0BDA-4D1D-90E3-F67FBD770BDF}"/>
              </a:ext>
            </a:extLst>
          </p:cNvPr>
          <p:cNvSpPr txBox="1"/>
          <p:nvPr/>
        </p:nvSpPr>
        <p:spPr>
          <a:xfrm>
            <a:off x="1982794" y="2399308"/>
            <a:ext cx="2544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E89B02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 xuyến</a:t>
            </a:r>
            <a:endParaRPr lang="en-US" sz="4000" dirty="0">
              <a:solidFill>
                <a:srgbClr val="E89B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77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E406A7-3747-4769-A140-6A6DE0A900CF}"/>
              </a:ext>
            </a:extLst>
          </p:cNvPr>
          <p:cNvGrpSpPr/>
          <p:nvPr/>
        </p:nvGrpSpPr>
        <p:grpSpPr>
          <a:xfrm>
            <a:off x="0" y="142774"/>
            <a:ext cx="3205424" cy="525464"/>
            <a:chOff x="0" y="142774"/>
            <a:chExt cx="3205424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1A4E16F-C8EE-4B53-B884-9C7DA6663AAF}"/>
                </a:ext>
              </a:extLst>
            </p:cNvPr>
            <p:cNvSpPr/>
            <p:nvPr/>
          </p:nvSpPr>
          <p:spPr bwMode="auto">
            <a:xfrm>
              <a:off x="0" y="142774"/>
              <a:ext cx="3205424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2DCAF062-2E3E-49EA-AEBD-133751388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23695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 NGHĨA TỪ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" name="13">
            <a:extLst>
              <a:ext uri="{FF2B5EF4-FFF2-40B4-BE49-F238E27FC236}">
                <a16:creationId xmlns:a16="http://schemas.microsoft.com/office/drawing/2014/main" id="{8A52D341-DD7D-4E3B-B727-3C057170E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857" y="142774"/>
            <a:ext cx="25442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/>
            <a:r>
              <a:rPr lang="en-US" altLang="zh-CN" sz="4800" b="1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altLang="zh-CN" sz="4800" b="1" dirty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zh-CN" altLang="en-US" sz="4800" b="1" dirty="0">
              <a:solidFill>
                <a:srgbClr val="E89B0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E7BBCA-4545-4178-93D0-6EF3E82C58A5}"/>
              </a:ext>
            </a:extLst>
          </p:cNvPr>
          <p:cNvSpPr txBox="1"/>
          <p:nvPr/>
        </p:nvSpPr>
        <p:spPr>
          <a:xfrm>
            <a:off x="966352" y="1154639"/>
            <a:ext cx="47009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nhà em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xoan trước ngõ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xao xuyến nở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mây từng chùm.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8D2C2-C006-4902-A372-9BA5AE4E8932}"/>
              </a:ext>
            </a:extLst>
          </p:cNvPr>
          <p:cNvSpPr txBox="1"/>
          <p:nvPr/>
        </p:nvSpPr>
        <p:spPr>
          <a:xfrm>
            <a:off x="6909878" y="3890052"/>
            <a:ext cx="4277241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ngôi nhà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Gỗ, tre mộc mạc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yêu đất nước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0" i="0" dirty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 mùa chim ca.</a:t>
            </a:r>
            <a:endParaRPr lang="en-US" sz="4000" b="0" i="0" dirty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4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24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4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FF8629-34A6-43EB-B4AD-8B67B741F1A3}"/>
              </a:ext>
            </a:extLst>
          </p:cNvPr>
          <p:cNvSpPr txBox="1"/>
          <p:nvPr/>
        </p:nvSpPr>
        <p:spPr>
          <a:xfrm>
            <a:off x="923730" y="3890052"/>
            <a:ext cx="47009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tiếng chim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hồi lảnh lót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 vàng thơm phức</a:t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 đầy sân phơi.</a:t>
            </a:r>
            <a:endParaRPr lang="en-US" sz="4000" dirty="0"/>
          </a:p>
        </p:txBody>
      </p:sp>
      <p:sp>
        <p:nvSpPr>
          <p:cNvPr id="10" name="Lưu đồ: Đường kết nối 8">
            <a:extLst>
              <a:ext uri="{FF2B5EF4-FFF2-40B4-BE49-F238E27FC236}">
                <a16:creationId xmlns:a16="http://schemas.microsoft.com/office/drawing/2014/main" id="{148B173A-AADC-4490-90E5-F307D026FDB3}"/>
              </a:ext>
            </a:extLst>
          </p:cNvPr>
          <p:cNvSpPr/>
          <p:nvPr/>
        </p:nvSpPr>
        <p:spPr>
          <a:xfrm>
            <a:off x="484343" y="1226256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1</a:t>
            </a:r>
            <a:endParaRPr lang="vi-VN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8">
            <a:extLst>
              <a:ext uri="{FF2B5EF4-FFF2-40B4-BE49-F238E27FC236}">
                <a16:creationId xmlns:a16="http://schemas.microsoft.com/office/drawing/2014/main" id="{C72420EC-CFDE-4E55-8B24-E8DFCDF36769}"/>
              </a:ext>
            </a:extLst>
          </p:cNvPr>
          <p:cNvSpPr/>
          <p:nvPr/>
        </p:nvSpPr>
        <p:spPr>
          <a:xfrm>
            <a:off x="490664" y="3856083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8">
            <a:extLst>
              <a:ext uri="{FF2B5EF4-FFF2-40B4-BE49-F238E27FC236}">
                <a16:creationId xmlns:a16="http://schemas.microsoft.com/office/drawing/2014/main" id="{81B13E91-E59B-4940-ABE5-5C2FB9F8525E}"/>
              </a:ext>
            </a:extLst>
          </p:cNvPr>
          <p:cNvSpPr/>
          <p:nvPr/>
        </p:nvSpPr>
        <p:spPr>
          <a:xfrm>
            <a:off x="6427869" y="3856083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98E963-0BDA-4D1D-90E3-F67FBD770BDF}"/>
              </a:ext>
            </a:extLst>
          </p:cNvPr>
          <p:cNvSpPr txBox="1"/>
          <p:nvPr/>
        </p:nvSpPr>
        <p:spPr>
          <a:xfrm>
            <a:off x="1982794" y="2399308"/>
            <a:ext cx="2544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E89B02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 xuyến</a:t>
            </a:r>
            <a:endParaRPr lang="en-US" sz="4000" dirty="0">
              <a:solidFill>
                <a:srgbClr val="E89B0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8973E0-ED29-44E0-9BD6-BC69618BDE49}"/>
              </a:ext>
            </a:extLst>
          </p:cNvPr>
          <p:cNvSpPr txBox="1"/>
          <p:nvPr/>
        </p:nvSpPr>
        <p:spPr>
          <a:xfrm>
            <a:off x="923730" y="4531102"/>
            <a:ext cx="2544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000" dirty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hồi</a:t>
            </a:r>
            <a:endParaRPr lang="en-US" sz="4000" dirty="0">
              <a:solidFill>
                <a:srgbClr val="E89B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2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266</TotalTime>
  <Words>1192</Words>
  <Application>Microsoft Office PowerPoint</Application>
  <PresentationFormat>Widescreen</PresentationFormat>
  <Paragraphs>184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Calibri Light</vt:lpstr>
      <vt:lpstr>.VnArial</vt:lpstr>
      <vt:lpstr>Times New Roman</vt:lpstr>
      <vt:lpstr>Calibri</vt:lpstr>
      <vt:lpstr>Arial Black</vt:lpstr>
      <vt:lpstr>Arial</vt:lpstr>
      <vt:lpstr>Arial-Rounded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mái vàng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PHAM DUYEN</dc:creator>
  <dc:description>9Slide.vn</dc:description>
  <cp:lastModifiedBy>Ms Quyen</cp:lastModifiedBy>
  <cp:revision>199</cp:revision>
  <dcterms:created xsi:type="dcterms:W3CDTF">2021-01-25T07:37:41Z</dcterms:created>
  <dcterms:modified xsi:type="dcterms:W3CDTF">2023-02-12T15:46:07Z</dcterms:modified>
  <cp:category>9Slide.vn</cp:category>
</cp:coreProperties>
</file>