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11" r:id="rId2"/>
    <p:sldId id="306" r:id="rId3"/>
    <p:sldId id="307" r:id="rId4"/>
    <p:sldId id="308" r:id="rId5"/>
    <p:sldId id="309" r:id="rId6"/>
    <p:sldId id="310" r:id="rId7"/>
    <p:sldId id="257" r:id="rId8"/>
    <p:sldId id="258" r:id="rId9"/>
    <p:sldId id="299" r:id="rId10"/>
    <p:sldId id="283" r:id="rId11"/>
    <p:sldId id="300" r:id="rId12"/>
    <p:sldId id="301" r:id="rId13"/>
    <p:sldId id="289" r:id="rId14"/>
    <p:sldId id="288" r:id="rId15"/>
    <p:sldId id="302" r:id="rId16"/>
    <p:sldId id="303" r:id="rId17"/>
    <p:sldId id="293" r:id="rId18"/>
    <p:sldId id="305" r:id="rId19"/>
    <p:sldId id="29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#9Slide01 Noi dung ngan" panose="020B0604020202020204" charset="0"/>
      <p:regular r:id="rId24"/>
    </p:embeddedFont>
    <p:embeddedFont>
      <p:font typeface=".VnArial" panose="020B7200000000000000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  <p:embeddedFont>
      <p:font typeface="Arial-Rounded" panose="020B05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E45"/>
    <a:srgbClr val="B7DA9A"/>
    <a:srgbClr val="F3701F"/>
    <a:srgbClr val="DADE58"/>
    <a:srgbClr val="FBB07F"/>
    <a:srgbClr val="EFD290"/>
    <a:srgbClr val="F05524"/>
    <a:srgbClr val="FAA41D"/>
    <a:srgbClr val="823704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5BD8-8931-41C5-AE3B-EB0EF3870F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5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- </a:t>
            </a:r>
            <a:r>
              <a:rPr lang="en-US" sz="4000" b="0" i="1" dirty="0" err="1">
                <a:effectLst/>
                <a:latin typeface="#9Slide01 Noi dung ngan" panose="00000600000000000000" pitchFamily="2" charset="0"/>
              </a:rPr>
              <a:t>Bức</a:t>
            </a:r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4000" b="0" i="1" dirty="0" err="1">
                <a:effectLst/>
                <a:latin typeface="#9Slide01 Noi dung ngan" panose="00000600000000000000" pitchFamily="2" charset="0"/>
              </a:rPr>
              <a:t>tranh</a:t>
            </a:r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 1: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4000" b="0" i="0" dirty="0" err="1">
                <a:effectLst/>
                <a:latin typeface="Arial" panose="020B0604020202020204" pitchFamily="34" charset="0"/>
              </a:rPr>
              <a:t>Ông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sách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cùng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với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40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cùng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ông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sách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9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- </a:t>
            </a:r>
            <a:r>
              <a:rPr lang="en-US" sz="4000" b="0" i="1" dirty="0" err="1">
                <a:effectLst/>
                <a:latin typeface="#9Slide01 Noi dung ngan" panose="00000600000000000000" pitchFamily="2" charset="0"/>
              </a:rPr>
              <a:t>Bức</a:t>
            </a:r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4000" b="0" i="1" dirty="0" err="1">
                <a:effectLst/>
                <a:latin typeface="#9Slide01 Noi dung ngan" panose="00000600000000000000" pitchFamily="2" charset="0"/>
              </a:rPr>
              <a:t>tranh</a:t>
            </a:r>
            <a:r>
              <a:rPr lang="en-US" sz="4000" b="0" i="1" dirty="0">
                <a:effectLst/>
                <a:latin typeface="#9Slide01 Noi dung ngan" panose="00000600000000000000" pitchFamily="2" charset="0"/>
              </a:rPr>
              <a:t> 2: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4000" b="0" i="0" dirty="0" err="1">
                <a:effectLst/>
                <a:latin typeface="Arial" panose="020B0604020202020204" pitchFamily="34" charset="0"/>
              </a:rPr>
              <a:t>Bố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tập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xe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đạp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cùng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40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cùng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bố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tập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xe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effectLst/>
                <a:latin typeface="Arial" panose="020B0604020202020204" pitchFamily="34" charset="0"/>
              </a:rPr>
              <a:t>đạp</a:t>
            </a:r>
            <a:r>
              <a:rPr lang="en-US" sz="40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0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các từ chỉ người thân trong gia đình: ông, bà, bố, mẹ, cô, chú, anh, chị, em, cậu, dì, thím, bác, mợ, cụ…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9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E6BA-527C-4D8F-B8F7-88751208D50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3DA0-AFEC-4E50-B38A-58127E1D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0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E6BA-527C-4D8F-B8F7-88751208D50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3DA0-AFEC-4E50-B38A-58127E1D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A85724-C700-45FB-87EA-2E3E3668A5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80243" y="168884"/>
            <a:ext cx="8540473" cy="253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622216E7-5E8D-4249-8258-7B38EC8224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6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slide" Target="slide1.xm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697FE-0D8A-B831-F685-A03BDE57EFEE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EFC1B-A525-645A-BC80-1E5E28F61E67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23062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92156-B231-4033-BA64-39D4ADA56942}"/>
              </a:ext>
            </a:extLst>
          </p:cNvPr>
          <p:cNvSpPr/>
          <p:nvPr/>
        </p:nvSpPr>
        <p:spPr>
          <a:xfrm>
            <a:off x="186690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F98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30">
            <a:extLst>
              <a:ext uri="{FF2B5EF4-FFF2-40B4-BE49-F238E27FC236}">
                <a16:creationId xmlns:a16="http://schemas.microsoft.com/office/drawing/2014/main" id="{38C6E891-33BA-432F-809E-54C555443EF8}"/>
              </a:ext>
            </a:extLst>
          </p:cNvPr>
          <p:cNvSpPr txBox="1"/>
          <p:nvPr/>
        </p:nvSpPr>
        <p:spPr>
          <a:xfrm>
            <a:off x="13233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9EF2B632-004A-4C24-A86F-FFDBA63BF5EB}"/>
              </a:ext>
            </a:extLst>
          </p:cNvPr>
          <p:cNvSpPr txBox="1"/>
          <p:nvPr/>
        </p:nvSpPr>
        <p:spPr>
          <a:xfrm>
            <a:off x="4711625" y="5351919"/>
            <a:ext cx="274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xe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đạp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14C346F6-8BC4-415D-A72B-0D661F58F56F}"/>
              </a:ext>
            </a:extLst>
          </p:cNvPr>
          <p:cNvSpPr txBox="1"/>
          <p:nvPr/>
        </p:nvSpPr>
        <p:spPr>
          <a:xfrm>
            <a:off x="8083906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131468-ADD6-414D-A41D-ABEC56B92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7" t="6456" r="5442" b="7380"/>
          <a:stretch>
            <a:fillRect/>
          </a:stretch>
        </p:blipFill>
        <p:spPr>
          <a:xfrm>
            <a:off x="819808" y="1872846"/>
            <a:ext cx="4587451" cy="3183169"/>
          </a:xfrm>
          <a:custGeom>
            <a:avLst/>
            <a:gdLst>
              <a:gd name="connsiteX0" fmla="*/ 214351 w 2232898"/>
              <a:gd name="connsiteY0" fmla="*/ 156 h 1549377"/>
              <a:gd name="connsiteX1" fmla="*/ 2083392 w 2232898"/>
              <a:gd name="connsiteY1" fmla="*/ 82803 h 1549377"/>
              <a:gd name="connsiteX2" fmla="*/ 2232743 w 2232898"/>
              <a:gd name="connsiteY2" fmla="*/ 245974 h 1549377"/>
              <a:gd name="connsiteX3" fmla="*/ 2181719 w 2232898"/>
              <a:gd name="connsiteY3" fmla="*/ 1399871 h 1549377"/>
              <a:gd name="connsiteX4" fmla="*/ 2018548 w 2232898"/>
              <a:gd name="connsiteY4" fmla="*/ 1549222 h 1549377"/>
              <a:gd name="connsiteX5" fmla="*/ 149508 w 2232898"/>
              <a:gd name="connsiteY5" fmla="*/ 1466575 h 1549377"/>
              <a:gd name="connsiteX6" fmla="*/ 156 w 2232898"/>
              <a:gd name="connsiteY6" fmla="*/ 1303404 h 1549377"/>
              <a:gd name="connsiteX7" fmla="*/ 51180 w 2232898"/>
              <a:gd name="connsiteY7" fmla="*/ 149508 h 1549377"/>
              <a:gd name="connsiteX8" fmla="*/ 214351 w 2232898"/>
              <a:gd name="connsiteY8" fmla="*/ 156 h 154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898" h="1549377">
                <a:moveTo>
                  <a:pt x="214351" y="156"/>
                </a:moveTo>
                <a:lnTo>
                  <a:pt x="2083392" y="82803"/>
                </a:lnTo>
                <a:cubicBezTo>
                  <a:pt x="2169692" y="86619"/>
                  <a:pt x="2236559" y="159673"/>
                  <a:pt x="2232743" y="245974"/>
                </a:cubicBezTo>
                <a:lnTo>
                  <a:pt x="2181719" y="1399871"/>
                </a:lnTo>
                <a:cubicBezTo>
                  <a:pt x="2177903" y="1486171"/>
                  <a:pt x="2104849" y="1553038"/>
                  <a:pt x="2018548" y="1549222"/>
                </a:cubicBezTo>
                <a:lnTo>
                  <a:pt x="149508" y="1466575"/>
                </a:lnTo>
                <a:cubicBezTo>
                  <a:pt x="63207" y="1462759"/>
                  <a:pt x="-3660" y="1389705"/>
                  <a:pt x="156" y="1303404"/>
                </a:cubicBezTo>
                <a:lnTo>
                  <a:pt x="51180" y="149508"/>
                </a:lnTo>
                <a:cubicBezTo>
                  <a:pt x="54996" y="63207"/>
                  <a:pt x="128050" y="-3660"/>
                  <a:pt x="214351" y="156"/>
                </a:cubicBezTo>
                <a:close/>
              </a:path>
            </a:pathLst>
          </a:custGeom>
          <a:ln>
            <a:solidFill>
              <a:srgbClr val="F3701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A965CB-9469-49FB-AD82-52CD0FA0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2" t="4184" r="3645" b="7939"/>
          <a:stretch>
            <a:fillRect/>
          </a:stretch>
        </p:blipFill>
        <p:spPr>
          <a:xfrm>
            <a:off x="6784741" y="1839661"/>
            <a:ext cx="4587451" cy="3237779"/>
          </a:xfrm>
          <a:custGeom>
            <a:avLst/>
            <a:gdLst>
              <a:gd name="connsiteX0" fmla="*/ 2120560 w 2352791"/>
              <a:gd name="connsiteY0" fmla="*/ 267 h 1580189"/>
              <a:gd name="connsiteX1" fmla="*/ 2285755 w 2352791"/>
              <a:gd name="connsiteY1" fmla="*/ 147377 h 1580189"/>
              <a:gd name="connsiteX2" fmla="*/ 2352525 w 2352791"/>
              <a:gd name="connsiteY2" fmla="*/ 1300470 h 1580189"/>
              <a:gd name="connsiteX3" fmla="*/ 2205415 w 2352791"/>
              <a:gd name="connsiteY3" fmla="*/ 1465664 h 1580189"/>
              <a:gd name="connsiteX4" fmla="*/ 232233 w 2352791"/>
              <a:gd name="connsiteY4" fmla="*/ 1579923 h 1580189"/>
              <a:gd name="connsiteX5" fmla="*/ 67038 w 2352791"/>
              <a:gd name="connsiteY5" fmla="*/ 1432813 h 1580189"/>
              <a:gd name="connsiteX6" fmla="*/ 267 w 2352791"/>
              <a:gd name="connsiteY6" fmla="*/ 279721 h 1580189"/>
              <a:gd name="connsiteX7" fmla="*/ 147377 w 2352791"/>
              <a:gd name="connsiteY7" fmla="*/ 114526 h 1580189"/>
              <a:gd name="connsiteX8" fmla="*/ 2120560 w 2352791"/>
              <a:gd name="connsiteY8" fmla="*/ 267 h 158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791" h="1580189">
                <a:moveTo>
                  <a:pt x="2120560" y="267"/>
                </a:moveTo>
                <a:cubicBezTo>
                  <a:pt x="2206800" y="-4727"/>
                  <a:pt x="2280761" y="61137"/>
                  <a:pt x="2285755" y="147377"/>
                </a:cubicBezTo>
                <a:lnTo>
                  <a:pt x="2352525" y="1300470"/>
                </a:lnTo>
                <a:cubicBezTo>
                  <a:pt x="2357519" y="1386710"/>
                  <a:pt x="2291656" y="1460671"/>
                  <a:pt x="2205415" y="1465664"/>
                </a:cubicBezTo>
                <a:lnTo>
                  <a:pt x="232233" y="1579923"/>
                </a:lnTo>
                <a:cubicBezTo>
                  <a:pt x="145992" y="1584917"/>
                  <a:pt x="72032" y="1519054"/>
                  <a:pt x="67038" y="1432813"/>
                </a:cubicBezTo>
                <a:lnTo>
                  <a:pt x="267" y="279721"/>
                </a:lnTo>
                <a:cubicBezTo>
                  <a:pt x="-4727" y="193480"/>
                  <a:pt x="61137" y="119520"/>
                  <a:pt x="147377" y="114526"/>
                </a:cubicBezTo>
                <a:lnTo>
                  <a:pt x="2120560" y="267"/>
                </a:lnTo>
                <a:close/>
              </a:path>
            </a:pathLst>
          </a:custGeom>
          <a:ln>
            <a:solidFill>
              <a:srgbClr val="F3701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1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382853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478285" y="5006462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BD00F-BF78-45C4-83F6-EA6406B7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47" t="6456" r="5442" b="7380"/>
          <a:stretch>
            <a:fillRect/>
          </a:stretch>
        </p:blipFill>
        <p:spPr>
          <a:xfrm>
            <a:off x="3876836" y="1469351"/>
            <a:ext cx="4587451" cy="3183169"/>
          </a:xfrm>
          <a:custGeom>
            <a:avLst/>
            <a:gdLst>
              <a:gd name="connsiteX0" fmla="*/ 214351 w 2232898"/>
              <a:gd name="connsiteY0" fmla="*/ 156 h 1549377"/>
              <a:gd name="connsiteX1" fmla="*/ 2083392 w 2232898"/>
              <a:gd name="connsiteY1" fmla="*/ 82803 h 1549377"/>
              <a:gd name="connsiteX2" fmla="*/ 2232743 w 2232898"/>
              <a:gd name="connsiteY2" fmla="*/ 245974 h 1549377"/>
              <a:gd name="connsiteX3" fmla="*/ 2181719 w 2232898"/>
              <a:gd name="connsiteY3" fmla="*/ 1399871 h 1549377"/>
              <a:gd name="connsiteX4" fmla="*/ 2018548 w 2232898"/>
              <a:gd name="connsiteY4" fmla="*/ 1549222 h 1549377"/>
              <a:gd name="connsiteX5" fmla="*/ 149508 w 2232898"/>
              <a:gd name="connsiteY5" fmla="*/ 1466575 h 1549377"/>
              <a:gd name="connsiteX6" fmla="*/ 156 w 2232898"/>
              <a:gd name="connsiteY6" fmla="*/ 1303404 h 1549377"/>
              <a:gd name="connsiteX7" fmla="*/ 51180 w 2232898"/>
              <a:gd name="connsiteY7" fmla="*/ 149508 h 1549377"/>
              <a:gd name="connsiteX8" fmla="*/ 214351 w 2232898"/>
              <a:gd name="connsiteY8" fmla="*/ 156 h 154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898" h="1549377">
                <a:moveTo>
                  <a:pt x="214351" y="156"/>
                </a:moveTo>
                <a:lnTo>
                  <a:pt x="2083392" y="82803"/>
                </a:lnTo>
                <a:cubicBezTo>
                  <a:pt x="2169692" y="86619"/>
                  <a:pt x="2236559" y="159673"/>
                  <a:pt x="2232743" y="245974"/>
                </a:cubicBezTo>
                <a:lnTo>
                  <a:pt x="2181719" y="1399871"/>
                </a:lnTo>
                <a:cubicBezTo>
                  <a:pt x="2177903" y="1486171"/>
                  <a:pt x="2104849" y="1553038"/>
                  <a:pt x="2018548" y="1549222"/>
                </a:cubicBezTo>
                <a:lnTo>
                  <a:pt x="149508" y="1466575"/>
                </a:lnTo>
                <a:cubicBezTo>
                  <a:pt x="63207" y="1462759"/>
                  <a:pt x="-3660" y="1389705"/>
                  <a:pt x="156" y="1303404"/>
                </a:cubicBezTo>
                <a:lnTo>
                  <a:pt x="51180" y="149508"/>
                </a:lnTo>
                <a:cubicBezTo>
                  <a:pt x="54996" y="63207"/>
                  <a:pt x="128050" y="-3660"/>
                  <a:pt x="214351" y="156"/>
                </a:cubicBezTo>
                <a:close/>
              </a:path>
            </a:pathLst>
          </a:custGeom>
          <a:ln>
            <a:solidFill>
              <a:srgbClr val="F3701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2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286644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xe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đạp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823509" y="5006462"/>
            <a:ext cx="2269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2EEFE-6454-48F2-953F-D871291B5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22" t="4184" r="3645" b="7939"/>
          <a:stretch>
            <a:fillRect/>
          </a:stretch>
        </p:blipFill>
        <p:spPr>
          <a:xfrm>
            <a:off x="3658301" y="1388593"/>
            <a:ext cx="4587451" cy="3237779"/>
          </a:xfrm>
          <a:custGeom>
            <a:avLst/>
            <a:gdLst>
              <a:gd name="connsiteX0" fmla="*/ 2120560 w 2352791"/>
              <a:gd name="connsiteY0" fmla="*/ 267 h 1580189"/>
              <a:gd name="connsiteX1" fmla="*/ 2285755 w 2352791"/>
              <a:gd name="connsiteY1" fmla="*/ 147377 h 1580189"/>
              <a:gd name="connsiteX2" fmla="*/ 2352525 w 2352791"/>
              <a:gd name="connsiteY2" fmla="*/ 1300470 h 1580189"/>
              <a:gd name="connsiteX3" fmla="*/ 2205415 w 2352791"/>
              <a:gd name="connsiteY3" fmla="*/ 1465664 h 1580189"/>
              <a:gd name="connsiteX4" fmla="*/ 232233 w 2352791"/>
              <a:gd name="connsiteY4" fmla="*/ 1579923 h 1580189"/>
              <a:gd name="connsiteX5" fmla="*/ 67038 w 2352791"/>
              <a:gd name="connsiteY5" fmla="*/ 1432813 h 1580189"/>
              <a:gd name="connsiteX6" fmla="*/ 267 w 2352791"/>
              <a:gd name="connsiteY6" fmla="*/ 279721 h 1580189"/>
              <a:gd name="connsiteX7" fmla="*/ 147377 w 2352791"/>
              <a:gd name="connsiteY7" fmla="*/ 114526 h 1580189"/>
              <a:gd name="connsiteX8" fmla="*/ 2120560 w 2352791"/>
              <a:gd name="connsiteY8" fmla="*/ 267 h 158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791" h="1580189">
                <a:moveTo>
                  <a:pt x="2120560" y="267"/>
                </a:moveTo>
                <a:cubicBezTo>
                  <a:pt x="2206800" y="-4727"/>
                  <a:pt x="2280761" y="61137"/>
                  <a:pt x="2285755" y="147377"/>
                </a:cubicBezTo>
                <a:lnTo>
                  <a:pt x="2352525" y="1300470"/>
                </a:lnTo>
                <a:cubicBezTo>
                  <a:pt x="2357519" y="1386710"/>
                  <a:pt x="2291656" y="1460671"/>
                  <a:pt x="2205415" y="1465664"/>
                </a:cubicBezTo>
                <a:lnTo>
                  <a:pt x="232233" y="1579923"/>
                </a:lnTo>
                <a:cubicBezTo>
                  <a:pt x="145992" y="1584917"/>
                  <a:pt x="72032" y="1519054"/>
                  <a:pt x="67038" y="1432813"/>
                </a:cubicBezTo>
                <a:lnTo>
                  <a:pt x="267" y="279721"/>
                </a:lnTo>
                <a:cubicBezTo>
                  <a:pt x="-4727" y="193480"/>
                  <a:pt x="61137" y="119520"/>
                  <a:pt x="147377" y="114526"/>
                </a:cubicBezTo>
                <a:lnTo>
                  <a:pt x="2120560" y="267"/>
                </a:lnTo>
                <a:close/>
              </a:path>
            </a:pathLst>
          </a:custGeom>
          <a:ln>
            <a:solidFill>
              <a:srgbClr val="F3701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9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68078-8C99-4376-A601-5E7FC5CF9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5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00028D-57F3-4F56-9FFD-055699169D34}"/>
              </a:ext>
            </a:extLst>
          </p:cNvPr>
          <p:cNvGrpSpPr/>
          <p:nvPr/>
        </p:nvGrpSpPr>
        <p:grpSpPr>
          <a:xfrm>
            <a:off x="451212" y="1432728"/>
            <a:ext cx="11289575" cy="4654005"/>
            <a:chOff x="1134893" y="1455648"/>
            <a:chExt cx="9523325" cy="4286980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08C4F629-89F9-4A3D-92BB-32CE4187A193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811D165F-81B4-44B5-B902-601EBD82E0FD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C2B6AAFD-02F6-427D-AB85-7C36DD4EDBB3}"/>
              </a:ext>
            </a:extLst>
          </p:cNvPr>
          <p:cNvSpPr/>
          <p:nvPr/>
        </p:nvSpPr>
        <p:spPr>
          <a:xfrm>
            <a:off x="1285029" y="1981106"/>
            <a:ext cx="969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lễ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5FE145-48FD-4B26-B944-C16BAB4C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6" t="1398" r="9129" b="1977"/>
          <a:stretch>
            <a:fillRect/>
          </a:stretch>
        </p:blipFill>
        <p:spPr>
          <a:xfrm>
            <a:off x="3506830" y="2997410"/>
            <a:ext cx="5178340" cy="2427862"/>
          </a:xfrm>
          <a:custGeom>
            <a:avLst/>
            <a:gdLst>
              <a:gd name="connsiteX0" fmla="*/ 3982076 w 4164586"/>
              <a:gd name="connsiteY0" fmla="*/ 0 h 2929473"/>
              <a:gd name="connsiteX1" fmla="*/ 4164586 w 4164586"/>
              <a:gd name="connsiteY1" fmla="*/ 2720456 h 2929473"/>
              <a:gd name="connsiteX2" fmla="*/ 951325 w 4164586"/>
              <a:gd name="connsiteY2" fmla="*/ 2923974 h 2929473"/>
              <a:gd name="connsiteX3" fmla="*/ 152400 w 4164586"/>
              <a:gd name="connsiteY3" fmla="*/ 2807735 h 2929473"/>
              <a:gd name="connsiteX4" fmla="*/ 0 w 4164586"/>
              <a:gd name="connsiteY4" fmla="*/ 266317 h 2929473"/>
              <a:gd name="connsiteX5" fmla="*/ 2307060 w 4164586"/>
              <a:gd name="connsiteY5" fmla="*/ 231812 h 2929473"/>
              <a:gd name="connsiteX6" fmla="*/ 3982076 w 4164586"/>
              <a:gd name="connsiteY6" fmla="*/ 0 h 292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4586" h="2929473">
                <a:moveTo>
                  <a:pt x="3982076" y="0"/>
                </a:moveTo>
                <a:lnTo>
                  <a:pt x="4164586" y="2720456"/>
                </a:lnTo>
                <a:cubicBezTo>
                  <a:pt x="3429046" y="2822448"/>
                  <a:pt x="2328549" y="2958594"/>
                  <a:pt x="951325" y="2923974"/>
                </a:cubicBezTo>
                <a:cubicBezTo>
                  <a:pt x="452406" y="2900406"/>
                  <a:pt x="418708" y="2846482"/>
                  <a:pt x="152400" y="2807735"/>
                </a:cubicBezTo>
                <a:lnTo>
                  <a:pt x="0" y="266317"/>
                </a:lnTo>
                <a:cubicBezTo>
                  <a:pt x="923435" y="237223"/>
                  <a:pt x="1294283" y="293337"/>
                  <a:pt x="2307060" y="231812"/>
                </a:cubicBezTo>
                <a:cubicBezTo>
                  <a:pt x="3041246" y="182137"/>
                  <a:pt x="3423737" y="77271"/>
                  <a:pt x="398207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C8BD9737-02BC-4932-B08B-1D6517921E21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A5BE2C-E8B0-4DF8-9689-E3E97DF9E92C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5EC553-7B75-4AFB-A14D-F1C4F619646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54EFB-FE01-4C89-8502-0D18A4FEA7D7}"/>
                </a:ext>
              </a:extLst>
            </p:cNvPr>
            <p:cNvSpPr/>
            <p:nvPr/>
          </p:nvSpPr>
          <p:spPr>
            <a:xfrm>
              <a:off x="41470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693ACA8-09D3-498B-A14C-B71BB967ADA7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6BF85-13D8-45D8-8ACB-237939B2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7" y="1675984"/>
            <a:ext cx="11767127" cy="308818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E1932-4958-4E10-B16D-EC3922DF7D81}"/>
              </a:ext>
            </a:extLst>
          </p:cNvPr>
          <p:cNvCxnSpPr>
            <a:cxnSpLocks/>
          </p:cNvCxnSpPr>
          <p:nvPr/>
        </p:nvCxnSpPr>
        <p:spPr>
          <a:xfrm>
            <a:off x="1357809" y="2781070"/>
            <a:ext cx="1462509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F91DB-A683-4B6D-9EB7-A49289297DF3}"/>
              </a:ext>
            </a:extLst>
          </p:cNvPr>
          <p:cNvCxnSpPr>
            <a:cxnSpLocks/>
          </p:cNvCxnSpPr>
          <p:nvPr/>
        </p:nvCxnSpPr>
        <p:spPr>
          <a:xfrm>
            <a:off x="7330430" y="2773642"/>
            <a:ext cx="998322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C0DDF-D678-4213-9C96-C534FF0F9664}"/>
              </a:ext>
            </a:extLst>
          </p:cNvPr>
          <p:cNvCxnSpPr>
            <a:cxnSpLocks/>
          </p:cNvCxnSpPr>
          <p:nvPr/>
        </p:nvCxnSpPr>
        <p:spPr>
          <a:xfrm>
            <a:off x="3274163" y="3723716"/>
            <a:ext cx="979134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178EC42-3BE2-4E71-8289-290D18AB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6" t="1398" r="9129" b="1977"/>
          <a:stretch>
            <a:fillRect/>
          </a:stretch>
        </p:blipFill>
        <p:spPr>
          <a:xfrm>
            <a:off x="4253297" y="4022646"/>
            <a:ext cx="3685405" cy="1993248"/>
          </a:xfrm>
          <a:custGeom>
            <a:avLst/>
            <a:gdLst>
              <a:gd name="connsiteX0" fmla="*/ 3982076 w 4164586"/>
              <a:gd name="connsiteY0" fmla="*/ 0 h 2929473"/>
              <a:gd name="connsiteX1" fmla="*/ 4164586 w 4164586"/>
              <a:gd name="connsiteY1" fmla="*/ 2720456 h 2929473"/>
              <a:gd name="connsiteX2" fmla="*/ 951325 w 4164586"/>
              <a:gd name="connsiteY2" fmla="*/ 2923974 h 2929473"/>
              <a:gd name="connsiteX3" fmla="*/ 152400 w 4164586"/>
              <a:gd name="connsiteY3" fmla="*/ 2807735 h 2929473"/>
              <a:gd name="connsiteX4" fmla="*/ 0 w 4164586"/>
              <a:gd name="connsiteY4" fmla="*/ 266317 h 2929473"/>
              <a:gd name="connsiteX5" fmla="*/ 2307060 w 4164586"/>
              <a:gd name="connsiteY5" fmla="*/ 231812 h 2929473"/>
              <a:gd name="connsiteX6" fmla="*/ 3982076 w 4164586"/>
              <a:gd name="connsiteY6" fmla="*/ 0 h 292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4586" h="2929473">
                <a:moveTo>
                  <a:pt x="3982076" y="0"/>
                </a:moveTo>
                <a:lnTo>
                  <a:pt x="4164586" y="2720456"/>
                </a:lnTo>
                <a:cubicBezTo>
                  <a:pt x="3429046" y="2822448"/>
                  <a:pt x="2328549" y="2958594"/>
                  <a:pt x="951325" y="2923974"/>
                </a:cubicBezTo>
                <a:cubicBezTo>
                  <a:pt x="452406" y="2900406"/>
                  <a:pt x="418708" y="2846482"/>
                  <a:pt x="152400" y="2807735"/>
                </a:cubicBezTo>
                <a:lnTo>
                  <a:pt x="0" y="266317"/>
                </a:lnTo>
                <a:cubicBezTo>
                  <a:pt x="923435" y="237223"/>
                  <a:pt x="1294283" y="293337"/>
                  <a:pt x="2307060" y="231812"/>
                </a:cubicBezTo>
                <a:cubicBezTo>
                  <a:pt x="3041246" y="182137"/>
                  <a:pt x="3423737" y="77271"/>
                  <a:pt x="398207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4655783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tờ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6873480" y="2656225"/>
            <a:ext cx="4220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nuôi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ưỡng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ày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3934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960359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03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8681069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023" y="4116310"/>
            <a:ext cx="1071069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5591967" y="4125389"/>
            <a:ext cx="742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116310"/>
            <a:ext cx="1071069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010140" y="4126358"/>
            <a:ext cx="1310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941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1686349" y="2656225"/>
            <a:ext cx="1073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6016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8063306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nhạc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6863511" y="2652941"/>
            <a:ext cx="1388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217645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2" grpId="0"/>
      <p:bldP spid="6" grpId="0"/>
      <p:bldP spid="9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933403-5696-4B23-8410-6C7DC1597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2" y="1236529"/>
            <a:ext cx="11677879" cy="540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98E4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1F2C21F4-3183-448A-A770-E30A8FF8EAF1}"/>
              </a:ext>
            </a:extLst>
          </p:cNvPr>
          <p:cNvSpPr/>
          <p:nvPr/>
        </p:nvSpPr>
        <p:spPr>
          <a:xfrm>
            <a:off x="5034048" y="328900"/>
            <a:ext cx="51224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CDABFEA-01FA-4723-8ACB-CEE4E5A85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" y="116761"/>
            <a:ext cx="4145639" cy="1542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39ADDC-B774-498C-86A6-727E22334054}"/>
              </a:ext>
            </a:extLst>
          </p:cNvPr>
          <p:cNvSpPr txBox="1"/>
          <p:nvPr/>
        </p:nvSpPr>
        <p:spPr>
          <a:xfrm>
            <a:off x="42179" y="6056905"/>
            <a:ext cx="12019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thẻ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E3098-8EA9-4AD9-8838-003278729C06}"/>
              </a:ext>
            </a:extLst>
          </p:cNvPr>
          <p:cNvSpPr txBox="1"/>
          <p:nvPr/>
        </p:nvSpPr>
        <p:spPr>
          <a:xfrm>
            <a:off x="3644196" y="2158851"/>
            <a:ext cx="11954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endParaRPr lang="en-US" sz="3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1C716-4E76-EC43-3202-206509E3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36" y="1691640"/>
            <a:ext cx="222885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239" y="2050095"/>
            <a:ext cx="1554478" cy="127691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2688550"/>
            <a:ext cx="4280536" cy="4530905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863246" y="4018688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470D873-18DF-5ED1-E2E9-98E42C295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5922" y="6271667"/>
            <a:ext cx="533400" cy="53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0653" y="802493"/>
            <a:ext cx="836144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GIẢI CỨU </a:t>
            </a:r>
          </a:p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NHỮNG CHÚ CHIM</a:t>
            </a:r>
          </a:p>
        </p:txBody>
      </p:sp>
    </p:spTree>
    <p:extLst>
      <p:ext uri="{BB962C8B-B14F-4D97-AF65-F5344CB8AC3E}">
        <p14:creationId xmlns:p14="http://schemas.microsoft.com/office/powerpoint/2010/main" val="326221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F1B5B-7122-6F6C-7FFB-A977FFF2E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70" y="1006353"/>
            <a:ext cx="835122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5050" y="1322848"/>
            <a:ext cx="787778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07" y="565707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6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34" y="-62188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92" y="282797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30" y="702591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71" y="0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1" action="ppaction://hlinksldjump"/>
          </p:cNvPr>
          <p:cNvSpPr/>
          <p:nvPr/>
        </p:nvSpPr>
        <p:spPr>
          <a:xfrm>
            <a:off x="1202647" y="2174239"/>
            <a:ext cx="418290" cy="4526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12" action="ppaction://hlinksldjump"/>
          </p:cNvPr>
          <p:cNvSpPr/>
          <p:nvPr/>
        </p:nvSpPr>
        <p:spPr>
          <a:xfrm>
            <a:off x="5067807" y="1991668"/>
            <a:ext cx="418290" cy="4089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13" action="ppaction://hlinksldjump"/>
          </p:cNvPr>
          <p:cNvSpPr/>
          <p:nvPr/>
        </p:nvSpPr>
        <p:spPr>
          <a:xfrm>
            <a:off x="7740611" y="2724097"/>
            <a:ext cx="476656" cy="4698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90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436DE-9CA1-27FB-90AE-940174D6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557765"/>
            <a:ext cx="11841480" cy="31366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1552668" y="1896494"/>
            <a:ext cx="9436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6988D-7344-A080-4F4A-AFD06CE22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61160"/>
            <a:ext cx="11704320" cy="3307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1628868" y="2451204"/>
            <a:ext cx="9436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”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quây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5313B-8B42-DFE9-B241-F137078A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4" name="TimeProcess_Back">
            <a:extLst>
              <a:ext uri="{FF2B5EF4-FFF2-40B4-BE49-F238E27FC236}">
                <a16:creationId xmlns:a16="http://schemas.microsoft.com/office/drawing/2014/main" id="{26E3FAD6-0B3E-482F-9299-454F3B9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428"/>
            <a:ext cx="4395629" cy="2151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785826"/>
            <a:ext cx="11506200" cy="27099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2189280" y="2212280"/>
            <a:ext cx="9436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3: 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11711-7FFE-48E3-939B-F03696201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5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41ED3D9-D6DC-4D65-8B4B-4E6A1039127F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EFD290"/>
          </a:solidFill>
          <a:ln>
            <a:noFill/>
          </a:ln>
          <a:effectLst>
            <a:glow rad="101600">
              <a:srgbClr val="FBB07F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087BB699-95DA-4611-A449-EED126285472}"/>
              </a:ext>
            </a:extLst>
          </p:cNvPr>
          <p:cNvSpPr/>
          <p:nvPr/>
        </p:nvSpPr>
        <p:spPr>
          <a:xfrm>
            <a:off x="2045851" y="2254060"/>
            <a:ext cx="335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hoan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8410EF1F-E728-43B7-AFDF-3EC6BA62E2AC}"/>
              </a:ext>
            </a:extLst>
          </p:cNvPr>
          <p:cNvSpPr/>
          <p:nvPr/>
        </p:nvSpPr>
        <p:spPr>
          <a:xfrm>
            <a:off x="8648702" y="2256533"/>
            <a:ext cx="1372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3D984170-4543-4F06-97FD-A440F2BF8F9C}"/>
              </a:ext>
            </a:extLst>
          </p:cNvPr>
          <p:cNvSpPr/>
          <p:nvPr/>
        </p:nvSpPr>
        <p:spPr>
          <a:xfrm>
            <a:off x="734030" y="3990072"/>
            <a:ext cx="10720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</a:p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06191BBE-C898-4D25-AA5F-339BD49D3660}"/>
              </a:ext>
            </a:extLst>
          </p:cNvPr>
          <p:cNvSpPr/>
          <p:nvPr/>
        </p:nvSpPr>
        <p:spPr>
          <a:xfrm>
            <a:off x="5145480" y="2254060"/>
            <a:ext cx="3102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quây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quần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DE141123-C7EA-49EB-95C0-3EBCCC9E203E}"/>
              </a:ext>
            </a:extLst>
          </p:cNvPr>
          <p:cNvSpPr/>
          <p:nvPr/>
        </p:nvSpPr>
        <p:spPr>
          <a:xfrm>
            <a:off x="9087551" y="422090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278 L 0.25443 0.256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663236" y="379646"/>
            <a:ext cx="1110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hoàn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thiện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mục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5 (SHS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38) 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1478B0-4DB3-46C8-9357-EF4A67622CA8}"/>
              </a:ext>
            </a:extLst>
          </p:cNvPr>
          <p:cNvGrpSpPr/>
          <p:nvPr/>
        </p:nvGrpSpPr>
        <p:grpSpPr>
          <a:xfrm>
            <a:off x="230984" y="1420238"/>
            <a:ext cx="12155035" cy="2772938"/>
            <a:chOff x="230984" y="1420238"/>
            <a:chExt cx="12155035" cy="27729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7A29F3-017A-4540-889A-D3EDDF133B93}"/>
                </a:ext>
              </a:extLst>
            </p:cNvPr>
            <p:cNvSpPr/>
            <p:nvPr/>
          </p:nvSpPr>
          <p:spPr>
            <a:xfrm>
              <a:off x="230984" y="1420238"/>
              <a:ext cx="11722317" cy="2772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C48BED-E77C-4035-BBD4-B911B3C6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733" y="1612238"/>
              <a:ext cx="12011286" cy="2580938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3682050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333</TotalTime>
  <Words>338</Words>
  <Application>Microsoft Office PowerPoint</Application>
  <PresentationFormat>Widescreen</PresentationFormat>
  <Paragraphs>79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Calibri Light</vt:lpstr>
      <vt:lpstr>Times New Roman</vt:lpstr>
      <vt:lpstr>Calibri</vt:lpstr>
      <vt:lpstr>#9Slide01 Noi dung ngan</vt:lpstr>
      <vt:lpstr>.VnArial</vt:lpstr>
      <vt:lpstr>Arial-Rounded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303</cp:revision>
  <dcterms:created xsi:type="dcterms:W3CDTF">2021-08-06T07:04:41Z</dcterms:created>
  <dcterms:modified xsi:type="dcterms:W3CDTF">2023-02-12T15:44:55Z</dcterms:modified>
  <cp:category>9Slide.vn</cp:category>
</cp:coreProperties>
</file>