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317" r:id="rId2"/>
    <p:sldId id="318" r:id="rId3"/>
    <p:sldId id="257" r:id="rId4"/>
    <p:sldId id="280" r:id="rId5"/>
    <p:sldId id="258" r:id="rId6"/>
    <p:sldId id="282" r:id="rId7"/>
    <p:sldId id="309" r:id="rId8"/>
    <p:sldId id="301" r:id="rId9"/>
    <p:sldId id="299" r:id="rId10"/>
    <p:sldId id="322" r:id="rId11"/>
    <p:sldId id="323" r:id="rId12"/>
    <p:sldId id="310" r:id="rId13"/>
    <p:sldId id="319" r:id="rId14"/>
    <p:sldId id="281" r:id="rId15"/>
    <p:sldId id="320" r:id="rId16"/>
    <p:sldId id="311" r:id="rId17"/>
    <p:sldId id="286" r:id="rId18"/>
    <p:sldId id="312" r:id="rId19"/>
    <p:sldId id="321" r:id="rId20"/>
    <p:sldId id="313" r:id="rId21"/>
    <p:sldId id="314" r:id="rId22"/>
    <p:sldId id="290" r:id="rId23"/>
    <p:sldId id="287" r:id="rId24"/>
    <p:sldId id="315" r:id="rId25"/>
    <p:sldId id="316" r:id="rId26"/>
    <p:sldId id="295" r:id="rId27"/>
    <p:sldId id="278" r:id="rId28"/>
    <p:sldId id="297"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Arial Black" panose="020B0A04020102020204" pitchFamily="34" charset="0"/>
      <p:bold r:id="rId35"/>
    </p:embeddedFont>
    <p:embeddedFont>
      <p:font typeface="HL Hoctro" panose="02000000000000000000" pitchFamily="2" charset="0"/>
      <p:regular r:id="rId36"/>
    </p:embeddedFont>
    <p:embeddedFont>
      <p:font typeface="Arial Rounded MT Bold" panose="020F0704030504030204" pitchFamily="34" charset="0"/>
      <p:regular r:id="rId37"/>
    </p:embeddedFont>
    <p:embeddedFont>
      <p:font typeface="Arial-Rounded" panose="020B0500000000000000" pitchFamily="34" charset="-93"/>
      <p:regular r:id="rId38"/>
    </p:embeddedFont>
    <p:embeddedFont>
      <p:font typeface=".VnArial" panose="020B7200000000000000" pitchFamily="34" charset="0"/>
      <p:regular r:id="rId39"/>
      <p:bold r:id="rId40"/>
      <p:italic r:id="rId41"/>
      <p:boldItalic r:id="rId42"/>
    </p:embeddedFont>
    <p:embeddedFont>
      <p:font typeface="宋体" panose="02010600030101010101" pitchFamily="2" charset="-122"/>
      <p:regular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524"/>
    <a:srgbClr val="F3701F"/>
    <a:srgbClr val="FBB07F"/>
    <a:srgbClr val="EFD290"/>
    <a:srgbClr val="F98E45"/>
    <a:srgbClr val="FAA41D"/>
    <a:srgbClr val="823704"/>
    <a:srgbClr val="F26A42"/>
    <a:srgbClr val="FEF400"/>
    <a:srgbClr val="FDF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p:scale>
          <a:sx n="75" d="100"/>
          <a:sy n="75" d="100"/>
        </p:scale>
        <p:origin x="202" y="2165"/>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Bức tranh vẽ cảnh bên trong ngôi nhà của một gia đình. Gồm có ông bà, bố mẹ, chị gái, em trai và một chú cún nhỏ. Ông ngồi uống trà. Bố rửa bát. Mẹ và chị nhặt rau. Em đang chơi với chú cún nhỏ. Bà thì trông em.</a:t>
            </a:r>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5</a:t>
            </a:fld>
            <a:endParaRPr lang="en-US"/>
          </a:p>
        </p:txBody>
      </p:sp>
    </p:spTree>
    <p:extLst>
      <p:ext uri="{BB962C8B-B14F-4D97-AF65-F5344CB8AC3E}">
        <p14:creationId xmlns:p14="http://schemas.microsoft.com/office/powerpoint/2010/main" val="1485619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C36D7-32AE-4245-9A7F-7E422FFD3CAF}"/>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50930-CB64-4662-B79A-1E5B962F3870}"/>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A0702E-46A7-4341-9E59-8C8DABB9B6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1" name="1">
            <a:extLst>
              <a:ext uri="{FF2B5EF4-FFF2-40B4-BE49-F238E27FC236}">
                <a16:creationId xmlns:a16="http://schemas.microsoft.com/office/drawing/2014/main" id="{E53A512F-DC66-4A24-89BA-5135613D8AF1}"/>
              </a:ext>
            </a:extLst>
          </p:cNvPr>
          <p:cNvSpPr/>
          <p:nvPr userDrawn="1"/>
        </p:nvSpPr>
        <p:spPr>
          <a:xfrm>
            <a:off x="203200" y="200025"/>
            <a:ext cx="11767127" cy="591434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A283F034-7352-4CB2-AA94-40FDEAA1347C}"/>
              </a:ext>
            </a:extLst>
          </p:cNvPr>
          <p:cNvSpPr/>
          <p:nvPr userDrawn="1"/>
        </p:nvSpPr>
        <p:spPr>
          <a:xfrm>
            <a:off x="814531" y="201889"/>
            <a:ext cx="3461905"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GIẢI NGHĨA TỪ</a:t>
            </a:r>
            <a:endParaRPr lang="zh-CN" alt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2">
            <a:extLst>
              <a:ext uri="{FF2B5EF4-FFF2-40B4-BE49-F238E27FC236}">
                <a16:creationId xmlns:a16="http://schemas.microsoft.com/office/drawing/2014/main" id="{9E1724D4-566F-478A-80DF-0C7CA9680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0334" y="340076"/>
            <a:ext cx="1179006" cy="619920"/>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0A9597-18A2-4988-B49D-7E2A3077250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37574657-9E2A-4620-B094-B8B3B3FC43BD}"/>
              </a:ext>
            </a:extLst>
          </p:cNvPr>
          <p:cNvSpPr/>
          <p:nvPr userDrawn="1"/>
        </p:nvSpPr>
        <p:spPr>
          <a:xfrm>
            <a:off x="180870" y="186873"/>
            <a:ext cx="11806814" cy="2606569"/>
          </a:xfrm>
          <a:prstGeom prst="rect">
            <a:avLst/>
          </a:prstGeom>
          <a:solidFill>
            <a:srgbClr val="F98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3">
            <a:extLst>
              <a:ext uri="{FF2B5EF4-FFF2-40B4-BE49-F238E27FC236}">
                <a16:creationId xmlns:a16="http://schemas.microsoft.com/office/drawing/2014/main" id="{A92F9DDF-E055-4C53-8D61-CE48E7573510}"/>
              </a:ext>
            </a:extLst>
          </p:cNvPr>
          <p:cNvSpPr/>
          <p:nvPr userDrawn="1"/>
        </p:nvSpPr>
        <p:spPr>
          <a:xfrm>
            <a:off x="2250402" y="3321958"/>
            <a:ext cx="7691883" cy="2606569"/>
          </a:xfrm>
          <a:prstGeom prst="frame">
            <a:avLst>
              <a:gd name="adj1" fmla="val 2949"/>
            </a:avLst>
          </a:prstGeom>
          <a:solidFill>
            <a:srgbClr val="EFD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Shape 12">
            <a:extLst>
              <a:ext uri="{FF2B5EF4-FFF2-40B4-BE49-F238E27FC236}">
                <a16:creationId xmlns:a16="http://schemas.microsoft.com/office/drawing/2014/main" id="{17B5E970-921E-49A9-8678-FF9B1A589636}"/>
              </a:ext>
            </a:extLst>
          </p:cNvPr>
          <p:cNvSpPr/>
          <p:nvPr userDrawn="1"/>
        </p:nvSpPr>
        <p:spPr>
          <a:xfrm>
            <a:off x="1335315" y="77703"/>
            <a:ext cx="2000980" cy="5358803"/>
          </a:xfrm>
          <a:custGeom>
            <a:avLst/>
            <a:gdLst>
              <a:gd name="connsiteX0" fmla="*/ 1930399 w 2000980"/>
              <a:gd name="connsiteY0" fmla="*/ 1097965 h 5436508"/>
              <a:gd name="connsiteX1" fmla="*/ 1930399 w 2000980"/>
              <a:gd name="connsiteY1" fmla="*/ 1129985 h 5436508"/>
              <a:gd name="connsiteX2" fmla="*/ 1946593 w 2000980"/>
              <a:gd name="connsiteY2" fmla="*/ 1097965 h 5436508"/>
              <a:gd name="connsiteX3" fmla="*/ 0 w 2000980"/>
              <a:gd name="connsiteY3" fmla="*/ 0 h 5436508"/>
              <a:gd name="connsiteX4" fmla="*/ 2000980 w 2000980"/>
              <a:gd name="connsiteY4" fmla="*/ 0 h 5436508"/>
              <a:gd name="connsiteX5" fmla="*/ 2000980 w 2000980"/>
              <a:gd name="connsiteY5" fmla="*/ 58058 h 5436508"/>
              <a:gd name="connsiteX6" fmla="*/ 2000980 w 2000980"/>
              <a:gd name="connsiteY6" fmla="*/ 235858 h 5436508"/>
              <a:gd name="connsiteX7" fmla="*/ 2000980 w 2000980"/>
              <a:gd name="connsiteY7" fmla="*/ 489858 h 5436508"/>
              <a:gd name="connsiteX8" fmla="*/ 2000980 w 2000980"/>
              <a:gd name="connsiteY8" fmla="*/ 718458 h 5436508"/>
              <a:gd name="connsiteX9" fmla="*/ 2000980 w 2000980"/>
              <a:gd name="connsiteY9" fmla="*/ 5436508 h 5436508"/>
              <a:gd name="connsiteX10" fmla="*/ 0 w 2000980"/>
              <a:gd name="connsiteY10" fmla="*/ 5436508 h 5436508"/>
              <a:gd name="connsiteX11" fmla="*/ 0 w 2000980"/>
              <a:gd name="connsiteY11" fmla="*/ 718458 h 5436508"/>
              <a:gd name="connsiteX12" fmla="*/ 0 w 2000980"/>
              <a:gd name="connsiteY12" fmla="*/ 489858 h 5436508"/>
              <a:gd name="connsiteX13" fmla="*/ 0 w 2000980"/>
              <a:gd name="connsiteY13" fmla="*/ 235858 h 5436508"/>
              <a:gd name="connsiteX14" fmla="*/ 0 w 2000980"/>
              <a:gd name="connsiteY14" fmla="*/ 58058 h 5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980" h="5436508">
                <a:moveTo>
                  <a:pt x="1930399" y="1097965"/>
                </a:moveTo>
                <a:lnTo>
                  <a:pt x="1930399" y="1129985"/>
                </a:lnTo>
                <a:lnTo>
                  <a:pt x="1946593" y="1097965"/>
                </a:lnTo>
                <a:close/>
                <a:moveTo>
                  <a:pt x="0" y="0"/>
                </a:moveTo>
                <a:lnTo>
                  <a:pt x="2000980" y="0"/>
                </a:lnTo>
                <a:lnTo>
                  <a:pt x="2000980" y="58058"/>
                </a:lnTo>
                <a:lnTo>
                  <a:pt x="2000980" y="235858"/>
                </a:lnTo>
                <a:lnTo>
                  <a:pt x="2000980" y="489858"/>
                </a:lnTo>
                <a:lnTo>
                  <a:pt x="2000980" y="718458"/>
                </a:lnTo>
                <a:lnTo>
                  <a:pt x="2000980" y="5436508"/>
                </a:lnTo>
                <a:lnTo>
                  <a:pt x="0" y="5436508"/>
                </a:lnTo>
                <a:lnTo>
                  <a:pt x="0" y="718458"/>
                </a:lnTo>
                <a:lnTo>
                  <a:pt x="0" y="489858"/>
                </a:lnTo>
                <a:lnTo>
                  <a:pt x="0" y="235858"/>
                </a:lnTo>
                <a:lnTo>
                  <a:pt x="0" y="58058"/>
                </a:lnTo>
                <a:close/>
              </a:path>
            </a:pathLst>
          </a:custGeom>
          <a:solidFill>
            <a:srgbClr val="FBB0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1">
            <a:extLst>
              <a:ext uri="{FF2B5EF4-FFF2-40B4-BE49-F238E27FC236}">
                <a16:creationId xmlns:a16="http://schemas.microsoft.com/office/drawing/2014/main" id="{1B1378FB-2623-4A49-837C-DBF3EBE5B4F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0840" y="5728851"/>
            <a:ext cx="3712688" cy="951512"/>
          </a:xfrm>
          <a:prstGeom prst="rect">
            <a:avLst/>
          </a:prstGeom>
        </p:spPr>
      </p:pic>
      <p:pic>
        <p:nvPicPr>
          <p:cNvPr id="14" name="Picture 13">
            <a:extLst>
              <a:ext uri="{FF2B5EF4-FFF2-40B4-BE49-F238E27FC236}">
                <a16:creationId xmlns:a16="http://schemas.microsoft.com/office/drawing/2014/main" id="{6981521F-D2E3-4C81-BB46-40DA791ECED2}"/>
              </a:ext>
            </a:extLst>
          </p:cNvPr>
          <p:cNvPicPr>
            <a:picLocks noChangeAspect="1"/>
          </p:cNvPicPr>
          <p:nvPr userDrawn="1"/>
        </p:nvPicPr>
        <p:blipFill>
          <a:blip r:embed="rId4"/>
          <a:stretch>
            <a:fillRect/>
          </a:stretch>
        </p:blipFill>
        <p:spPr>
          <a:xfrm>
            <a:off x="3994544" y="3270067"/>
            <a:ext cx="5175953" cy="3097036"/>
          </a:xfrm>
          <a:prstGeom prst="rect">
            <a:avLst/>
          </a:prstGeom>
        </p:spPr>
      </p:pic>
      <p:pic>
        <p:nvPicPr>
          <p:cNvPr id="15" name="Picture 14">
            <a:extLst>
              <a:ext uri="{FF2B5EF4-FFF2-40B4-BE49-F238E27FC236}">
                <a16:creationId xmlns:a16="http://schemas.microsoft.com/office/drawing/2014/main" id="{C06898A0-2867-4F20-9326-1CD6F52B6F38}"/>
              </a:ext>
            </a:extLst>
          </p:cNvPr>
          <p:cNvPicPr>
            <a:picLocks noChangeAspect="1"/>
          </p:cNvPicPr>
          <p:nvPr userDrawn="1"/>
        </p:nvPicPr>
        <p:blipFill>
          <a:blip r:embed="rId5"/>
          <a:stretch>
            <a:fillRect/>
          </a:stretch>
        </p:blipFill>
        <p:spPr>
          <a:xfrm>
            <a:off x="3480243" y="168884"/>
            <a:ext cx="8540473" cy="2534986"/>
          </a:xfrm>
          <a:prstGeom prst="rect">
            <a:avLst/>
          </a:prstGeom>
          <a:ln>
            <a:noFill/>
          </a:ln>
          <a:effectLst>
            <a:softEdge rad="112500"/>
          </a:effectLst>
        </p:spPr>
      </p:pic>
      <p:pic>
        <p:nvPicPr>
          <p:cNvPr id="11" name="Picture 10">
            <a:extLst>
              <a:ext uri="{FF2B5EF4-FFF2-40B4-BE49-F238E27FC236}">
                <a16:creationId xmlns:a16="http://schemas.microsoft.com/office/drawing/2014/main" id="{7E41046C-0EA5-431E-B783-D8D8DEBC86D2}"/>
              </a:ext>
            </a:extLst>
          </p:cNvPr>
          <p:cNvPicPr>
            <a:picLocks noChangeAspect="1"/>
          </p:cNvPicPr>
          <p:nvPr userDrawn="1"/>
        </p:nvPicPr>
        <p:blipFill>
          <a:blip r:embed="rId6"/>
          <a:stretch>
            <a:fillRect/>
          </a:stretch>
        </p:blipFill>
        <p:spPr>
          <a:xfrm>
            <a:off x="-11683019" y="2999195"/>
            <a:ext cx="810838" cy="859611"/>
          </a:xfrm>
          <a:prstGeom prst="rect">
            <a:avLst/>
          </a:prstGeom>
        </p:spPr>
      </p:pic>
      <p:pic>
        <p:nvPicPr>
          <p:cNvPr id="16" name="Picture 15">
            <a:extLst>
              <a:ext uri="{FF2B5EF4-FFF2-40B4-BE49-F238E27FC236}">
                <a16:creationId xmlns:a16="http://schemas.microsoft.com/office/drawing/2014/main" id="{C1818B08-3E26-4350-9848-7C5951A8E15F}"/>
              </a:ext>
            </a:extLst>
          </p:cNvPr>
          <p:cNvPicPr>
            <a:picLocks noChangeAspect="1"/>
          </p:cNvPicPr>
          <p:nvPr userDrawn="1"/>
        </p:nvPicPr>
        <p:blipFill>
          <a:blip r:embed="rId6"/>
          <a:stretch>
            <a:fillRect/>
          </a:stretch>
        </p:blipFill>
        <p:spPr>
          <a:xfrm>
            <a:off x="5690581" y="13534721"/>
            <a:ext cx="810838" cy="859611"/>
          </a:xfrm>
          <a:prstGeom prst="rect">
            <a:avLst/>
          </a:prstGeom>
        </p:spPr>
      </p:pic>
      <p:pic>
        <p:nvPicPr>
          <p:cNvPr id="17" name="Picture 16">
            <a:extLst>
              <a:ext uri="{FF2B5EF4-FFF2-40B4-BE49-F238E27FC236}">
                <a16:creationId xmlns:a16="http://schemas.microsoft.com/office/drawing/2014/main" id="{BBF47B7B-BCA2-4E31-A253-420F3D349FA2}"/>
              </a:ext>
            </a:extLst>
          </p:cNvPr>
          <p:cNvPicPr>
            <a:picLocks noChangeAspect="1"/>
          </p:cNvPicPr>
          <p:nvPr userDrawn="1"/>
        </p:nvPicPr>
        <p:blipFill>
          <a:blip r:embed="rId6"/>
          <a:stretch>
            <a:fillRect/>
          </a:stretch>
        </p:blipFill>
        <p:spPr>
          <a:xfrm>
            <a:off x="23064181" y="2999195"/>
            <a:ext cx="810838" cy="859611"/>
          </a:xfrm>
          <a:prstGeom prst="rect">
            <a:avLst/>
          </a:prstGeom>
        </p:spPr>
      </p:pic>
      <p:pic>
        <p:nvPicPr>
          <p:cNvPr id="18" name="Picture 17">
            <a:extLst>
              <a:ext uri="{FF2B5EF4-FFF2-40B4-BE49-F238E27FC236}">
                <a16:creationId xmlns:a16="http://schemas.microsoft.com/office/drawing/2014/main" id="{F74560EF-B19B-44B9-9E2F-7962B55870FC}"/>
              </a:ext>
            </a:extLst>
          </p:cNvPr>
          <p:cNvPicPr>
            <a:picLocks noChangeAspect="1"/>
          </p:cNvPicPr>
          <p:nvPr userDrawn="1"/>
        </p:nvPicPr>
        <p:blipFill>
          <a:blip r:embed="rId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pic>
        <p:nvPicPr>
          <p:cNvPr id="5" name="Picture 4">
            <a:extLst>
              <a:ext uri="{FF2B5EF4-FFF2-40B4-BE49-F238E27FC236}">
                <a16:creationId xmlns:a16="http://schemas.microsoft.com/office/drawing/2014/main" id="{7E41046C-0EA5-431E-B783-D8D8DEBC86D2}"/>
              </a:ext>
            </a:extLst>
          </p:cNvPr>
          <p:cNvPicPr>
            <a:picLocks noChangeAspect="1"/>
          </p:cNvPicPr>
          <p:nvPr userDrawn="1"/>
        </p:nvPicPr>
        <p:blipFill>
          <a:blip r:embed="rId2"/>
          <a:stretch>
            <a:fillRect/>
          </a:stretch>
        </p:blipFill>
        <p:spPr>
          <a:xfrm>
            <a:off x="-11683019" y="2999195"/>
            <a:ext cx="810838" cy="859611"/>
          </a:xfrm>
          <a:prstGeom prst="rect">
            <a:avLst/>
          </a:prstGeom>
        </p:spPr>
      </p:pic>
      <p:pic>
        <p:nvPicPr>
          <p:cNvPr id="6" name="Picture 5">
            <a:extLst>
              <a:ext uri="{FF2B5EF4-FFF2-40B4-BE49-F238E27FC236}">
                <a16:creationId xmlns:a16="http://schemas.microsoft.com/office/drawing/2014/main" id="{C1818B08-3E26-4350-9848-7C5951A8E15F}"/>
              </a:ext>
            </a:extLst>
          </p:cNvPr>
          <p:cNvPicPr>
            <a:picLocks noChangeAspect="1"/>
          </p:cNvPicPr>
          <p:nvPr userDrawn="1"/>
        </p:nvPicPr>
        <p:blipFill>
          <a:blip r:embed="rId2"/>
          <a:stretch>
            <a:fillRect/>
          </a:stretch>
        </p:blipFill>
        <p:spPr>
          <a:xfrm>
            <a:off x="5690581" y="13534721"/>
            <a:ext cx="810838" cy="859611"/>
          </a:xfrm>
          <a:prstGeom prst="rect">
            <a:avLst/>
          </a:prstGeom>
        </p:spPr>
      </p:pic>
      <p:pic>
        <p:nvPicPr>
          <p:cNvPr id="7" name="Picture 6">
            <a:extLst>
              <a:ext uri="{FF2B5EF4-FFF2-40B4-BE49-F238E27FC236}">
                <a16:creationId xmlns:a16="http://schemas.microsoft.com/office/drawing/2014/main" id="{BBF47B7B-BCA2-4E31-A253-420F3D349FA2}"/>
              </a:ext>
            </a:extLst>
          </p:cNvPr>
          <p:cNvPicPr>
            <a:picLocks noChangeAspect="1"/>
          </p:cNvPicPr>
          <p:nvPr userDrawn="1"/>
        </p:nvPicPr>
        <p:blipFill>
          <a:blip r:embed="rId2"/>
          <a:stretch>
            <a:fillRect/>
          </a:stretch>
        </p:blipFill>
        <p:spPr>
          <a:xfrm>
            <a:off x="23064181" y="2999195"/>
            <a:ext cx="810838" cy="859611"/>
          </a:xfrm>
          <a:prstGeom prst="rect">
            <a:avLst/>
          </a:prstGeom>
        </p:spPr>
      </p:pic>
      <p:pic>
        <p:nvPicPr>
          <p:cNvPr id="8" name="Picture 7">
            <a:extLst>
              <a:ext uri="{FF2B5EF4-FFF2-40B4-BE49-F238E27FC236}">
                <a16:creationId xmlns:a16="http://schemas.microsoft.com/office/drawing/2014/main" id="{F74560EF-B19B-44B9-9E2F-7962B55870FC}"/>
              </a:ext>
            </a:extLst>
          </p:cNvPr>
          <p:cNvPicPr>
            <a:picLocks noChangeAspect="1"/>
          </p:cNvPicPr>
          <p:nvPr userDrawn="1"/>
        </p:nvPicPr>
        <p:blipFill>
          <a:blip r:embed="rId2"/>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2/9/2023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19B4010-AF37-4C99-8176-131195EB1B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2/9/2023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4"/>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4"/>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4"/>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4"/>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sp>
        <p:nvSpPr>
          <p:cNvPr id="6" name="TextBox 5">
            <a:extLst>
              <a:ext uri="{FF2B5EF4-FFF2-40B4-BE49-F238E27FC236}">
                <a16:creationId xmlns:a16="http://schemas.microsoft.com/office/drawing/2014/main" id="{3AC020E3-6ECA-56A4-C858-4D237A9FD39C}"/>
              </a:ext>
            </a:extLst>
          </p:cNvPr>
          <p:cNvSpPr txBox="1"/>
          <p:nvPr/>
        </p:nvSpPr>
        <p:spPr>
          <a:xfrm>
            <a:off x="2269460" y="278802"/>
            <a:ext cx="8193244" cy="1200329"/>
          </a:xfrm>
          <a:prstGeom prst="rect">
            <a:avLst/>
          </a:prstGeom>
          <a:noFill/>
        </p:spPr>
        <p:txBody>
          <a:bodyPr wrap="square" rtlCol="0">
            <a:spAutoFit/>
          </a:bodyPr>
          <a:lstStyle/>
          <a:p>
            <a:pPr algn="ctr">
              <a:lnSpc>
                <a:spcPct val="150000"/>
              </a:lnSpc>
              <a:buClr>
                <a:srgbClr val="000000"/>
              </a:buClr>
              <a:buFont typeface="Arial"/>
              <a:buNone/>
            </a:pPr>
            <a:r>
              <a:rPr lang="en-US" sz="4800" b="1" kern="0" dirty="0">
                <a:solidFill>
                  <a:schemeClr val="bg1"/>
                </a:solidFill>
                <a:cs typeface="Arial"/>
                <a:sym typeface="Arial"/>
              </a:rPr>
              <a:t>TRƯỜNG TIỂU HỌC PHÚC LỢI</a:t>
            </a:r>
          </a:p>
        </p:txBody>
      </p:sp>
      <p:sp>
        <p:nvSpPr>
          <p:cNvPr id="8" name="TextBox 7">
            <a:extLst>
              <a:ext uri="{FF2B5EF4-FFF2-40B4-BE49-F238E27FC236}">
                <a16:creationId xmlns:a16="http://schemas.microsoft.com/office/drawing/2014/main" id="{1E9C7424-815F-4223-1B65-CD1D5BCAB3DC}"/>
              </a:ext>
            </a:extLst>
          </p:cNvPr>
          <p:cNvSpPr txBox="1"/>
          <p:nvPr/>
        </p:nvSpPr>
        <p:spPr>
          <a:xfrm>
            <a:off x="1438005" y="2063018"/>
            <a:ext cx="9443355" cy="2948628"/>
          </a:xfrm>
          <a:prstGeom prst="rect">
            <a:avLst/>
          </a:prstGeom>
          <a:noFill/>
        </p:spPr>
        <p:txBody>
          <a:bodyPr wrap="square" rtlCol="0">
            <a:spAutoFit/>
          </a:bodyPr>
          <a:lstStyle/>
          <a:p>
            <a:pPr algn="ctr">
              <a:lnSpc>
                <a:spcPct val="150000"/>
              </a:lnSpc>
              <a:buClr>
                <a:srgbClr val="000000"/>
              </a:buClr>
              <a:buFont typeface="Arial"/>
              <a:buNone/>
            </a:pPr>
            <a:r>
              <a:rPr lang="en-US" sz="13800" b="1" kern="0" dirty="0">
                <a:solidFill>
                  <a:srgbClr val="FF0000"/>
                </a:solidFill>
                <a:cs typeface="Arial"/>
                <a:sym typeface="Arial"/>
              </a:rPr>
              <a:t>TIẾNG VIỆT </a:t>
            </a:r>
          </a:p>
        </p:txBody>
      </p:sp>
    </p:spTree>
    <p:extLst>
      <p:ext uri="{BB962C8B-B14F-4D97-AF65-F5344CB8AC3E}">
        <p14:creationId xmlns:p14="http://schemas.microsoft.com/office/powerpoint/2010/main" val="218557813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80B44-54FB-4E2D-A993-C93AA7893A27}"/>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28253091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3BA67-2806-4650-A8ED-E568DFF1E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C7593B8-9C01-4337-B748-6D36051C7062}"/>
              </a:ext>
            </a:extLst>
          </p:cNvPr>
          <p:cNvSpPr txBox="1"/>
          <p:nvPr/>
        </p:nvSpPr>
        <p:spPr>
          <a:xfrm>
            <a:off x="295422" y="309490"/>
            <a:ext cx="2926080"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biệt</a:t>
            </a:r>
            <a:r>
              <a:rPr lang="en-US" sz="5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93005321"/>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50450553"/>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solidFill>
                    <a:schemeClr val="tx1">
                      <a:lumMod val="95000"/>
                      <a:lumOff val="5000"/>
                    </a:schemeClr>
                  </a:solidFill>
                  <a:latin typeface="Arial-Rounded" pitchFamily="34" charset="0"/>
                  <a:ea typeface="Arial-Rounded" pitchFamily="34" charset="0"/>
                  <a:cs typeface="Arial-Rounded" pitchFamily="34" charset="0"/>
                </a:rPr>
                <a:t>Thấy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về</a:t>
              </a:r>
              <a:r>
                <a:rPr lang="en-US" sz="3000" dirty="0">
                  <a:solidFill>
                    <a:schemeClr val="tx1">
                      <a:lumMod val="95000"/>
                      <a:lumOff val="5000"/>
                    </a:schemeClr>
                  </a:solidFill>
                  <a:latin typeface="Arial-Rounded" pitchFamily="34" charset="0"/>
                  <a:ea typeface="Arial-Rounded" pitchFamily="34" charset="0"/>
                  <a:cs typeface="Arial-Rounded" pitchFamily="34" charset="0"/>
                </a:rPr>
                <a:t>, 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hỏi</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Sao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mua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nhiều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đồ</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ăn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thế</a:t>
              </a:r>
              <a:r>
                <a:rPr lang="en-US" sz="3000" dirty="0">
                  <a:solidFill>
                    <a:schemeClr val="tx1">
                      <a:lumMod val="95000"/>
                      <a:lumOff val="5000"/>
                    </a:schemeClr>
                  </a:solidFill>
                  <a:latin typeface="Arial-Rounded" pitchFamily="34" charset="0"/>
                  <a:ea typeface="Arial-Rounded" pitchFamily="34" charset="0"/>
                  <a:cs typeface="Arial-Rounded" pitchFamily="34" charset="0"/>
                </a:rPr>
                <a:t> ạ?</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Đố</a:t>
              </a:r>
              <a:r>
                <a:rPr lang="en-US" sz="3000" dirty="0">
                  <a:solidFill>
                    <a:schemeClr val="tx1">
                      <a:lumMod val="95000"/>
                      <a:lumOff val="5000"/>
                    </a:schemeClr>
                  </a:solidFill>
                  <a:latin typeface="Arial-Rounded" pitchFamily="34" charset="0"/>
                  <a:ea typeface="Arial-Rounded" pitchFamily="34" charset="0"/>
                  <a:cs typeface="Arial-Rounded" pitchFamily="34" charset="0"/>
                </a:rPr>
                <a:t> con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hôm</a:t>
              </a:r>
              <a:r>
                <a:rPr lang="en-US" sz="3000" dirty="0">
                  <a:solidFill>
                    <a:schemeClr val="tx1">
                      <a:lumMod val="95000"/>
                      <a:lumOff val="5000"/>
                    </a:schemeClr>
                  </a:solidFill>
                  <a:latin typeface="Arial-Rounded" pitchFamily="34" charset="0"/>
                  <a:ea typeface="Arial-Rounded" pitchFamily="34" charset="0"/>
                  <a:cs typeface="Arial-Rounded" pitchFamily="34" charset="0"/>
                </a:rPr>
                <a:t> nay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gì</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chạy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lại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xem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lịch</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28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tháng</a:t>
              </a:r>
              <a:r>
                <a:rPr lang="en-US" sz="3000" dirty="0">
                  <a:solidFill>
                    <a:schemeClr val="tx1">
                      <a:lumMod val="95000"/>
                      <a:lumOff val="5000"/>
                    </a:schemeClr>
                  </a:solidFill>
                  <a:latin typeface="Arial-Rounded" pitchFamily="34" charset="0"/>
                  <a:ea typeface="Arial-Rounded" pitchFamily="34" charset="0"/>
                  <a:cs typeface="Arial-Rounded" pitchFamily="34" charset="0"/>
                </a:rPr>
                <a:t> 6,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Gia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Việt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Nam.</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Đúng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rồi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Vì</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thế</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hôm</a:t>
              </a:r>
              <a:r>
                <a:rPr lang="en-US" sz="3000" dirty="0">
                  <a:solidFill>
                    <a:schemeClr val="tx1">
                      <a:lumMod val="95000"/>
                      <a:lumOff val="5000"/>
                    </a:schemeClr>
                  </a:solidFill>
                  <a:latin typeface="Arial-Rounded" pitchFamily="34" charset="0"/>
                  <a:ea typeface="Arial-Rounded" pitchFamily="34" charset="0"/>
                  <a:cs typeface="Arial-Rounded" pitchFamily="34" charset="0"/>
                </a:rPr>
                <a:t> nay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liên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hoan</a:t>
              </a:r>
              <a:r>
                <a:rPr lang="en-US" sz="3000" dirty="0">
                  <a:solidFill>
                    <a:schemeClr val="tx1">
                      <a:lumMod val="95000"/>
                      <a:lumOff val="5000"/>
                    </a:schemeClr>
                  </a:solidFill>
                  <a:latin typeface="Arial-Rounded" pitchFamily="34" charset="0"/>
                  <a:ea typeface="Arial-Rounded" pitchFamily="34" charset="0"/>
                  <a:cs typeface="Arial-Rounded" pitchFamily="34" charset="0"/>
                </a:rPr>
                <a:t> con ạ.</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vui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lắm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nhặt</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rau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giúp</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Bố</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dọn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rửa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xoong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nồi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cốc</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chén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Ông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trông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bé</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để</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nấu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cơm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quây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quần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bên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nhau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Bữa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cơm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thật</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tuyệt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thích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nào</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cũng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Gia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Việt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TextBox 8"/>
          <p:cNvSpPr txBox="1"/>
          <p:nvPr/>
        </p:nvSpPr>
        <p:spPr>
          <a:xfrm>
            <a:off x="519954" y="1484424"/>
            <a:ext cx="301686"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6580" y="1935983"/>
            <a:ext cx="30008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36580" y="2387542"/>
            <a:ext cx="30008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6580" y="2900323"/>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4</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6580" y="3347027"/>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5</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21558" y="3832457"/>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6</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27148" y="3804075"/>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7</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86545" y="4317094"/>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8</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627230" y="4305729"/>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9</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327502" y="4283430"/>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10</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119409" y="4694036"/>
            <a:ext cx="402739"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644238" y="4694036"/>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55828" y="5112925"/>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306678" y="5166255"/>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14</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17061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3425695" y="327214"/>
            <a:ext cx="5049711" cy="861774"/>
          </a:xfrm>
          <a:prstGeom prst="rect">
            <a:avLst/>
          </a:prstGeom>
        </p:spPr>
        <p:txBody>
          <a:bodyPr wrap="square">
            <a:spAutoFit/>
          </a:bodyPr>
          <a:lstStyle/>
          <a:p>
            <a:pPr algn="ctr"/>
            <a:r>
              <a:rPr lang="en-US" altLang="zh-CN"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rPr>
              <a:t>LUYỆN ĐỌC CÂU </a:t>
            </a:r>
            <a:endParaRPr lang="zh-CN" altLang="en-US"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7" name="23">
            <a:extLst>
              <a:ext uri="{FF2B5EF4-FFF2-40B4-BE49-F238E27FC236}">
                <a16:creationId xmlns:a16="http://schemas.microsoft.com/office/drawing/2014/main" id="{422BAA23-3BB1-4B64-9DBB-75DD70461015}"/>
              </a:ext>
            </a:extLst>
          </p:cNvPr>
          <p:cNvGrpSpPr/>
          <p:nvPr/>
        </p:nvGrpSpPr>
        <p:grpSpPr>
          <a:xfrm>
            <a:off x="199322" y="1254864"/>
            <a:ext cx="11767955" cy="4789360"/>
            <a:chOff x="883" y="847"/>
            <a:chExt cx="17434" cy="9107"/>
          </a:xfrm>
        </p:grpSpPr>
        <p:pic>
          <p:nvPicPr>
            <p:cNvPr id="9" name="24" descr="背景3">
              <a:extLst>
                <a:ext uri="{FF2B5EF4-FFF2-40B4-BE49-F238E27FC236}">
                  <a16:creationId xmlns:a16="http://schemas.microsoft.com/office/drawing/2014/main" id="{71833E5C-87E9-44EE-98FE-6853E306A4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10800000" algn="r" rotWithShape="0">
                <a:prstClr val="black">
                  <a:alpha val="40000"/>
                </a:prstClr>
              </a:outerShdw>
            </a:effectLst>
          </p:spPr>
        </p:pic>
        <p:pic>
          <p:nvPicPr>
            <p:cNvPr id="10" name="25" descr="背景3">
              <a:extLst>
                <a:ext uri="{FF2B5EF4-FFF2-40B4-BE49-F238E27FC236}">
                  <a16:creationId xmlns:a16="http://schemas.microsoft.com/office/drawing/2014/main" id="{A4613C0B-5141-4008-BEE0-F51791723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2700000" algn="tl" rotWithShape="0">
                <a:prstClr val="black">
                  <a:alpha val="40000"/>
                </a:prstClr>
              </a:outerShdw>
            </a:effectLst>
          </p:spPr>
        </p:pic>
      </p:grpSp>
      <p:sp>
        <p:nvSpPr>
          <p:cNvPr id="12" name="TextBox 11">
            <a:extLst>
              <a:ext uri="{FF2B5EF4-FFF2-40B4-BE49-F238E27FC236}">
                <a16:creationId xmlns:a16="http://schemas.microsoft.com/office/drawing/2014/main" id="{6586FE33-8EEE-4BB4-8186-C380641BB807}"/>
              </a:ext>
            </a:extLst>
          </p:cNvPr>
          <p:cNvSpPr txBox="1"/>
          <p:nvPr/>
        </p:nvSpPr>
        <p:spPr>
          <a:xfrm>
            <a:off x="751346" y="1867406"/>
            <a:ext cx="10740903" cy="830997"/>
          </a:xfrm>
          <a:prstGeom prst="rect">
            <a:avLst/>
          </a:prstGeom>
          <a:noFill/>
        </p:spPr>
        <p:txBody>
          <a:bodyPr wrap="square">
            <a:spAutoFit/>
          </a:bodyPr>
          <a:lstStyle/>
          <a:p>
            <a:pPr algn="just"/>
            <a:r>
              <a:rPr lang="en-US" sz="4800" dirty="0" err="1">
                <a:latin typeface="Arial-Rounded" pitchFamily="34" charset="0"/>
                <a:ea typeface="Arial-Rounded" pitchFamily="34" charset="0"/>
                <a:cs typeface="Arial-Rounded" pitchFamily="34" charset="0"/>
              </a:rPr>
              <a:t>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trông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em</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bé</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để</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mẹ</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nấu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cơm</a:t>
            </a:r>
            <a:r>
              <a:rPr lang="en-US" sz="4800" dirty="0">
                <a:latin typeface="Arial-Rounded" pitchFamily="34" charset="0"/>
                <a:ea typeface="Arial-Rounded" pitchFamily="34" charset="0"/>
                <a:cs typeface="Arial-Rounded" pitchFamily="34" charset="0"/>
              </a:rPr>
              <a:t>.</a:t>
            </a:r>
          </a:p>
        </p:txBody>
      </p:sp>
      <p:cxnSp>
        <p:nvCxnSpPr>
          <p:cNvPr id="13" name="Straight Connector 12">
            <a:extLst>
              <a:ext uri="{FF2B5EF4-FFF2-40B4-BE49-F238E27FC236}">
                <a16:creationId xmlns:a16="http://schemas.microsoft.com/office/drawing/2014/main" id="{7D76A98A-8071-4953-BA50-4166C9D973BA}"/>
              </a:ext>
            </a:extLst>
          </p:cNvPr>
          <p:cNvCxnSpPr/>
          <p:nvPr/>
        </p:nvCxnSpPr>
        <p:spPr>
          <a:xfrm flipH="1">
            <a:off x="6034430" y="2023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9830ACC-14AA-4B6D-89B7-1CDAA7C891B2}"/>
              </a:ext>
            </a:extLst>
          </p:cNvPr>
          <p:cNvGrpSpPr/>
          <p:nvPr/>
        </p:nvGrpSpPr>
        <p:grpSpPr>
          <a:xfrm>
            <a:off x="10280448" y="2023952"/>
            <a:ext cx="249979" cy="628593"/>
            <a:chOff x="3075709" y="1064527"/>
            <a:chExt cx="324390" cy="826618"/>
          </a:xfrm>
        </p:grpSpPr>
        <p:cxnSp>
          <p:nvCxnSpPr>
            <p:cNvPr id="15" name="Straight Connector 14">
              <a:extLst>
                <a:ext uri="{FF2B5EF4-FFF2-40B4-BE49-F238E27FC236}">
                  <a16:creationId xmlns:a16="http://schemas.microsoft.com/office/drawing/2014/main"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6A7F420-60C9-46D5-A48A-3E2193966EC2}"/>
              </a:ext>
            </a:extLst>
          </p:cNvPr>
          <p:cNvSpPr txBox="1"/>
          <p:nvPr/>
        </p:nvSpPr>
        <p:spPr>
          <a:xfrm>
            <a:off x="746635" y="3026970"/>
            <a:ext cx="10740903" cy="1569660"/>
          </a:xfrm>
          <a:prstGeom prst="rect">
            <a:avLst/>
          </a:prstGeom>
          <a:noFill/>
        </p:spPr>
        <p:txBody>
          <a:bodyPr wrap="square">
            <a:spAutoFit/>
          </a:bodyPr>
          <a:lstStyle/>
          <a:p>
            <a:pPr algn="just"/>
            <a:r>
              <a:rPr lang="en-US" sz="4800" dirty="0">
                <a:latin typeface="Arial-Rounded" pitchFamily="34" charset="0"/>
                <a:ea typeface="Arial-Rounded" pitchFamily="34" charset="0"/>
                <a:cs typeface="Arial-Rounded" pitchFamily="34" charset="0"/>
              </a:rPr>
              <a:t>Chi </a:t>
            </a:r>
            <a:r>
              <a:rPr lang="en-US" sz="4800" dirty="0" err="1">
                <a:latin typeface="Arial-Rounded" pitchFamily="34" charset="0"/>
                <a:ea typeface="Arial-Rounded" pitchFamily="34" charset="0"/>
                <a:cs typeface="Arial-Rounded" pitchFamily="34" charset="0"/>
              </a:rPr>
              <a:t>thích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nào</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cũng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Ngày</a:t>
            </a:r>
            <a:r>
              <a:rPr lang="en-US" sz="4800" dirty="0">
                <a:latin typeface="Arial-Rounded" pitchFamily="34" charset="0"/>
                <a:ea typeface="Arial-Rounded" pitchFamily="34" charset="0"/>
                <a:cs typeface="Arial-Rounded" pitchFamily="34" charset="0"/>
              </a:rPr>
              <a:t> Gia </a:t>
            </a:r>
            <a:r>
              <a:rPr lang="en-US" sz="4800" dirty="0" err="1">
                <a:latin typeface="Arial-Rounded" pitchFamily="34" charset="0"/>
                <a:ea typeface="Arial-Rounded" pitchFamily="34" charset="0"/>
                <a:cs typeface="Arial-Rounded" pitchFamily="34" charset="0"/>
              </a:rPr>
              <a:t>đình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Việt</a:t>
            </a:r>
            <a:r>
              <a:rPr lang="en-US" sz="4800" dirty="0">
                <a:latin typeface="Arial-Rounded" pitchFamily="34" charset="0"/>
                <a:ea typeface="Arial-Rounded" pitchFamily="34" charset="0"/>
                <a:cs typeface="Arial-Rounded" pitchFamily="34" charset="0"/>
              </a:rPr>
              <a:t> Nam.</a:t>
            </a:r>
          </a:p>
        </p:txBody>
      </p:sp>
      <p:cxnSp>
        <p:nvCxnSpPr>
          <p:cNvPr id="39" name="Straight Connector 38">
            <a:extLst>
              <a:ext uri="{FF2B5EF4-FFF2-40B4-BE49-F238E27FC236}">
                <a16:creationId xmlns:a16="http://schemas.microsoft.com/office/drawing/2014/main" id="{683F7B9C-6DE8-4B06-8051-DCFE6203DA67}"/>
              </a:ext>
            </a:extLst>
          </p:cNvPr>
          <p:cNvCxnSpPr/>
          <p:nvPr/>
        </p:nvCxnSpPr>
        <p:spPr>
          <a:xfrm flipH="1">
            <a:off x="3011010" y="319087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E2F3DE-9719-4BD9-80BD-023B9D2CF3FE}"/>
              </a:ext>
            </a:extLst>
          </p:cNvPr>
          <p:cNvCxnSpPr/>
          <p:nvPr/>
        </p:nvCxnSpPr>
        <p:spPr>
          <a:xfrm flipH="1">
            <a:off x="7592843" y="319087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6A19935-0DE2-48AB-99B0-BB9E940A71FD}"/>
              </a:ext>
            </a:extLst>
          </p:cNvPr>
          <p:cNvGrpSpPr/>
          <p:nvPr/>
        </p:nvGrpSpPr>
        <p:grpSpPr>
          <a:xfrm>
            <a:off x="3285497" y="3968037"/>
            <a:ext cx="249979" cy="628593"/>
            <a:chOff x="3075709" y="1064527"/>
            <a:chExt cx="324390" cy="826618"/>
          </a:xfrm>
        </p:grpSpPr>
        <p:cxnSp>
          <p:nvCxnSpPr>
            <p:cNvPr id="42" name="Straight Connector 41">
              <a:extLst>
                <a:ext uri="{FF2B5EF4-FFF2-40B4-BE49-F238E27FC236}">
                  <a16:creationId xmlns:a16="http://schemas.microsoft.com/office/drawing/2014/main" id="{96735730-35E3-417C-B7A9-BED9BD372C4A}"/>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A3D06F-2049-4102-9835-54E67EA3F2C2}"/>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876181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up)">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solidFill>
                    <a:schemeClr val="tx1">
                      <a:lumMod val="95000"/>
                      <a:lumOff val="5000"/>
                    </a:schemeClr>
                  </a:solidFill>
                  <a:latin typeface="Arial-Rounded" pitchFamily="34" charset="0"/>
                  <a:ea typeface="Arial-Rounded" pitchFamily="34" charset="0"/>
                  <a:cs typeface="Arial-Rounded" pitchFamily="34" charset="0"/>
                </a:rPr>
                <a:t>Thấy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về</a:t>
              </a:r>
              <a:r>
                <a:rPr lang="en-US" sz="3000" dirty="0">
                  <a:solidFill>
                    <a:schemeClr val="tx1">
                      <a:lumMod val="95000"/>
                      <a:lumOff val="5000"/>
                    </a:schemeClr>
                  </a:solidFill>
                  <a:latin typeface="Arial-Rounded" pitchFamily="34" charset="0"/>
                  <a:ea typeface="Arial-Rounded" pitchFamily="34" charset="0"/>
                  <a:cs typeface="Arial-Rounded" pitchFamily="34" charset="0"/>
                </a:rPr>
                <a:t>, 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hỏi</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Sao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mua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nhiều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đồ</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ăn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thế</a:t>
              </a:r>
              <a:r>
                <a:rPr lang="en-US" sz="3000" dirty="0">
                  <a:solidFill>
                    <a:schemeClr val="tx1">
                      <a:lumMod val="95000"/>
                      <a:lumOff val="5000"/>
                    </a:schemeClr>
                  </a:solidFill>
                  <a:latin typeface="Arial-Rounded" pitchFamily="34" charset="0"/>
                  <a:ea typeface="Arial-Rounded" pitchFamily="34" charset="0"/>
                  <a:cs typeface="Arial-Rounded" pitchFamily="34" charset="0"/>
                </a:rPr>
                <a:t> ạ?</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Đố</a:t>
              </a:r>
              <a:r>
                <a:rPr lang="en-US" sz="3000" dirty="0">
                  <a:solidFill>
                    <a:schemeClr val="tx1">
                      <a:lumMod val="95000"/>
                      <a:lumOff val="5000"/>
                    </a:schemeClr>
                  </a:solidFill>
                  <a:latin typeface="Arial-Rounded" pitchFamily="34" charset="0"/>
                  <a:ea typeface="Arial-Rounded" pitchFamily="34" charset="0"/>
                  <a:cs typeface="Arial-Rounded" pitchFamily="34" charset="0"/>
                </a:rPr>
                <a:t> con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hôm</a:t>
              </a:r>
              <a:r>
                <a:rPr lang="en-US" sz="3000" dirty="0">
                  <a:solidFill>
                    <a:schemeClr val="tx1">
                      <a:lumMod val="95000"/>
                      <a:lumOff val="5000"/>
                    </a:schemeClr>
                  </a:solidFill>
                  <a:latin typeface="Arial-Rounded" pitchFamily="34" charset="0"/>
                  <a:ea typeface="Arial-Rounded" pitchFamily="34" charset="0"/>
                  <a:cs typeface="Arial-Rounded" pitchFamily="34" charset="0"/>
                </a:rPr>
                <a:t> nay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gì</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chạy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lại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xem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lịch</a:t>
              </a:r>
              <a:r>
                <a:rPr lang="en-US" sz="3000" dirty="0">
                  <a:solidFill>
                    <a:schemeClr val="tx1">
                      <a:lumMod val="95000"/>
                      <a:lumOff val="5000"/>
                    </a:schemeClr>
                  </a:solidFill>
                  <a:latin typeface="Arial-Rounded" pitchFamily="34" charset="0"/>
                  <a:ea typeface="Arial-Rounded" pitchFamily="34" charset="0"/>
                  <a:cs typeface="Arial-Rounded" pitchFamily="34" charset="0"/>
                </a:rPr>
                <a:t>:</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28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tháng</a:t>
              </a:r>
              <a:r>
                <a:rPr lang="en-US" sz="3000" dirty="0">
                  <a:solidFill>
                    <a:schemeClr val="tx1">
                      <a:lumMod val="95000"/>
                      <a:lumOff val="5000"/>
                    </a:schemeClr>
                  </a:solidFill>
                  <a:latin typeface="Arial-Rounded" pitchFamily="34" charset="0"/>
                  <a:ea typeface="Arial-Rounded" pitchFamily="34" charset="0"/>
                  <a:cs typeface="Arial-Rounded" pitchFamily="34" charset="0"/>
                </a:rPr>
                <a:t> 6,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Gia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Việt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Nam.</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Đúng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rồi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Vì</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thế</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hôm</a:t>
              </a:r>
              <a:r>
                <a:rPr lang="en-US" sz="3000" dirty="0">
                  <a:solidFill>
                    <a:schemeClr val="tx1">
                      <a:lumMod val="95000"/>
                      <a:lumOff val="5000"/>
                    </a:schemeClr>
                  </a:solidFill>
                  <a:latin typeface="Arial-Rounded" pitchFamily="34" charset="0"/>
                  <a:ea typeface="Arial-Rounded" pitchFamily="34" charset="0"/>
                  <a:cs typeface="Arial-Rounded" pitchFamily="34" charset="0"/>
                </a:rPr>
                <a:t> nay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liên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hoan</a:t>
              </a:r>
              <a:r>
                <a:rPr lang="en-US" sz="3000" dirty="0">
                  <a:solidFill>
                    <a:schemeClr val="tx1">
                      <a:lumMod val="95000"/>
                      <a:lumOff val="5000"/>
                    </a:schemeClr>
                  </a:solidFill>
                  <a:latin typeface="Arial-Rounded" pitchFamily="34" charset="0"/>
                  <a:ea typeface="Arial-Rounded" pitchFamily="34" charset="0"/>
                  <a:cs typeface="Arial-Rounded" pitchFamily="34" charset="0"/>
                </a:rPr>
                <a:t> con ạ.</a:t>
              </a:r>
            </a:p>
            <a:p>
              <a:pPr marL="0" lvl="1" indent="461963" algn="just"/>
              <a:r>
                <a:rPr lang="en-US" sz="3000" dirty="0">
                  <a:solidFill>
                    <a:schemeClr val="tx1">
                      <a:lumMod val="95000"/>
                      <a:lumOff val="5000"/>
                    </a:schemeClr>
                  </a:solidFill>
                  <a:latin typeface="Arial-Rounded" pitchFamily="34" charset="0"/>
                  <a:ea typeface="Arial-Rounded" pitchFamily="34" charset="0"/>
                  <a:cs typeface="Arial-Rounded" pitchFamily="34" charset="0"/>
                </a:rPr>
                <a:t>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vui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lắm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nhặt</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rau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giúp</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Bố</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dọn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rửa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xoong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nồi</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cốc</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chén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Ông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trông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em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bé</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để</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mẹ</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nấu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cơm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Cả</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quây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quần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bên</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nhau</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Bữa</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cơm</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thật</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tuyệt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Chi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thích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nào</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cũng</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là</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Ngày</a:t>
              </a:r>
              <a:r>
                <a:rPr lang="en-US" sz="3000" dirty="0">
                  <a:solidFill>
                    <a:schemeClr val="tx1">
                      <a:lumMod val="95000"/>
                      <a:lumOff val="5000"/>
                    </a:schemeClr>
                  </a:solidFill>
                  <a:latin typeface="Arial-Rounded" pitchFamily="34" charset="0"/>
                  <a:ea typeface="Arial-Rounded" pitchFamily="34" charset="0"/>
                  <a:cs typeface="Arial-Rounded" pitchFamily="34" charset="0"/>
                </a:rPr>
                <a:t> Gia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đình</a:t>
              </a:r>
              <a:r>
                <a:rPr lang="en-US" sz="3000" dirty="0">
                  <a:solidFill>
                    <a:schemeClr val="tx1">
                      <a:lumMod val="95000"/>
                      <a:lumOff val="5000"/>
                    </a:schemeClr>
                  </a:solidFill>
                  <a:latin typeface="Arial-Rounded" pitchFamily="34" charset="0"/>
                  <a:ea typeface="Arial-Rounded" pitchFamily="34" charset="0"/>
                  <a:cs typeface="Arial-Rounded" pitchFamily="34" charset="0"/>
                </a:rPr>
                <a:t> </a:t>
              </a:r>
              <a:r>
                <a:rPr lang="en-US" sz="3000" dirty="0" err="1">
                  <a:solidFill>
                    <a:schemeClr val="tx1">
                      <a:lumMod val="95000"/>
                      <a:lumOff val="5000"/>
                    </a:schemeClr>
                  </a:solidFill>
                  <a:latin typeface="Arial-Rounded" pitchFamily="34" charset="0"/>
                  <a:ea typeface="Arial-Rounded" pitchFamily="34" charset="0"/>
                  <a:cs typeface="Arial-Rounded" pitchFamily="34" charset="0"/>
                </a:rPr>
                <a:t>Việt</a:t>
              </a:r>
              <a:r>
                <a:rPr lang="en-US" sz="3000" dirty="0">
                  <a:solidFill>
                    <a:schemeClr val="tx1">
                      <a:lumMod val="95000"/>
                      <a:lumOff val="5000"/>
                    </a:schemeClr>
                  </a:solidFill>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TextBox 8"/>
          <p:cNvSpPr txBox="1"/>
          <p:nvPr/>
        </p:nvSpPr>
        <p:spPr>
          <a:xfrm>
            <a:off x="519954" y="1484424"/>
            <a:ext cx="301686"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6580" y="1935983"/>
            <a:ext cx="30008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36580" y="2387542"/>
            <a:ext cx="30008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6580" y="2900323"/>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4</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6580" y="3347027"/>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5</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21558" y="3832457"/>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6</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27148" y="3804075"/>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7</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86545" y="4317094"/>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8</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627230" y="4305729"/>
            <a:ext cx="30008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9</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327502" y="4283430"/>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10</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119409" y="4694036"/>
            <a:ext cx="402739"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644238" y="4694036"/>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55828" y="5112925"/>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306678" y="5166255"/>
            <a:ext cx="415498"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14</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71554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55B6514E-1A09-4900-9F0D-E1D21A3AB77F}"/>
              </a:ext>
            </a:extLst>
          </p:cNvPr>
          <p:cNvPicPr>
            <a:picLocks noChangeAspect="1"/>
          </p:cNvPicPr>
          <p:nvPr/>
        </p:nvPicPr>
        <p:blipFill rotWithShape="1">
          <a:blip r:embed="rId3"/>
          <a:srcRect l="20762" t="12636" r="18835" b="29239"/>
          <a:stretch/>
        </p:blipFill>
        <p:spPr>
          <a:xfrm>
            <a:off x="255437" y="1604449"/>
            <a:ext cx="504497" cy="549267"/>
          </a:xfrm>
          <a:prstGeom prst="rect">
            <a:avLst/>
          </a:prstGeom>
        </p:spPr>
      </p:pic>
      <p:pic>
        <p:nvPicPr>
          <p:cNvPr id="10" name="Picture 9">
            <a:extLst>
              <a:ext uri="{FF2B5EF4-FFF2-40B4-BE49-F238E27FC236}">
                <a16:creationId xmlns:a16="http://schemas.microsoft.com/office/drawing/2014/main" id="{4879A650-5359-47EC-88FD-E0D1587E2378}"/>
              </a:ext>
            </a:extLst>
          </p:cNvPr>
          <p:cNvPicPr>
            <a:picLocks noChangeAspect="1"/>
          </p:cNvPicPr>
          <p:nvPr/>
        </p:nvPicPr>
        <p:blipFill rotWithShape="1">
          <a:blip r:embed="rId4"/>
          <a:srcRect l="19799" t="15984" r="19799" b="25890"/>
          <a:stretch/>
        </p:blipFill>
        <p:spPr>
          <a:xfrm>
            <a:off x="236387" y="4329150"/>
            <a:ext cx="504497" cy="549268"/>
          </a:xfrm>
          <a:prstGeom prst="rect">
            <a:avLst/>
          </a:prstGeom>
        </p:spPr>
      </p:pic>
    </p:spTree>
    <p:extLst>
      <p:ext uri="{BB962C8B-B14F-4D97-AF65-F5344CB8AC3E}">
        <p14:creationId xmlns:p14="http://schemas.microsoft.com/office/powerpoint/2010/main" val="2199895154"/>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8">
            <a:extLst>
              <a:ext uri="{FF2B5EF4-FFF2-40B4-BE49-F238E27FC236}">
                <a16:creationId xmlns:a16="http://schemas.microsoft.com/office/drawing/2014/main" id="{345CE4D7-DD1A-4137-9A01-AC3E622EB2DA}"/>
              </a:ext>
            </a:extLst>
          </p:cNvPr>
          <p:cNvGrpSpPr/>
          <p:nvPr/>
        </p:nvGrpSpPr>
        <p:grpSpPr>
          <a:xfrm>
            <a:off x="250695" y="1416555"/>
            <a:ext cx="11098025" cy="1533435"/>
            <a:chOff x="1154046" y="2040663"/>
            <a:chExt cx="11098025" cy="1533435"/>
          </a:xfrm>
        </p:grpSpPr>
        <p:sp>
          <p:nvSpPr>
            <p:cNvPr id="4" name="5">
              <a:extLst>
                <a:ext uri="{FF2B5EF4-FFF2-40B4-BE49-F238E27FC236}">
                  <a16:creationId xmlns:a16="http://schemas.microsoft.com/office/drawing/2014/main" id="{DD34815C-B344-4886-9717-F00A3C3FBC63}"/>
                </a:ext>
              </a:extLst>
            </p:cNvPr>
            <p:cNvSpPr/>
            <p:nvPr/>
          </p:nvSpPr>
          <p:spPr>
            <a:xfrm>
              <a:off x="2130698" y="2040663"/>
              <a:ext cx="10121373" cy="1138773"/>
            </a:xfrm>
            <a:prstGeom prst="rect">
              <a:avLst/>
            </a:prstGeom>
          </p:spPr>
          <p:txBody>
            <a:bodyPr wrap="square">
              <a:spAutoFit/>
            </a:bodyPr>
            <a:lstStyle/>
            <a:p>
              <a:pPr algn="just"/>
              <a:r>
                <a:rPr lang="en-US" sz="3600" b="1" dirty="0" err="1">
                  <a:solidFill>
                    <a:srgbClr val="F05524"/>
                  </a:solidFill>
                  <a:latin typeface="Arial-Rounded" pitchFamily="34" charset="0"/>
                  <a:ea typeface="Arial-Rounded" pitchFamily="34" charset="0"/>
                  <a:cs typeface="Arial-Rounded" pitchFamily="34" charset="0"/>
                </a:rPr>
                <a:t>liên</a:t>
              </a:r>
              <a:r>
                <a:rPr lang="en-US" sz="3600" b="1" dirty="0">
                  <a:solidFill>
                    <a:srgbClr val="F05524"/>
                  </a:solidFill>
                  <a:latin typeface="Arial-Rounded" pitchFamily="34" charset="0"/>
                  <a:ea typeface="Arial-Rounded" pitchFamily="34" charset="0"/>
                  <a:cs typeface="Arial-Rounded" pitchFamily="34" charset="0"/>
                </a:rPr>
                <a:t> </a:t>
              </a:r>
              <a:r>
                <a:rPr lang="en-US" sz="3600" b="1" dirty="0" err="1">
                  <a:solidFill>
                    <a:srgbClr val="F05524"/>
                  </a:solidFill>
                  <a:latin typeface="Arial-Rounded" pitchFamily="34" charset="0"/>
                  <a:ea typeface="Arial-Rounded" pitchFamily="34" charset="0"/>
                  <a:cs typeface="Arial-Rounded" pitchFamily="34" charset="0"/>
                </a:rPr>
                <a:t>hoan</a:t>
              </a:r>
              <a:r>
                <a:rPr lang="en-US" sz="36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cuộc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vui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chung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nhiều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người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tham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gia</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nhân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một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dịp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gì</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đó</a:t>
              </a:r>
              <a:r>
                <a:rPr lang="en-US" sz="3200" dirty="0">
                  <a:latin typeface="Arial-Rounded" pitchFamily="34" charset="0"/>
                  <a:ea typeface="Arial-Rounded" pitchFamily="34" charset="0"/>
                  <a:cs typeface="Arial-Rounded" pitchFamily="34" charset="0"/>
                </a:rPr>
                <a:t>.</a:t>
              </a:r>
            </a:p>
          </p:txBody>
        </p:sp>
        <p:pic>
          <p:nvPicPr>
            <p:cNvPr id="5" name="6">
              <a:extLst>
                <a:ext uri="{FF2B5EF4-FFF2-40B4-BE49-F238E27FC236}">
                  <a16:creationId xmlns:a16="http://schemas.microsoft.com/office/drawing/2014/main" id="{E4482486-A0A7-4BE7-9038-87E6E4D0C905}"/>
                </a:ext>
              </a:extLst>
            </p:cNvPr>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grpSp>
      <p:pic>
        <p:nvPicPr>
          <p:cNvPr id="2" name="Picture 1">
            <a:extLst>
              <a:ext uri="{FF2B5EF4-FFF2-40B4-BE49-F238E27FC236}">
                <a16:creationId xmlns:a16="http://schemas.microsoft.com/office/drawing/2014/main" id="{63AF884C-9158-4644-9675-8DB9CECD201C}"/>
              </a:ext>
            </a:extLst>
          </p:cNvPr>
          <p:cNvPicPr>
            <a:picLocks noChangeAspect="1"/>
          </p:cNvPicPr>
          <p:nvPr/>
        </p:nvPicPr>
        <p:blipFill rotWithShape="1">
          <a:blip r:embed="rId3"/>
          <a:srcRect t="8797" b="9189"/>
          <a:stretch/>
        </p:blipFill>
        <p:spPr>
          <a:xfrm>
            <a:off x="3060333" y="2864598"/>
            <a:ext cx="6455400" cy="3780477"/>
          </a:xfrm>
          <a:prstGeom prst="rect">
            <a:avLst/>
          </a:prstGeom>
        </p:spPr>
      </p:pic>
    </p:spTree>
    <p:extLst>
      <p:ext uri="{BB962C8B-B14F-4D97-AF65-F5344CB8AC3E}">
        <p14:creationId xmlns:p14="http://schemas.microsoft.com/office/powerpoint/2010/main" val="296195667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55B6514E-1A09-4900-9F0D-E1D21A3AB77F}"/>
              </a:ext>
            </a:extLst>
          </p:cNvPr>
          <p:cNvPicPr>
            <a:picLocks noChangeAspect="1"/>
          </p:cNvPicPr>
          <p:nvPr/>
        </p:nvPicPr>
        <p:blipFill rotWithShape="1">
          <a:blip r:embed="rId3"/>
          <a:srcRect l="20762" t="12636" r="18835" b="29239"/>
          <a:stretch/>
        </p:blipFill>
        <p:spPr>
          <a:xfrm>
            <a:off x="255437" y="1604449"/>
            <a:ext cx="504497" cy="549267"/>
          </a:xfrm>
          <a:prstGeom prst="rect">
            <a:avLst/>
          </a:prstGeom>
        </p:spPr>
      </p:pic>
      <p:pic>
        <p:nvPicPr>
          <p:cNvPr id="10" name="Picture 9">
            <a:extLst>
              <a:ext uri="{FF2B5EF4-FFF2-40B4-BE49-F238E27FC236}">
                <a16:creationId xmlns:a16="http://schemas.microsoft.com/office/drawing/2014/main" id="{4879A650-5359-47EC-88FD-E0D1587E2378}"/>
              </a:ext>
            </a:extLst>
          </p:cNvPr>
          <p:cNvPicPr>
            <a:picLocks noChangeAspect="1"/>
          </p:cNvPicPr>
          <p:nvPr/>
        </p:nvPicPr>
        <p:blipFill rotWithShape="1">
          <a:blip r:embed="rId4"/>
          <a:srcRect l="19799" t="15984" r="19799" b="25890"/>
          <a:stretch/>
        </p:blipFill>
        <p:spPr>
          <a:xfrm>
            <a:off x="236387" y="4329150"/>
            <a:ext cx="504497" cy="549268"/>
          </a:xfrm>
          <a:prstGeom prst="rect">
            <a:avLst/>
          </a:prstGeom>
        </p:spPr>
      </p:pic>
    </p:spTree>
    <p:extLst>
      <p:ext uri="{BB962C8B-B14F-4D97-AF65-F5344CB8AC3E}">
        <p14:creationId xmlns:p14="http://schemas.microsoft.com/office/powerpoint/2010/main" val="1918406460"/>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232BBB44-0FF9-4141-B664-F9158C6F2307}"/>
              </a:ext>
            </a:extLst>
          </p:cNvPr>
          <p:cNvGrpSpPr/>
          <p:nvPr/>
        </p:nvGrpSpPr>
        <p:grpSpPr>
          <a:xfrm>
            <a:off x="380689" y="1223515"/>
            <a:ext cx="11282991" cy="1533435"/>
            <a:chOff x="1182327" y="2040663"/>
            <a:chExt cx="11282991" cy="1533435"/>
          </a:xfrm>
        </p:grpSpPr>
        <p:sp>
          <p:nvSpPr>
            <p:cNvPr id="8" name="7">
              <a:extLst>
                <a:ext uri="{FF2B5EF4-FFF2-40B4-BE49-F238E27FC236}">
                  <a16:creationId xmlns:a16="http://schemas.microsoft.com/office/drawing/2014/main" id="{1F7FDEAB-730E-4DD4-8B5A-8705B306114D}"/>
                </a:ext>
              </a:extLst>
            </p:cNvPr>
            <p:cNvSpPr/>
            <p:nvPr/>
          </p:nvSpPr>
          <p:spPr>
            <a:xfrm>
              <a:off x="2190956" y="2040663"/>
              <a:ext cx="10274362" cy="1138773"/>
            </a:xfrm>
            <a:prstGeom prst="rect">
              <a:avLst/>
            </a:prstGeom>
          </p:spPr>
          <p:txBody>
            <a:bodyPr wrap="square">
              <a:spAutoFit/>
            </a:bodyPr>
            <a:lstStyle/>
            <a:p>
              <a:pPr algn="just"/>
              <a:r>
                <a:rPr lang="en-US" sz="3600" b="1" dirty="0" err="1">
                  <a:solidFill>
                    <a:srgbClr val="F05524"/>
                  </a:solidFill>
                  <a:latin typeface="Arial-Rounded" pitchFamily="34" charset="0"/>
                  <a:ea typeface="Arial-Rounded" pitchFamily="34" charset="0"/>
                  <a:cs typeface="Arial-Rounded" pitchFamily="34" charset="0"/>
                </a:rPr>
                <a:t>quây</a:t>
              </a:r>
              <a:r>
                <a:rPr lang="en-US" sz="3600" b="1" dirty="0">
                  <a:solidFill>
                    <a:srgbClr val="F05524"/>
                  </a:solidFill>
                  <a:latin typeface="Arial-Rounded" pitchFamily="34" charset="0"/>
                  <a:ea typeface="Arial-Rounded" pitchFamily="34" charset="0"/>
                  <a:cs typeface="Arial-Rounded" pitchFamily="34" charset="0"/>
                </a:rPr>
                <a:t> </a:t>
              </a:r>
              <a:r>
                <a:rPr lang="en-US" sz="3600" b="1" dirty="0" err="1">
                  <a:solidFill>
                    <a:srgbClr val="F05524"/>
                  </a:solidFill>
                  <a:latin typeface="Arial-Rounded" pitchFamily="34" charset="0"/>
                  <a:ea typeface="Arial-Rounded" pitchFamily="34" charset="0"/>
                  <a:cs typeface="Arial-Rounded" pitchFamily="34" charset="0"/>
                </a:rPr>
                <a:t>quần</a:t>
              </a:r>
              <a:r>
                <a:rPr lang="en-US" sz="36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tụ</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tập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lại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trong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một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không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khí</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thân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mật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đầm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ấm</a:t>
              </a:r>
              <a:endParaRPr lang="en-US" sz="3200" dirty="0">
                <a:latin typeface="Arial-Rounded" pitchFamily="34" charset="0"/>
                <a:ea typeface="Arial-Rounded" pitchFamily="34" charset="0"/>
                <a:cs typeface="Arial-Rounded" pitchFamily="34" charset="0"/>
              </a:endParaRPr>
            </a:p>
          </p:txBody>
        </p:sp>
        <p:pic>
          <p:nvPicPr>
            <p:cNvPr id="9" name="8">
              <a:extLst>
                <a:ext uri="{FF2B5EF4-FFF2-40B4-BE49-F238E27FC236}">
                  <a16:creationId xmlns:a16="http://schemas.microsoft.com/office/drawing/2014/main" id="{DE5D64BD-2D5E-4684-A2AD-F38717C9191D}"/>
                </a:ext>
              </a:extLst>
            </p:cNvPr>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82327" y="2040663"/>
              <a:ext cx="1084071" cy="1533435"/>
            </a:xfrm>
            <a:prstGeom prst="rect">
              <a:avLst/>
            </a:prstGeom>
          </p:spPr>
        </p:pic>
      </p:grpSp>
      <p:pic>
        <p:nvPicPr>
          <p:cNvPr id="11" name="Picture 10">
            <a:extLst>
              <a:ext uri="{FF2B5EF4-FFF2-40B4-BE49-F238E27FC236}">
                <a16:creationId xmlns:a16="http://schemas.microsoft.com/office/drawing/2014/main" id="{FE576E2A-878C-47EA-9540-A18440701647}"/>
              </a:ext>
            </a:extLst>
          </p:cNvPr>
          <p:cNvPicPr>
            <a:picLocks noChangeAspect="1"/>
          </p:cNvPicPr>
          <p:nvPr/>
        </p:nvPicPr>
        <p:blipFill rotWithShape="1">
          <a:blip r:embed="rId3"/>
          <a:srcRect l="6281" t="5498" r="5673" b="1730"/>
          <a:stretch/>
        </p:blipFill>
        <p:spPr>
          <a:xfrm>
            <a:off x="2707068" y="2407399"/>
            <a:ext cx="6599491" cy="4270468"/>
          </a:xfrm>
          <a:prstGeom prst="rect">
            <a:avLst/>
          </a:prstGeom>
        </p:spPr>
      </p:pic>
    </p:spTree>
    <p:extLst>
      <p:ext uri="{BB962C8B-B14F-4D97-AF65-F5344CB8AC3E}">
        <p14:creationId xmlns:p14="http://schemas.microsoft.com/office/powerpoint/2010/main" val="24745508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436259"/>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FEF400"/>
                </a:solidFill>
                <a:effectLst>
                  <a:outerShdw blurRad="38100" dist="38100" dir="2700000" algn="tl">
                    <a:srgbClr val="000000">
                      <a:alpha val="43137"/>
                    </a:srgbClr>
                  </a:outerShdw>
                </a:effectLst>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FEF400"/>
                </a:solidFill>
                <a:latin typeface="Arial Black" panose="020B0A04020102020204" pitchFamily="34" charset="0"/>
              </a:rPr>
              <a:t>2</a:t>
            </a:r>
          </a:p>
        </p:txBody>
      </p:sp>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F05524"/>
                </a:solidFill>
                <a:cs typeface="Arial"/>
                <a:sym typeface="Arial"/>
              </a:rPr>
              <a:t>TIẾT </a:t>
            </a:r>
            <a:r>
              <a:rPr lang="en-US" sz="3733" b="1" kern="0" dirty="0">
                <a:solidFill>
                  <a:srgbClr val="F05524"/>
                </a:solidFill>
                <a:cs typeface="Arial"/>
                <a:sym typeface="Arial"/>
              </a:rPr>
              <a:t>2</a:t>
            </a:r>
          </a:p>
        </p:txBody>
      </p:sp>
      <p:pic>
        <p:nvPicPr>
          <p:cNvPr id="4" name="Picture 3">
            <a:extLst>
              <a:ext uri="{FF2B5EF4-FFF2-40B4-BE49-F238E27FC236}">
                <a16:creationId xmlns:a16="http://schemas.microsoft.com/office/drawing/2014/main" id="{50FB063F-E862-44B6-9E85-50E57A2686B3}"/>
              </a:ext>
            </a:extLst>
          </p:cNvPr>
          <p:cNvPicPr>
            <a:picLocks noChangeAspect="1"/>
          </p:cNvPicPr>
          <p:nvPr/>
        </p:nvPicPr>
        <p:blipFill>
          <a:blip r:embed="rId2"/>
          <a:stretch>
            <a:fillRect/>
          </a:stretch>
        </p:blipFill>
        <p:spPr>
          <a:xfrm>
            <a:off x="2274505" y="26241"/>
            <a:ext cx="9425233" cy="1926503"/>
          </a:xfrm>
          <a:prstGeom prst="rect">
            <a:avLst/>
          </a:prstGeom>
        </p:spPr>
      </p:pic>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pic>
        <p:nvPicPr>
          <p:cNvPr id="5" name="Picture 4">
            <a:extLst>
              <a:ext uri="{FF2B5EF4-FFF2-40B4-BE49-F238E27FC236}">
                <a16:creationId xmlns:a16="http://schemas.microsoft.com/office/drawing/2014/main" id="{C34481FD-5CE0-44C0-ABD3-DC40B7BE0B70}"/>
              </a:ext>
            </a:extLst>
          </p:cNvPr>
          <p:cNvPicPr>
            <a:picLocks noChangeAspect="1"/>
          </p:cNvPicPr>
          <p:nvPr/>
        </p:nvPicPr>
        <p:blipFill>
          <a:blip r:embed="rId4"/>
          <a:stretch>
            <a:fillRect/>
          </a:stretch>
        </p:blipFill>
        <p:spPr>
          <a:xfrm>
            <a:off x="742515" y="2520791"/>
            <a:ext cx="10559187" cy="2017951"/>
          </a:xfrm>
          <a:prstGeom prst="rect">
            <a:avLst/>
          </a:prstGeom>
        </p:spPr>
      </p:pic>
    </p:spTree>
    <p:extLst>
      <p:ext uri="{BB962C8B-B14F-4D97-AF65-F5344CB8AC3E}">
        <p14:creationId xmlns:p14="http://schemas.microsoft.com/office/powerpoint/2010/main" val="1698748011"/>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liên</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hoan</a:t>
              </a:r>
              <a:r>
                <a:rPr lang="en-US" sz="3000" b="1" dirty="0">
                  <a:solidFill>
                    <a:srgbClr val="F05524"/>
                  </a:solidFill>
                  <a:latin typeface="Arial-Rounded" pitchFamily="34" charset="0"/>
                  <a:ea typeface="Arial-Rounded" pitchFamily="34" charset="0"/>
                  <a:cs typeface="Arial-Rounded" pitchFamily="34" charset="0"/>
                </a:rPr>
                <a:t> </a:t>
              </a:r>
              <a:r>
                <a:rPr lang="en-US" sz="3000" dirty="0">
                  <a:latin typeface="Arial-Rounded" pitchFamily="34" charset="0"/>
                  <a:ea typeface="Arial-Rounded" pitchFamily="34" charset="0"/>
                  <a:cs typeface="Arial-Rounded" pitchFamily="34" charset="0"/>
                </a:rPr>
                <a:t>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xoong</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quây</a:t>
              </a:r>
              <a:r>
                <a:rPr lang="en-US" sz="3000" b="1" dirty="0">
                  <a:solidFill>
                    <a:srgbClr val="F05524"/>
                  </a:solidFill>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quần</a:t>
              </a:r>
              <a:r>
                <a:rPr lang="en-US" sz="3000" b="1" dirty="0">
                  <a:solidFill>
                    <a:srgbClr val="F05524"/>
                  </a:solidFill>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b="1" dirty="0" err="1">
                  <a:solidFill>
                    <a:srgbClr val="F05524"/>
                  </a:solidFill>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sp>
        <p:nvSpPr>
          <p:cNvPr id="5" name="8">
            <a:extLst>
              <a:ext uri="{FF2B5EF4-FFF2-40B4-BE49-F238E27FC236}">
                <a16:creationId xmlns:a16="http://schemas.microsoft.com/office/drawing/2014/main" id="{0E343C47-1036-4F4E-A4C4-A850EC9724B8}"/>
              </a:ext>
            </a:extLst>
          </p:cNvPr>
          <p:cNvSpPr/>
          <p:nvPr/>
        </p:nvSpPr>
        <p:spPr>
          <a:xfrm>
            <a:off x="214841" y="20847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55B6514E-1A09-4900-9F0D-E1D21A3AB77F}"/>
              </a:ext>
            </a:extLst>
          </p:cNvPr>
          <p:cNvPicPr>
            <a:picLocks noChangeAspect="1"/>
          </p:cNvPicPr>
          <p:nvPr/>
        </p:nvPicPr>
        <p:blipFill rotWithShape="1">
          <a:blip r:embed="rId3"/>
          <a:srcRect l="20762" t="12636" r="18835" b="29239"/>
          <a:stretch/>
        </p:blipFill>
        <p:spPr>
          <a:xfrm>
            <a:off x="255437" y="1604449"/>
            <a:ext cx="504497" cy="549267"/>
          </a:xfrm>
          <a:prstGeom prst="rect">
            <a:avLst/>
          </a:prstGeom>
        </p:spPr>
      </p:pic>
      <p:pic>
        <p:nvPicPr>
          <p:cNvPr id="10" name="Picture 9">
            <a:extLst>
              <a:ext uri="{FF2B5EF4-FFF2-40B4-BE49-F238E27FC236}">
                <a16:creationId xmlns:a16="http://schemas.microsoft.com/office/drawing/2014/main" id="{4879A650-5359-47EC-88FD-E0D1587E2378}"/>
              </a:ext>
            </a:extLst>
          </p:cNvPr>
          <p:cNvPicPr>
            <a:picLocks noChangeAspect="1"/>
          </p:cNvPicPr>
          <p:nvPr/>
        </p:nvPicPr>
        <p:blipFill rotWithShape="1">
          <a:blip r:embed="rId4"/>
          <a:srcRect l="19799" t="15984" r="19799" b="25890"/>
          <a:stretch/>
        </p:blipFill>
        <p:spPr>
          <a:xfrm>
            <a:off x="236387" y="4329150"/>
            <a:ext cx="504497" cy="549268"/>
          </a:xfrm>
          <a:prstGeom prst="rect">
            <a:avLst/>
          </a:prstGeom>
        </p:spPr>
      </p:pic>
    </p:spTree>
    <p:extLst>
      <p:ext uri="{BB962C8B-B14F-4D97-AF65-F5344CB8AC3E}">
        <p14:creationId xmlns:p14="http://schemas.microsoft.com/office/powerpoint/2010/main" val="195318833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8BB338-BA88-4AED-A853-EB94F0F84108}"/>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3</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292313" y="2702232"/>
            <a:ext cx="55976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6000" b="1" dirty="0">
                <a:solidFill>
                  <a:schemeClr val="bg1"/>
                </a:solidFill>
                <a:effectLst>
                  <a:outerShdw blurRad="38100" dist="38100" dir="2700000" algn="tl">
                    <a:srgbClr val="000000">
                      <a:alpha val="43137"/>
                    </a:srgbClr>
                  </a:outerShdw>
                </a:effectLst>
                <a:cs typeface="+mn-ea"/>
                <a:sym typeface="+mn-lt"/>
              </a:rPr>
              <a:t>TRẢ LỜI CÂU HỎI</a:t>
            </a:r>
            <a:endParaRPr lang="zh-CN" altLang="en-US" sz="60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52262585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343632" y="1277761"/>
            <a:ext cx="11767127" cy="923330"/>
          </a:xfrm>
          <a:prstGeom prst="rect">
            <a:avLst/>
          </a:prstGeom>
        </p:spPr>
        <p:txBody>
          <a:bodyPr wrap="square">
            <a:spAutoFit/>
          </a:bodyPr>
          <a:lstStyle/>
          <a:p>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Gia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Việt</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Nam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nào</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78140"/>
            <a:ext cx="10460765" cy="1785104"/>
          </a:xfrm>
          <a:prstGeom prst="rect">
            <a:avLst/>
          </a:prstGeom>
        </p:spPr>
        <p:txBody>
          <a:bodyPr wrap="square">
            <a:spAutoFit/>
          </a:bodyPr>
          <a:lstStyle/>
          <a:p>
            <a:r>
              <a:rPr lang="en-US" sz="55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500" dirty="0">
                <a:latin typeface="Arial-Rounded" panose="020B0500000000000000" pitchFamily="34" charset="0"/>
                <a:ea typeface="Arial-Rounded" panose="020B0500000000000000" pitchFamily="34" charset="0"/>
                <a:cs typeface="Arial-Rounded" panose="020B0500000000000000" pitchFamily="34" charset="0"/>
              </a:rPr>
              <a:t> Gia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Việt</a:t>
            </a:r>
            <a:r>
              <a:rPr lang="en-US" sz="5500" dirty="0">
                <a:latin typeface="Arial-Rounded" panose="020B0500000000000000" pitchFamily="34" charset="0"/>
                <a:ea typeface="Arial-Rounded" panose="020B0500000000000000" pitchFamily="34" charset="0"/>
                <a:cs typeface="Arial-Rounded" panose="020B0500000000000000" pitchFamily="34" charset="0"/>
              </a:rPr>
              <a:t> Nam </a:t>
            </a:r>
            <a:r>
              <a:rPr lang="en-US" sz="5500" dirty="0" err="1">
                <a:latin typeface="Arial-Rounded" panose="020B0500000000000000" pitchFamily="34" charset="0"/>
                <a:ea typeface="Arial-Rounded" panose="020B0500000000000000" pitchFamily="34" charset="0"/>
                <a:cs typeface="Arial-Rounded" panose="020B0500000000000000" pitchFamily="34" charset="0"/>
              </a:rPr>
              <a:t>là</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500" dirty="0">
                <a:latin typeface="Arial-Rounded" panose="020B0500000000000000" pitchFamily="34" charset="0"/>
                <a:ea typeface="Arial-Rounded" panose="020B0500000000000000" pitchFamily="34" charset="0"/>
                <a:cs typeface="Arial-Rounded" panose="020B0500000000000000" pitchFamily="34" charset="0"/>
              </a:rPr>
              <a:t> 28 </a:t>
            </a:r>
            <a:r>
              <a:rPr lang="en-US" sz="55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5500" dirty="0">
                <a:latin typeface="Arial-Rounded" panose="020B0500000000000000" pitchFamily="34" charset="0"/>
                <a:ea typeface="Arial-Rounded" panose="020B0500000000000000" pitchFamily="34" charset="0"/>
                <a:cs typeface="Arial-Rounded" panose="020B0500000000000000" pitchFamily="34" charset="0"/>
              </a:rPr>
              <a:t> 6.</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3541291" y="3157955"/>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341717231"/>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41952" y="1277761"/>
            <a:ext cx="11767127" cy="861774"/>
          </a:xfrm>
          <a:prstGeom prst="rect">
            <a:avLst/>
          </a:prstGeom>
        </p:spPr>
        <p:txBody>
          <a:bodyPr wrap="square">
            <a:spAutoFit/>
          </a:bodyPr>
          <a:lstStyle/>
          <a:p>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b.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Vào</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này</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gia</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78140"/>
            <a:ext cx="10779048" cy="861774"/>
          </a:xfrm>
          <a:prstGeom prst="rect">
            <a:avLst/>
          </a:prstGeom>
        </p:spPr>
        <p:txBody>
          <a:bodyPr wrap="square">
            <a:spAutoFit/>
          </a:bodyPr>
          <a:lstStyle/>
          <a:p>
            <a:r>
              <a:rPr lang="en-US" sz="5000" dirty="0" err="1">
                <a:latin typeface="Arial-Rounded" panose="020B0500000000000000" pitchFamily="34" charset="0"/>
                <a:ea typeface="Arial-Rounded" panose="020B0500000000000000" pitchFamily="34" charset="0"/>
                <a:cs typeface="Arial-Rounded" panose="020B0500000000000000" pitchFamily="34" charset="0"/>
              </a:rPr>
              <a:t>Vào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gia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5000" dirty="0">
                <a:latin typeface="Arial-Rounded" panose="020B0500000000000000" pitchFamily="34" charset="0"/>
                <a:ea typeface="Arial-Rounded" panose="020B0500000000000000" pitchFamily="34" charset="0"/>
                <a:cs typeface="Arial-Rounded" panose="020B0500000000000000" pitchFamily="34" charset="0"/>
              </a:rPr>
              <a:t> Chi </a:t>
            </a:r>
            <a:r>
              <a:rPr lang="en-US" sz="5000" dirty="0" err="1">
                <a:latin typeface="Arial-Rounded" panose="020B0500000000000000" pitchFamily="34" charset="0"/>
                <a:ea typeface="Arial-Rounded" panose="020B0500000000000000" pitchFamily="34" charset="0"/>
                <a:cs typeface="Arial-Rounded" panose="020B0500000000000000" pitchFamily="34" charset="0"/>
              </a:rPr>
              <a:t>liên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hoan</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3541291" y="3157955"/>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370370278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41952" y="1277761"/>
            <a:ext cx="11767127" cy="861774"/>
          </a:xfrm>
          <a:prstGeom prst="rect">
            <a:avLst/>
          </a:prstGeom>
        </p:spPr>
        <p:txBody>
          <a:bodyPr wrap="square">
            <a:spAutoFit/>
          </a:bodyPr>
          <a:lstStyle/>
          <a:p>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c. Theo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em</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vì</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sao</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rất</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vui</a:t>
            </a:r>
            <a:r>
              <a:rPr lang="en-US" sz="50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D647044-AC2B-4538-AA70-5CF3E48307D8}"/>
              </a:ext>
            </a:extLst>
          </p:cNvPr>
          <p:cNvSpPr/>
          <p:nvPr/>
        </p:nvSpPr>
        <p:spPr>
          <a:xfrm>
            <a:off x="1209752" y="2250432"/>
            <a:ext cx="10195668"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Chi rất vui vì cả gia đình được quây quần bên bữa tiệc.</a:t>
            </a:r>
            <a:endParaRPr lang="en-US" sz="5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1" name="Picture 10">
            <a:extLst>
              <a:ext uri="{FF2B5EF4-FFF2-40B4-BE49-F238E27FC236}">
                <a16:creationId xmlns:a16="http://schemas.microsoft.com/office/drawing/2014/main" id="{F157EAB3-C70D-43F7-837C-CD5C5570248B}"/>
              </a:ext>
            </a:extLst>
          </p:cNvPr>
          <p:cNvPicPr>
            <a:picLocks noChangeAspect="1"/>
          </p:cNvPicPr>
          <p:nvPr/>
        </p:nvPicPr>
        <p:blipFill>
          <a:blip r:embed="rId2"/>
          <a:srcRect l="4093" t="512" r="7345"/>
          <a:stretch>
            <a:fillRect/>
          </a:stretch>
        </p:blipFill>
        <p:spPr>
          <a:xfrm>
            <a:off x="4046813" y="3763981"/>
            <a:ext cx="4098374" cy="240218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spTree>
    <p:extLst>
      <p:ext uri="{BB962C8B-B14F-4D97-AF65-F5344CB8AC3E}">
        <p14:creationId xmlns:p14="http://schemas.microsoft.com/office/powerpoint/2010/main" val="27519877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ACB752-AEF1-4189-AF56-D8170BE69CAE}"/>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4</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3903346" y="2554486"/>
            <a:ext cx="29529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8800" b="1" dirty="0">
                <a:solidFill>
                  <a:schemeClr val="bg1"/>
                </a:solidFill>
                <a:effectLst>
                  <a:outerShdw blurRad="38100" dist="38100" dir="2700000" algn="tl">
                    <a:srgbClr val="000000">
                      <a:alpha val="43137"/>
                    </a:srgbClr>
                  </a:outerShdw>
                </a:effectLst>
                <a:cs typeface="+mn-ea"/>
                <a:sym typeface="+mn-lt"/>
              </a:rPr>
              <a:t>VIẾT</a:t>
            </a:r>
            <a:endParaRPr lang="zh-CN" altLang="en-US" sz="88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890213161"/>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85E47A-9909-4A18-9C33-83C3606D53EF}"/>
              </a:ext>
            </a:extLst>
          </p:cNvPr>
          <p:cNvPicPr>
            <a:picLocks noChangeAspect="1"/>
          </p:cNvPicPr>
          <p:nvPr/>
        </p:nvPicPr>
        <p:blipFill>
          <a:blip r:embed="rId2"/>
          <a:srcRect l="4093" t="512" r="7345"/>
          <a:stretch>
            <a:fillRect/>
          </a:stretch>
        </p:blipFill>
        <p:spPr>
          <a:xfrm>
            <a:off x="3452801" y="4140317"/>
            <a:ext cx="5043949" cy="2593482"/>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FAA41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03020"/>
            <a:ext cx="10632926" cy="1754326"/>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B9E62DC8-E171-4AD2-AB3C-7EAEB634D86D}"/>
              </a:ext>
            </a:extLst>
          </p:cNvPr>
          <p:cNvSpPr/>
          <p:nvPr/>
        </p:nvSpPr>
        <p:spPr>
          <a:xfrm>
            <a:off x="1143156" y="1894556"/>
            <a:ext cx="10131156" cy="861774"/>
          </a:xfrm>
          <a:prstGeom prst="rect">
            <a:avLst/>
          </a:prstGeom>
        </p:spPr>
        <p:txBody>
          <a:bodyPr wrap="square">
            <a:spAutoFit/>
          </a:bodyPr>
          <a:lstStyle/>
          <a:p>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b.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Vào</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ngày</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này</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Chi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CC3D208B-9D9A-4C7A-B532-96AF06949EF9}"/>
              </a:ext>
            </a:extLst>
          </p:cNvPr>
          <p:cNvGrpSpPr/>
          <p:nvPr/>
        </p:nvGrpSpPr>
        <p:grpSpPr>
          <a:xfrm>
            <a:off x="659715" y="2988508"/>
            <a:ext cx="11275692" cy="1151809"/>
            <a:chOff x="1690050" y="6188022"/>
            <a:chExt cx="9070413" cy="1151809"/>
          </a:xfrm>
        </p:grpSpPr>
        <p:sp>
          <p:nvSpPr>
            <p:cNvPr id="8" name="Rectangle: Rounded Corners 7">
              <a:extLst>
                <a:ext uri="{FF2B5EF4-FFF2-40B4-BE49-F238E27FC236}">
                  <a16:creationId xmlns:a16="http://schemas.microsoft.com/office/drawing/2014/main" id="{9FA1C19F-F966-4E6D-A1A5-54FAB5DAB2A8}"/>
                </a:ext>
              </a:extLst>
            </p:cNvPr>
            <p:cNvSpPr/>
            <p:nvPr/>
          </p:nvSpPr>
          <p:spPr>
            <a:xfrm>
              <a:off x="1690050" y="6188022"/>
              <a:ext cx="8737600" cy="1151809"/>
            </a:xfrm>
            <a:prstGeom prst="roundRect">
              <a:avLst/>
            </a:prstGeom>
            <a:solidFill>
              <a:srgbClr val="FBB07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a:extLst>
                <a:ext uri="{FF2B5EF4-FFF2-40B4-BE49-F238E27FC236}">
                  <a16:creationId xmlns:a16="http://schemas.microsoft.com/office/drawing/2014/main" id="{6EF17681-542E-4837-9EE5-A5428B264BB1}"/>
                </a:ext>
              </a:extLst>
            </p:cNvPr>
            <p:cNvSpPr/>
            <p:nvPr/>
          </p:nvSpPr>
          <p:spPr>
            <a:xfrm>
              <a:off x="2207106" y="6316279"/>
              <a:ext cx="8553357" cy="830997"/>
            </a:xfrm>
            <a:prstGeom prst="rect">
              <a:avLst/>
            </a:prstGeom>
          </p:spPr>
          <p:txBody>
            <a:bodyPr wrap="square">
              <a:spAutoFit/>
            </a:bodyPr>
            <a:lstStyle/>
            <a:p>
              <a:r>
                <a:rPr lang="en-US" sz="4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4800" dirty="0">
                  <a:latin typeface="Arial-Rounded" panose="020B0500000000000000" pitchFamily="34" charset="0"/>
                  <a:ea typeface="Arial-Rounded" panose="020B0500000000000000" pitchFamily="34" charset="0"/>
                  <a:cs typeface="Arial-Rounded" panose="020B0500000000000000" pitchFamily="34" charset="0"/>
                </a:rPr>
                <a:t> Chi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liên</a:t>
              </a:r>
              <a:r>
                <a:rPr 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hoan</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0" name="Rectangle: Rounded Corners 9">
            <a:extLst>
              <a:ext uri="{FF2B5EF4-FFF2-40B4-BE49-F238E27FC236}">
                <a16:creationId xmlns:a16="http://schemas.microsoft.com/office/drawing/2014/main" id="{01AAC295-48E4-4539-B7D2-9282D34577A4}"/>
              </a:ext>
            </a:extLst>
          </p:cNvPr>
          <p:cNvSpPr/>
          <p:nvPr/>
        </p:nvSpPr>
        <p:spPr>
          <a:xfrm>
            <a:off x="8287864" y="3117571"/>
            <a:ext cx="2458794" cy="830191"/>
          </a:xfrm>
          <a:prstGeom prst="roundRect">
            <a:avLst/>
          </a:prstGeom>
          <a:solidFill>
            <a:srgbClr val="FBB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70C0"/>
                </a:solidFill>
              </a:rPr>
              <a:t>(…)</a:t>
            </a:r>
          </a:p>
        </p:txBody>
      </p:sp>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FEF400"/>
                </a:solidFill>
                <a:effectLst>
                  <a:outerShdw blurRad="38100" dist="38100" dir="2700000" algn="tl">
                    <a:srgbClr val="000000">
                      <a:alpha val="43137"/>
                    </a:srgbClr>
                  </a:outerShdw>
                </a:effectLst>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FEF400"/>
                </a:solidFill>
                <a:latin typeface="Arial Black" panose="020B0A04020102020204" pitchFamily="34" charset="0"/>
              </a:rPr>
              <a:t>2</a:t>
            </a:r>
          </a:p>
        </p:txBody>
      </p:sp>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F05524"/>
                </a:solidFill>
                <a:cs typeface="Arial"/>
                <a:sym typeface="Arial"/>
              </a:rPr>
              <a:t>TIẾT 1</a:t>
            </a:r>
            <a:endParaRPr lang="en-US" sz="3733" b="1" kern="0" dirty="0">
              <a:solidFill>
                <a:srgbClr val="F05524"/>
              </a:solidFill>
              <a:cs typeface="Arial"/>
              <a:sym typeface="Arial"/>
            </a:endParaRPr>
          </a:p>
        </p:txBody>
      </p:sp>
      <p:pic>
        <p:nvPicPr>
          <p:cNvPr id="4" name="Picture 3">
            <a:extLst>
              <a:ext uri="{FF2B5EF4-FFF2-40B4-BE49-F238E27FC236}">
                <a16:creationId xmlns:a16="http://schemas.microsoft.com/office/drawing/2014/main" id="{50FB063F-E862-44B6-9E85-50E57A2686B3}"/>
              </a:ext>
            </a:extLst>
          </p:cNvPr>
          <p:cNvPicPr>
            <a:picLocks noChangeAspect="1"/>
          </p:cNvPicPr>
          <p:nvPr/>
        </p:nvPicPr>
        <p:blipFill>
          <a:blip r:embed="rId2"/>
          <a:stretch>
            <a:fillRect/>
          </a:stretch>
        </p:blipFill>
        <p:spPr>
          <a:xfrm>
            <a:off x="2274505" y="26241"/>
            <a:ext cx="9425233" cy="1926503"/>
          </a:xfrm>
          <a:prstGeom prst="rect">
            <a:avLst/>
          </a:prstGeom>
        </p:spPr>
      </p:pic>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pic>
        <p:nvPicPr>
          <p:cNvPr id="5" name="Picture 4">
            <a:extLst>
              <a:ext uri="{FF2B5EF4-FFF2-40B4-BE49-F238E27FC236}">
                <a16:creationId xmlns:a16="http://schemas.microsoft.com/office/drawing/2014/main" id="{C34481FD-5CE0-44C0-ABD3-DC40B7BE0B70}"/>
              </a:ext>
            </a:extLst>
          </p:cNvPr>
          <p:cNvPicPr>
            <a:picLocks noChangeAspect="1"/>
          </p:cNvPicPr>
          <p:nvPr/>
        </p:nvPicPr>
        <p:blipFill>
          <a:blip r:embed="rId4"/>
          <a:stretch>
            <a:fillRect/>
          </a:stretch>
        </p:blipFill>
        <p:spPr>
          <a:xfrm>
            <a:off x="742515" y="2520791"/>
            <a:ext cx="10559187" cy="2017951"/>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2A4522-C8F9-49D4-A233-39DFAA872556}"/>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1</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269217" y="2506442"/>
            <a:ext cx="55976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dist" fontAlgn="auto">
              <a:lnSpc>
                <a:spcPct val="100000"/>
              </a:lnSpc>
              <a:buNone/>
            </a:pPr>
            <a:r>
              <a:rPr lang="en-US" altLang="zh-CN" sz="8000" b="1" dirty="0">
                <a:solidFill>
                  <a:schemeClr val="bg1"/>
                </a:solidFill>
                <a:effectLst>
                  <a:outerShdw blurRad="38100" dist="38100" dir="2700000" algn="tl">
                    <a:srgbClr val="000000">
                      <a:alpha val="43137"/>
                    </a:srgbClr>
                  </a:outerShdw>
                </a:effectLst>
                <a:cs typeface="+mn-ea"/>
                <a:sym typeface="+mn-lt"/>
              </a:rPr>
              <a:t>KHỞI ĐỘNG</a:t>
            </a:r>
            <a:endParaRPr lang="zh-CN" altLang="en-US" sz="80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49814862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428881"/>
            <a:ext cx="10366728" cy="754053"/>
          </a:xfrm>
          <a:prstGeom prst="rect">
            <a:avLst/>
          </a:prstGeom>
        </p:spPr>
        <p:txBody>
          <a:bodyPr wrap="square">
            <a:spAutoFit/>
          </a:bodyPr>
          <a:lstStyle/>
          <a:p>
            <a:pPr algn="just"/>
            <a:r>
              <a:rPr lang="en-US" sz="4300" b="1" dirty="0" err="1">
                <a:latin typeface="Arial-Rounded" pitchFamily="34" charset="0"/>
                <a:ea typeface="Arial-Rounded" pitchFamily="34" charset="0"/>
                <a:cs typeface="Arial-Rounded" pitchFamily="34" charset="0"/>
              </a:rPr>
              <a:t>Nói</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những</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gì</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em</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quan</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sát</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được</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trong</a:t>
            </a:r>
            <a:r>
              <a:rPr lang="en-US" sz="4300" b="1" dirty="0">
                <a:latin typeface="Arial-Rounded" pitchFamily="34" charset="0"/>
                <a:ea typeface="Arial-Rounded" pitchFamily="34" charset="0"/>
                <a:cs typeface="Arial-Rounded" pitchFamily="34" charset="0"/>
              </a:rPr>
              <a:t> </a:t>
            </a:r>
            <a:r>
              <a:rPr lang="en-US" sz="4300" b="1" dirty="0" err="1">
                <a:latin typeface="Arial-Rounded" pitchFamily="34" charset="0"/>
                <a:ea typeface="Arial-Rounded" pitchFamily="34" charset="0"/>
                <a:cs typeface="Arial-Rounded" pitchFamily="34" charset="0"/>
              </a:rPr>
              <a:t>tranh</a:t>
            </a:r>
            <a:endParaRPr lang="en-US" sz="4300" b="1" dirty="0">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9" name="2">
            <a:extLst>
              <a:ext uri="{FF2B5EF4-FFF2-40B4-BE49-F238E27FC236}">
                <a16:creationId xmlns:a16="http://schemas.microsoft.com/office/drawing/2014/main" id="{52A38BBD-A01F-480D-8821-26CABBC8A8A2}"/>
              </a:ext>
            </a:extLst>
          </p:cNvPr>
          <p:cNvSpPr txBox="1"/>
          <p:nvPr/>
        </p:nvSpPr>
        <p:spPr>
          <a:xfrm>
            <a:off x="3205828" y="5463208"/>
            <a:ext cx="5304657" cy="784830"/>
          </a:xfrm>
          <a:prstGeom prst="rect">
            <a:avLst/>
          </a:prstGeom>
          <a:noFill/>
        </p:spPr>
        <p:txBody>
          <a:bodyPr wrap="none" rtlCol="0">
            <a:spAutoFit/>
          </a:bodyPr>
          <a:lstStyle/>
          <a:p>
            <a:r>
              <a:rPr lang="en-US" sz="45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vẽ</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gì</a:t>
            </a:r>
            <a:r>
              <a:rPr lang="en-US" sz="4500" dirty="0">
                <a:latin typeface="Arial-Rounded" panose="020B0500000000000000" pitchFamily="34" charset="0"/>
                <a:ea typeface="Arial-Rounded" panose="020B0500000000000000" pitchFamily="34" charset="0"/>
                <a:cs typeface="Arial-Rounded" panose="020B0500000000000000" pitchFamily="34" charset="0"/>
              </a:rPr>
              <a:t>?</a:t>
            </a:r>
            <a:endParaRPr lang="en-US" sz="4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1">
            <a:extLst>
              <a:ext uri="{FF2B5EF4-FFF2-40B4-BE49-F238E27FC236}">
                <a16:creationId xmlns:a16="http://schemas.microsoft.com/office/drawing/2014/main" id="{B3B6BE56-C740-4DF2-A53A-635228466E85}"/>
              </a:ext>
            </a:extLst>
          </p:cNvPr>
          <p:cNvSpPr txBox="1"/>
          <p:nvPr/>
        </p:nvSpPr>
        <p:spPr>
          <a:xfrm>
            <a:off x="1866060" y="5409323"/>
            <a:ext cx="8696611" cy="784830"/>
          </a:xfrm>
          <a:prstGeom prst="rect">
            <a:avLst/>
          </a:prstGeom>
          <a:noFill/>
        </p:spPr>
        <p:txBody>
          <a:bodyPr wrap="none" rtlCol="0">
            <a:spAutoFit/>
          </a:bodyPr>
          <a:lstStyle/>
          <a:p>
            <a:r>
              <a:rPr lang="en-US" sz="45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500" dirty="0">
                <a:latin typeface="Arial-Rounded" panose="020B0500000000000000" pitchFamily="34" charset="0"/>
                <a:ea typeface="Arial-Rounded" panose="020B0500000000000000" pitchFamily="34" charset="0"/>
                <a:cs typeface="Arial-Rounded" panose="020B0500000000000000" pitchFamily="34" charset="0"/>
              </a:rPr>
              <a:t> </a:t>
            </a:r>
            <a:r>
              <a:rPr lang="en-US" sz="4500" dirty="0" err="1">
                <a:latin typeface="Arial-Rounded" panose="020B0500000000000000" pitchFamily="34" charset="0"/>
                <a:ea typeface="Arial-Rounded" panose="020B0500000000000000" pitchFamily="34" charset="0"/>
                <a:cs typeface="Arial-Rounded" panose="020B0500000000000000" pitchFamily="34" charset="0"/>
              </a:rPr>
              <a:t>gì</a:t>
            </a:r>
            <a:r>
              <a:rPr lang="en-US" sz="4500" dirty="0">
                <a:latin typeface="Arial-Rounded" panose="020B0500000000000000" pitchFamily="34" charset="0"/>
                <a:ea typeface="Arial-Rounded" panose="020B0500000000000000" pitchFamily="34" charset="0"/>
                <a:cs typeface="Arial-Rounded" panose="020B0500000000000000" pitchFamily="34" charset="0"/>
              </a:rPr>
              <a:t>?</a:t>
            </a:r>
            <a:endParaRPr lang="en-US" sz="4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12DA75DB-D39F-40F0-A7ED-61E7A2401550}"/>
              </a:ext>
            </a:extLst>
          </p:cNvPr>
          <p:cNvPicPr>
            <a:picLocks noChangeAspect="1"/>
          </p:cNvPicPr>
          <p:nvPr/>
        </p:nvPicPr>
        <p:blipFill>
          <a:blip r:embed="rId3"/>
          <a:stretch>
            <a:fillRect/>
          </a:stretch>
        </p:blipFill>
        <p:spPr>
          <a:xfrm>
            <a:off x="2329944" y="1236819"/>
            <a:ext cx="7532108" cy="4384362"/>
          </a:xfrm>
          <a:prstGeom prst="rect">
            <a:avLst/>
          </a:prstGeom>
          <a:ln>
            <a:noFill/>
          </a:ln>
          <a:effectLst>
            <a:softEdge rad="112500"/>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936A1D-3E32-4ABB-81B8-5A9EEC86624C}"/>
              </a:ext>
            </a:extLst>
          </p:cNvPr>
          <p:cNvPicPr>
            <a:picLocks noChangeAspect="1"/>
          </p:cNvPicPr>
          <p:nvPr/>
        </p:nvPicPr>
        <p:blipFill>
          <a:blip r:embed="rId2"/>
          <a:stretch>
            <a:fillRect/>
          </a:stretch>
        </p:blipFill>
        <p:spPr>
          <a:xfrm>
            <a:off x="915069" y="1612600"/>
            <a:ext cx="10687214" cy="3145809"/>
          </a:xfrm>
          <a:prstGeom prst="rect">
            <a:avLst/>
          </a:prstGeom>
        </p:spPr>
      </p:pic>
      <p:sp>
        <p:nvSpPr>
          <p:cNvPr id="2" name="12">
            <a:extLst>
              <a:ext uri="{FF2B5EF4-FFF2-40B4-BE49-F238E27FC236}">
                <a16:creationId xmlns:a16="http://schemas.microsoft.com/office/drawing/2014/main" id="{0EAB2646-96E1-4209-929F-E1FD0DB79B69}"/>
              </a:ext>
            </a:extLst>
          </p:cNvPr>
          <p:cNvSpPr/>
          <p:nvPr/>
        </p:nvSpPr>
        <p:spPr bwMode="auto">
          <a:xfrm>
            <a:off x="9631642" y="1678917"/>
            <a:ext cx="801687" cy="1322795"/>
          </a:xfrm>
          <a:custGeom>
            <a:avLst/>
            <a:gdLst>
              <a:gd name="T0" fmla="*/ 1160113443 w 554"/>
              <a:gd name="T1" fmla="*/ 1911157049 h 915"/>
              <a:gd name="T2" fmla="*/ 0 w 554"/>
              <a:gd name="T3" fmla="*/ 0 h 915"/>
              <a:gd name="T4" fmla="*/ 0 60000 65536"/>
              <a:gd name="T5" fmla="*/ 0 60000 65536"/>
            </a:gdLst>
            <a:ahLst/>
            <a:cxnLst>
              <a:cxn ang="T4">
                <a:pos x="T0" y="T1"/>
              </a:cxn>
              <a:cxn ang="T5">
                <a:pos x="T2" y="T3"/>
              </a:cxn>
            </a:cxnLst>
            <a:rect l="0" t="0" r="r" b="b"/>
            <a:pathLst>
              <a:path w="554" h="915">
                <a:moveTo>
                  <a:pt x="554" y="915"/>
                </a:moveTo>
                <a:cubicBezTo>
                  <a:pt x="523" y="530"/>
                  <a:pt x="309" y="197"/>
                  <a:pt x="0"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3" name="13">
            <a:extLst>
              <a:ext uri="{FF2B5EF4-FFF2-40B4-BE49-F238E27FC236}">
                <a16:creationId xmlns:a16="http://schemas.microsoft.com/office/drawing/2014/main" id="{976E9F3C-FFAE-4608-9EBE-48B57882913A}"/>
              </a:ext>
            </a:extLst>
          </p:cNvPr>
          <p:cNvSpPr/>
          <p:nvPr/>
        </p:nvSpPr>
        <p:spPr bwMode="auto">
          <a:xfrm>
            <a:off x="8220353" y="1408958"/>
            <a:ext cx="1411288" cy="269958"/>
          </a:xfrm>
          <a:custGeom>
            <a:avLst/>
            <a:gdLst>
              <a:gd name="T0" fmla="*/ 2040710880 w 976"/>
              <a:gd name="T1" fmla="*/ 389478693 h 187"/>
              <a:gd name="T2" fmla="*/ 694175839 w 976"/>
              <a:gd name="T3" fmla="*/ 0 h 187"/>
              <a:gd name="T4" fmla="*/ 0 w 976"/>
              <a:gd name="T5" fmla="*/ 95807068 h 187"/>
              <a:gd name="T6" fmla="*/ 0 60000 65536"/>
              <a:gd name="T7" fmla="*/ 0 60000 65536"/>
              <a:gd name="T8" fmla="*/ 0 60000 65536"/>
            </a:gdLst>
            <a:ahLst/>
            <a:cxnLst>
              <a:cxn ang="T6">
                <a:pos x="T0" y="T1"/>
              </a:cxn>
              <a:cxn ang="T7">
                <a:pos x="T2" y="T3"/>
              </a:cxn>
              <a:cxn ang="T8">
                <a:pos x="T4" y="T5"/>
              </a:cxn>
            </a:cxnLst>
            <a:rect l="0" t="0" r="r" b="b"/>
            <a:pathLst>
              <a:path w="976" h="187">
                <a:moveTo>
                  <a:pt x="976" y="187"/>
                </a:moveTo>
                <a:cubicBezTo>
                  <a:pt x="790" y="69"/>
                  <a:pt x="569" y="0"/>
                  <a:pt x="332" y="0"/>
                </a:cubicBezTo>
                <a:cubicBezTo>
                  <a:pt x="217" y="0"/>
                  <a:pt x="106" y="16"/>
                  <a:pt x="0" y="46"/>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 name="14">
            <a:extLst>
              <a:ext uri="{FF2B5EF4-FFF2-40B4-BE49-F238E27FC236}">
                <a16:creationId xmlns:a16="http://schemas.microsoft.com/office/drawing/2014/main" id="{8991031B-B2E8-4294-8950-A0D03D5D6018}"/>
              </a:ext>
            </a:extLst>
          </p:cNvPr>
          <p:cNvSpPr/>
          <p:nvPr/>
        </p:nvSpPr>
        <p:spPr bwMode="auto">
          <a:xfrm>
            <a:off x="9869766" y="3001712"/>
            <a:ext cx="569912" cy="1432367"/>
          </a:xfrm>
          <a:custGeom>
            <a:avLst/>
            <a:gdLst>
              <a:gd name="T0" fmla="*/ 0 w 394"/>
              <a:gd name="T1" fmla="*/ 2069030480 h 991"/>
              <a:gd name="T2" fmla="*/ 824366136 w 394"/>
              <a:gd name="T3" fmla="*/ 210870102 h 991"/>
              <a:gd name="T4" fmla="*/ 813905213 w 394"/>
              <a:gd name="T5" fmla="*/ 0 h 991"/>
              <a:gd name="T6" fmla="*/ 0 60000 65536"/>
              <a:gd name="T7" fmla="*/ 0 60000 65536"/>
              <a:gd name="T8" fmla="*/ 0 60000 65536"/>
            </a:gdLst>
            <a:ahLst/>
            <a:cxnLst>
              <a:cxn ang="T6">
                <a:pos x="T0" y="T1"/>
              </a:cxn>
              <a:cxn ang="T7">
                <a:pos x="T2" y="T3"/>
              </a:cxn>
              <a:cxn ang="T8">
                <a:pos x="T4" y="T5"/>
              </a:cxn>
            </a:cxnLst>
            <a:rect l="0" t="0" r="r" b="b"/>
            <a:pathLst>
              <a:path w="394" h="991">
                <a:moveTo>
                  <a:pt x="0" y="991"/>
                </a:moveTo>
                <a:cubicBezTo>
                  <a:pt x="242" y="771"/>
                  <a:pt x="394" y="454"/>
                  <a:pt x="394" y="101"/>
                </a:cubicBezTo>
                <a:cubicBezTo>
                  <a:pt x="394" y="67"/>
                  <a:pt x="392" y="34"/>
                  <a:pt x="389"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15">
            <a:extLst>
              <a:ext uri="{FF2B5EF4-FFF2-40B4-BE49-F238E27FC236}">
                <a16:creationId xmlns:a16="http://schemas.microsoft.com/office/drawing/2014/main" id="{12ADE013-DB6C-4822-881C-ABC2A79CF733}"/>
              </a:ext>
            </a:extLst>
          </p:cNvPr>
          <p:cNvSpPr/>
          <p:nvPr/>
        </p:nvSpPr>
        <p:spPr bwMode="auto">
          <a:xfrm>
            <a:off x="7999692" y="4434078"/>
            <a:ext cx="1870075" cy="452578"/>
          </a:xfrm>
          <a:custGeom>
            <a:avLst/>
            <a:gdLst>
              <a:gd name="T0" fmla="*/ 0 w 1294"/>
              <a:gd name="T1" fmla="*/ 440871198 h 313"/>
              <a:gd name="T2" fmla="*/ 1012957773 w 1294"/>
              <a:gd name="T3" fmla="*/ 653994070 h 313"/>
              <a:gd name="T4" fmla="*/ 2147483646 w 1294"/>
              <a:gd name="T5" fmla="*/ 0 h 313"/>
              <a:gd name="T6" fmla="*/ 0 60000 65536"/>
              <a:gd name="T7" fmla="*/ 0 60000 65536"/>
              <a:gd name="T8" fmla="*/ 0 60000 65536"/>
            </a:gdLst>
            <a:ahLst/>
            <a:cxnLst>
              <a:cxn ang="T6">
                <a:pos x="T0" y="T1"/>
              </a:cxn>
              <a:cxn ang="T7">
                <a:pos x="T2" y="T3"/>
              </a:cxn>
              <a:cxn ang="T8">
                <a:pos x="T4" y="T5"/>
              </a:cxn>
            </a:cxnLst>
            <a:rect l="0" t="0" r="r" b="b"/>
            <a:pathLst>
              <a:path w="1294" h="313">
                <a:moveTo>
                  <a:pt x="0" y="211"/>
                </a:moveTo>
                <a:cubicBezTo>
                  <a:pt x="148" y="277"/>
                  <a:pt x="312" y="313"/>
                  <a:pt x="485" y="313"/>
                </a:cubicBezTo>
                <a:cubicBezTo>
                  <a:pt x="797" y="313"/>
                  <a:pt x="1081" y="194"/>
                  <a:pt x="1294" y="0"/>
                </a:cubicBezTo>
              </a:path>
            </a:pathLst>
          </a:custGeom>
          <a:noFill/>
          <a:ln w="22225" cap="flat">
            <a:solidFill>
              <a:srgbClr val="C84E30"/>
            </a:solidFill>
            <a:prstDash val="sysDot"/>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Rectangle 10">
            <a:extLst>
              <a:ext uri="{FF2B5EF4-FFF2-40B4-BE49-F238E27FC236}">
                <a16:creationId xmlns:a16="http://schemas.microsoft.com/office/drawing/2014/main" id="{063E363A-C26D-4FAD-BE0D-D89F47A5C100}"/>
              </a:ext>
            </a:extLst>
          </p:cNvPr>
          <p:cNvSpPr/>
          <p:nvPr/>
        </p:nvSpPr>
        <p:spPr bwMode="auto">
          <a:xfrm>
            <a:off x="2086253" y="2360123"/>
            <a:ext cx="6550025" cy="1627505"/>
          </a:xfrm>
          <a:prstGeom prst="rect">
            <a:avLst/>
          </a:prstGeom>
          <a:solidFill>
            <a:srgbClr val="C84E30">
              <a:alpha val="50000"/>
            </a:srgb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ym typeface="Gill Sans" charset="0"/>
            </a:endParaRPr>
          </a:p>
        </p:txBody>
      </p:sp>
      <p:grpSp>
        <p:nvGrpSpPr>
          <p:cNvPr id="7" name="Group 1">
            <a:extLst>
              <a:ext uri="{FF2B5EF4-FFF2-40B4-BE49-F238E27FC236}">
                <a16:creationId xmlns:a16="http://schemas.microsoft.com/office/drawing/2014/main" id="{B9B3BE87-A429-4951-8030-CC012FBD477A}"/>
              </a:ext>
            </a:extLst>
          </p:cNvPr>
          <p:cNvGrpSpPr/>
          <p:nvPr/>
        </p:nvGrpSpPr>
        <p:grpSpPr>
          <a:xfrm>
            <a:off x="7938448" y="2241487"/>
            <a:ext cx="1673077" cy="1835260"/>
            <a:chOff x="3946451" y="1586754"/>
            <a:chExt cx="1673077" cy="1834694"/>
          </a:xfrm>
          <a:solidFill>
            <a:srgbClr val="E67171"/>
          </a:solidFill>
        </p:grpSpPr>
        <p:sp>
          <p:nvSpPr>
            <p:cNvPr id="8" name="Oval 11">
              <a:extLst>
                <a:ext uri="{FF2B5EF4-FFF2-40B4-BE49-F238E27FC236}">
                  <a16:creationId xmlns:a16="http://schemas.microsoft.com/office/drawing/2014/main" id="{62743294-4A25-41DD-AA2A-A73FA243BC09}"/>
                </a:ext>
              </a:extLst>
            </p:cNvPr>
            <p:cNvSpPr/>
            <p:nvPr/>
          </p:nvSpPr>
          <p:spPr bwMode="auto">
            <a:xfrm>
              <a:off x="4089585" y="1815054"/>
              <a:ext cx="1430856" cy="1430856"/>
            </a:xfrm>
            <a:prstGeom prst="ellipse">
              <a:avLst/>
            </a:prstGeom>
            <a:solidFill>
              <a:srgbClr val="C84E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Gill Sans" charset="0"/>
                </a:rPr>
                <a:t>2</a:t>
              </a:r>
            </a:p>
          </p:txBody>
        </p:sp>
        <p:grpSp>
          <p:nvGrpSpPr>
            <p:cNvPr id="9" name="Group 9">
              <a:extLst>
                <a:ext uri="{FF2B5EF4-FFF2-40B4-BE49-F238E27FC236}">
                  <a16:creationId xmlns:a16="http://schemas.microsoft.com/office/drawing/2014/main" id="{278503CA-7B2A-4A8A-BDF1-89C0051E58B7}"/>
                </a:ext>
              </a:extLst>
            </p:cNvPr>
            <p:cNvGrpSpPr/>
            <p:nvPr/>
          </p:nvGrpSpPr>
          <p:grpSpPr>
            <a:xfrm>
              <a:off x="3946451" y="1586754"/>
              <a:ext cx="1673077" cy="1834694"/>
              <a:chOff x="2378075" y="182563"/>
              <a:chExt cx="4387851" cy="4811712"/>
            </a:xfrm>
            <a:grpFill/>
          </p:grpSpPr>
          <p:sp>
            <p:nvSpPr>
              <p:cNvPr id="10" name="6">
                <a:extLst>
                  <a:ext uri="{FF2B5EF4-FFF2-40B4-BE49-F238E27FC236}">
                    <a16:creationId xmlns:a16="http://schemas.microsoft.com/office/drawing/2014/main" id="{C2DBEE30-8A69-4D20-B6D5-C6797574D982}"/>
                  </a:ext>
                </a:extLst>
              </p:cNvPr>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7">
                <a:extLst>
                  <a:ext uri="{FF2B5EF4-FFF2-40B4-BE49-F238E27FC236}">
                    <a16:creationId xmlns:a16="http://schemas.microsoft.com/office/drawing/2014/main" id="{CF4031BF-1AF1-4D1C-8E63-B4399104C422}"/>
                  </a:ext>
                </a:extLst>
              </p:cNvPr>
              <p:cNvSpPr/>
              <p:nvPr/>
            </p:nvSpPr>
            <p:spPr bwMode="auto">
              <a:xfrm>
                <a:off x="4462463" y="407988"/>
                <a:ext cx="2303463"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C84E3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sp>
        <p:nvSpPr>
          <p:cNvPr id="37" name="131">
            <a:extLst>
              <a:ext uri="{FF2B5EF4-FFF2-40B4-BE49-F238E27FC236}">
                <a16:creationId xmlns:a16="http://schemas.microsoft.com/office/drawing/2014/main" id="{B222190D-4A60-46AD-91D4-613A33D2D14C}"/>
              </a:ext>
            </a:extLst>
          </p:cNvPr>
          <p:cNvSpPr>
            <a:spLocks noChangeArrowheads="1"/>
          </p:cNvSpPr>
          <p:nvPr/>
        </p:nvSpPr>
        <p:spPr bwMode="auto">
          <a:xfrm>
            <a:off x="2453793" y="2389045"/>
            <a:ext cx="55976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fontAlgn="auto">
              <a:lnSpc>
                <a:spcPct val="100000"/>
              </a:lnSpc>
              <a:buNone/>
            </a:pPr>
            <a:r>
              <a:rPr lang="en-US" altLang="zh-CN" sz="9600" b="1" dirty="0">
                <a:solidFill>
                  <a:schemeClr val="bg1"/>
                </a:solidFill>
                <a:effectLst>
                  <a:outerShdw blurRad="38100" dist="38100" dir="2700000" algn="tl">
                    <a:srgbClr val="000000">
                      <a:alpha val="43137"/>
                    </a:srgbClr>
                  </a:outerShdw>
                </a:effectLst>
                <a:cs typeface="+mn-ea"/>
                <a:sym typeface="+mn-lt"/>
              </a:rPr>
              <a:t>ĐỌC</a:t>
            </a:r>
            <a:endParaRPr lang="zh-CN" altLang="en-US" sz="9600" b="1" dirty="0">
              <a:solidFill>
                <a:schemeClr val="bg1"/>
              </a:solidFill>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125458758"/>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50"/>
                                        <p:tgtEl>
                                          <p:spTgt spid="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50"/>
                                        <p:tgtEl>
                                          <p:spTgt spid="4"/>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00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1+#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750" fill="hold"/>
                                        <p:tgtEl>
                                          <p:spTgt spid="13"/>
                                        </p:tgtEl>
                                        <p:attrNameLst>
                                          <p:attrName>ppt_w</p:attrName>
                                        </p:attrNameLst>
                                      </p:cBhvr>
                                      <p:tavLst>
                                        <p:tav tm="0">
                                          <p:val>
                                            <p:fltVal val="0"/>
                                          </p:val>
                                        </p:tav>
                                        <p:tav tm="100000">
                                          <p:val>
                                            <p:strVal val="#ppt_w"/>
                                          </p:val>
                                        </p:tav>
                                      </p:tavLst>
                                    </p:anim>
                                    <p:anim calcmode="lin" valueType="num">
                                      <p:cBhvr>
                                        <p:cTn id="37" dur="750" fill="hold"/>
                                        <p:tgtEl>
                                          <p:spTgt spid="13"/>
                                        </p:tgtEl>
                                        <p:attrNameLst>
                                          <p:attrName>ppt_h</p:attrName>
                                        </p:attrNameLst>
                                      </p:cBhvr>
                                      <p:tavLst>
                                        <p:tav tm="0">
                                          <p:val>
                                            <p:fltVal val="0"/>
                                          </p:val>
                                        </p:tav>
                                        <p:tav tm="100000">
                                          <p:val>
                                            <p:strVal val="#ppt_h"/>
                                          </p:val>
                                        </p:tav>
                                      </p:tavLst>
                                    </p:anim>
                                    <p:animEffect transition="in" filter="fade">
                                      <p:cBhvr>
                                        <p:cTn id="3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F8490D-65DD-4C58-B9FF-FE5F2EB23358}"/>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74321B8F-1DBC-4ADC-8132-FADFC6E9C3FC}"/>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AC6863FB-45DA-4A8F-A0CE-E30B3ACA204F}"/>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7" name="8">
            <a:extLst>
              <a:ext uri="{FF2B5EF4-FFF2-40B4-BE49-F238E27FC236}">
                <a16:creationId xmlns:a16="http://schemas.microsoft.com/office/drawing/2014/main" id="{2AC743CA-A3FF-44EA-A030-56AC63110AF5}"/>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TextBox 8">
            <a:extLst>
              <a:ext uri="{FF2B5EF4-FFF2-40B4-BE49-F238E27FC236}">
                <a16:creationId xmlns:a16="http://schemas.microsoft.com/office/drawing/2014/main" id="{26709BD3-E2E1-4E26-B57B-B3C0927CF12A}"/>
              </a:ext>
            </a:extLst>
          </p:cNvPr>
          <p:cNvSpPr txBox="1"/>
          <p:nvPr/>
        </p:nvSpPr>
        <p:spPr>
          <a:xfrm>
            <a:off x="2829231" y="765941"/>
            <a:ext cx="6110748" cy="769441"/>
          </a:xfrm>
          <a:prstGeom prst="rect">
            <a:avLst/>
          </a:prstGeom>
          <a:noFill/>
        </p:spPr>
        <p:txBody>
          <a:bodyPr wrap="square">
            <a:spAutoFit/>
          </a:bodyPr>
          <a:lstStyle/>
          <a:p>
            <a:pPr indent="465138" algn="ct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B9F6FE0B-CF06-46A1-93E9-09DB236C3439}"/>
              </a:ext>
            </a:extLst>
          </p:cNvPr>
          <p:cNvPicPr>
            <a:picLocks noChangeAspect="1"/>
          </p:cNvPicPr>
          <p:nvPr/>
        </p:nvPicPr>
        <p:blipFill>
          <a:blip r:embed="rId2"/>
          <a:stretch>
            <a:fillRect/>
          </a:stretch>
        </p:blipFill>
        <p:spPr>
          <a:xfrm>
            <a:off x="1825763" y="1535382"/>
            <a:ext cx="8540473" cy="4478424"/>
          </a:xfrm>
          <a:prstGeom prst="rect">
            <a:avLst/>
          </a:prstGeom>
          <a:ln>
            <a:noFill/>
          </a:ln>
          <a:effectLst>
            <a:softEdge rad="112500"/>
          </a:effectLst>
        </p:spPr>
      </p:pic>
    </p:spTree>
    <p:extLst>
      <p:ext uri="{BB962C8B-B14F-4D97-AF65-F5344CB8AC3E}">
        <p14:creationId xmlns:p14="http://schemas.microsoft.com/office/powerpoint/2010/main" val="2601184702"/>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EB4712-D4B7-4CF2-B658-B3CD9D2A771F}"/>
              </a:ext>
            </a:extLst>
          </p:cNvPr>
          <p:cNvGrpSpPr/>
          <p:nvPr/>
        </p:nvGrpSpPr>
        <p:grpSpPr>
          <a:xfrm>
            <a:off x="236387" y="670053"/>
            <a:ext cx="11758969" cy="6324808"/>
            <a:chOff x="236387" y="670053"/>
            <a:chExt cx="11758969" cy="6324808"/>
          </a:xfrm>
        </p:grpSpPr>
        <p:sp>
          <p:nvSpPr>
            <p:cNvPr id="6" name="Rectangle 5">
              <a:extLst>
                <a:ext uri="{FF2B5EF4-FFF2-40B4-BE49-F238E27FC236}">
                  <a16:creationId xmlns:a16="http://schemas.microsoft.com/office/drawing/2014/main" id="{E8A59548-BF59-4463-881A-11AD7AF5C31D}"/>
                </a:ext>
              </a:extLst>
            </p:cNvPr>
            <p:cNvSpPr/>
            <p:nvPr/>
          </p:nvSpPr>
          <p:spPr>
            <a:xfrm>
              <a:off x="236387" y="670053"/>
              <a:ext cx="11681126" cy="6324808"/>
            </a:xfrm>
            <a:prstGeom prst="rect">
              <a:avLst/>
            </a:prstGeom>
          </p:spPr>
          <p:txBody>
            <a:bodyPr wrap="square">
              <a:spAutoFit/>
            </a:bodyPr>
            <a:lstStyle/>
            <a:p>
              <a:pPr indent="465138">
                <a:lnSpc>
                  <a:spcPct val="150000"/>
                </a:lnSpc>
              </a:pP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cơm</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gia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đình</a:t>
              </a:r>
              <a:endPar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lvl="1" indent="461963" algn="just"/>
              <a:r>
                <a:rPr lang="en-US" sz="3000" dirty="0" err="1">
                  <a:latin typeface="Arial-Rounded" pitchFamily="34" charset="0"/>
                  <a:ea typeface="Arial-Rounded" pitchFamily="34" charset="0"/>
                  <a:cs typeface="Arial-Rounded" pitchFamily="34" charset="0"/>
                </a:rPr>
                <a:t>Thấy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về</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hỏi</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Sao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mua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nhiều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đồ</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ăn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ạ?</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Đố</a:t>
              </a:r>
              <a:r>
                <a:rPr lang="en-US" sz="3000" dirty="0">
                  <a:latin typeface="Arial-Rounded" pitchFamily="34" charset="0"/>
                  <a:ea typeface="Arial-Rounded" pitchFamily="34" charset="0"/>
                  <a:cs typeface="Arial-Rounded" pitchFamily="34" charset="0"/>
                </a:rPr>
                <a:t> con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gì</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chạy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lại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lịch</a:t>
              </a:r>
              <a:r>
                <a:rPr lang="en-US" sz="3000" dirty="0">
                  <a:latin typeface="Arial-Rounded" pitchFamily="34" charset="0"/>
                  <a:ea typeface="Arial-Rounded" pitchFamily="34" charset="0"/>
                  <a:cs typeface="Arial-Rounded" pitchFamily="34" charset="0"/>
                </a:rPr>
                <a:t>:</a:t>
              </a:r>
            </a:p>
            <a:p>
              <a:pPr marL="0" lvl="1" indent="461963" algn="just"/>
              <a:r>
                <a:rPr lang="en-US" sz="3000" dirty="0">
                  <a:latin typeface="Arial-Rounded" pitchFamily="34" charset="0"/>
                  <a:ea typeface="Arial-Rounded" pitchFamily="34" charset="0"/>
                  <a:cs typeface="Arial-Rounded" pitchFamily="34" charset="0"/>
                </a:rPr>
                <a:t>- A,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28 </a:t>
              </a:r>
              <a:r>
                <a:rPr lang="en-US" sz="3000" dirty="0" err="1">
                  <a:latin typeface="Arial-Rounded" pitchFamily="34" charset="0"/>
                  <a:ea typeface="Arial-Rounded" pitchFamily="34" charset="0"/>
                  <a:cs typeface="Arial-Rounded" pitchFamily="34" charset="0"/>
                </a:rPr>
                <a:t>tháng</a:t>
              </a:r>
              <a:r>
                <a:rPr lang="en-US" sz="3000" dirty="0">
                  <a:latin typeface="Arial-Rounded" pitchFamily="34" charset="0"/>
                  <a:ea typeface="Arial-Rounded" pitchFamily="34" charset="0"/>
                  <a:cs typeface="Arial-Rounded" pitchFamily="34" charset="0"/>
                </a:rPr>
                <a:t> 6,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a:t>
              </a:r>
            </a:p>
            <a:p>
              <a:pPr marL="0" lvl="1" indent="461963" algn="just"/>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Đúng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Vì</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thế</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hôm</a:t>
              </a:r>
              <a:r>
                <a:rPr lang="en-US" sz="3000" dirty="0">
                  <a:latin typeface="Arial-Rounded" pitchFamily="34" charset="0"/>
                  <a:ea typeface="Arial-Rounded" pitchFamily="34" charset="0"/>
                  <a:cs typeface="Arial-Rounded" pitchFamily="34" charset="0"/>
                </a:rPr>
                <a:t> nay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liên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hoan</a:t>
              </a:r>
              <a:r>
                <a:rPr lang="en-US" sz="3000" dirty="0">
                  <a:latin typeface="Arial-Rounded" pitchFamily="34" charset="0"/>
                  <a:ea typeface="Arial-Rounded" pitchFamily="34" charset="0"/>
                  <a:cs typeface="Arial-Rounded" pitchFamily="34" charset="0"/>
                </a:rPr>
                <a:t> con ạ.</a:t>
              </a:r>
            </a:p>
            <a:p>
              <a:pPr marL="0" lvl="1" indent="461963" algn="just"/>
              <a:r>
                <a:rPr lang="en-US" sz="3000" dirty="0">
                  <a:latin typeface="Arial-Rounded" pitchFamily="34" charset="0"/>
                  <a:ea typeface="Arial-Rounded" pitchFamily="34" charset="0"/>
                  <a:cs typeface="Arial-Rounded" pitchFamily="34" charset="0"/>
                </a:rPr>
                <a:t>Chi </a:t>
              </a:r>
              <a:r>
                <a:rPr lang="en-US" sz="3000" dirty="0" err="1">
                  <a:latin typeface="Arial-Rounded" pitchFamily="34" charset="0"/>
                  <a:ea typeface="Arial-Rounded" pitchFamily="34" charset="0"/>
                  <a:cs typeface="Arial-Rounded" pitchFamily="34" charset="0"/>
                </a:rPr>
                <a:t>vui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lắm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nhặt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giúp</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Bố</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dọn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rửa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xoong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nồi</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cốc</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chén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trông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em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bé</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để</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mẹ</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nấu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Cả</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quây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quần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bên</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nhau</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Bữa</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cơm</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thật</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tuyệt</a:t>
              </a:r>
              <a:r>
                <a:rPr lang="en-US" sz="3000" dirty="0">
                  <a:latin typeface="Arial-Rounded" pitchFamily="34" charset="0"/>
                  <a:ea typeface="Arial-Rounded" pitchFamily="34" charset="0"/>
                  <a:cs typeface="Arial-Rounded" pitchFamily="34" charset="0"/>
                </a:rPr>
                <a:t>. Chi </a:t>
              </a:r>
              <a:r>
                <a:rPr lang="en-US" sz="3000" dirty="0" err="1">
                  <a:latin typeface="Arial-Rounded" pitchFamily="34" charset="0"/>
                  <a:ea typeface="Arial-Rounded" pitchFamily="34" charset="0"/>
                  <a:cs typeface="Arial-Rounded" pitchFamily="34" charset="0"/>
                </a:rPr>
                <a:t>thích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nào</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cũng</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là</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Ngày</a:t>
              </a:r>
              <a:r>
                <a:rPr lang="en-US" sz="3000" dirty="0">
                  <a:latin typeface="Arial-Rounded" pitchFamily="34" charset="0"/>
                  <a:ea typeface="Arial-Rounded" pitchFamily="34" charset="0"/>
                  <a:cs typeface="Arial-Rounded" pitchFamily="34" charset="0"/>
                </a:rPr>
                <a:t> Gia </a:t>
              </a:r>
              <a:r>
                <a:rPr lang="en-US" sz="3000" dirty="0" err="1">
                  <a:latin typeface="Arial-Rounded" pitchFamily="34" charset="0"/>
                  <a:ea typeface="Arial-Rounded" pitchFamily="34" charset="0"/>
                  <a:cs typeface="Arial-Rounded" pitchFamily="34" charset="0"/>
                </a:rPr>
                <a:t>đình</a:t>
              </a:r>
              <a:r>
                <a:rPr lang="en-US" sz="3000" dirty="0">
                  <a:latin typeface="Arial-Rounded" pitchFamily="34" charset="0"/>
                  <a:ea typeface="Arial-Rounded" pitchFamily="34" charset="0"/>
                  <a:cs typeface="Arial-Rounded" pitchFamily="34" charset="0"/>
                </a:rPr>
                <a:t> </a:t>
              </a:r>
              <a:r>
                <a:rPr lang="en-US" sz="3000" dirty="0" err="1">
                  <a:latin typeface="Arial-Rounded" pitchFamily="34" charset="0"/>
                  <a:ea typeface="Arial-Rounded" pitchFamily="34" charset="0"/>
                  <a:cs typeface="Arial-Rounded" pitchFamily="34" charset="0"/>
                </a:rPr>
                <a:t>Việt</a:t>
              </a:r>
              <a:r>
                <a:rPr lang="en-US" sz="3000" dirty="0">
                  <a:latin typeface="Arial-Rounded" pitchFamily="34" charset="0"/>
                  <a:ea typeface="Arial-Rounded" pitchFamily="34" charset="0"/>
                  <a:cs typeface="Arial-Rounded" pitchFamily="34" charset="0"/>
                </a:rPr>
                <a:t> Nam.	</a:t>
              </a:r>
            </a:p>
            <a:p>
              <a:pPr algn="just"/>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000" i="1" dirty="0" err="1">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Châu</a:t>
              </a:r>
              <a:r>
                <a:rPr lang="en-US" sz="3000" i="1" dirty="0">
                  <a:solidFill>
                    <a:schemeClr val="bg1"/>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Anh)</a:t>
              </a:r>
              <a:endParaRPr lang="en-US" sz="3000" i="1" dirty="0">
                <a:solidFill>
                  <a:schemeClr val="bg1"/>
                </a:solidFill>
                <a:effectLst>
                  <a:outerShdw blurRad="38100" dist="38100" dir="2700000" algn="tl">
                    <a:srgbClr val="000000">
                      <a:alpha val="43137"/>
                    </a:srgbClr>
                  </a:outerShdw>
                </a:effectLst>
                <a:latin typeface="Arial Rounded MT Bol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id="{9A91E62B-3FE0-4EB9-947A-B6D894977DEA}"/>
                </a:ext>
              </a:extLst>
            </p:cNvPr>
            <p:cNvPicPr>
              <a:picLocks noChangeAspect="1"/>
            </p:cNvPicPr>
            <p:nvPr/>
          </p:nvPicPr>
          <p:blipFill>
            <a:blip r:embed="rId2"/>
            <a:srcRect l="4093" t="512" r="7345"/>
            <a:stretch>
              <a:fillRect/>
            </a:stretch>
          </p:blipFill>
          <p:spPr>
            <a:xfrm>
              <a:off x="6951407" y="876047"/>
              <a:ext cx="5043949" cy="2956410"/>
            </a:xfrm>
            <a:custGeom>
              <a:avLst/>
              <a:gdLst>
                <a:gd name="connsiteX0" fmla="*/ 3480620 w 6961240"/>
                <a:gd name="connsiteY0" fmla="*/ 0 h 4427308"/>
                <a:gd name="connsiteX1" fmla="*/ 6961240 w 6961240"/>
                <a:gd name="connsiteY1" fmla="*/ 2213654 h 4427308"/>
                <a:gd name="connsiteX2" fmla="*/ 3480620 w 6961240"/>
                <a:gd name="connsiteY2" fmla="*/ 4427308 h 4427308"/>
                <a:gd name="connsiteX3" fmla="*/ 0 w 6961240"/>
                <a:gd name="connsiteY3" fmla="*/ 2213654 h 4427308"/>
                <a:gd name="connsiteX4" fmla="*/ 3480620 w 6961240"/>
                <a:gd name="connsiteY4" fmla="*/ 0 h 442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1240" h="4427308">
                  <a:moveTo>
                    <a:pt x="3480620" y="0"/>
                  </a:moveTo>
                  <a:cubicBezTo>
                    <a:pt x="5402913" y="0"/>
                    <a:pt x="6961240" y="991087"/>
                    <a:pt x="6961240" y="2213654"/>
                  </a:cubicBezTo>
                  <a:cubicBezTo>
                    <a:pt x="6961240" y="3436221"/>
                    <a:pt x="5402913" y="4427308"/>
                    <a:pt x="3480620" y="4427308"/>
                  </a:cubicBezTo>
                  <a:cubicBezTo>
                    <a:pt x="1558327" y="4427308"/>
                    <a:pt x="0" y="3436221"/>
                    <a:pt x="0" y="2213654"/>
                  </a:cubicBezTo>
                  <a:cubicBezTo>
                    <a:pt x="0" y="991087"/>
                    <a:pt x="1558327" y="0"/>
                    <a:pt x="3480620" y="0"/>
                  </a:cubicBezTo>
                  <a:close/>
                </a:path>
              </a:pathLst>
            </a:custGeom>
            <a:ln>
              <a:noFill/>
            </a:ln>
            <a:effectLst>
              <a:softEdge rad="112500"/>
            </a:effectLst>
          </p:spPr>
        </p:pic>
      </p:grpSp>
      <p:grpSp>
        <p:nvGrpSpPr>
          <p:cNvPr id="2" name="Group 1">
            <a:extLst>
              <a:ext uri="{FF2B5EF4-FFF2-40B4-BE49-F238E27FC236}">
                <a16:creationId xmlns:a16="http://schemas.microsoft.com/office/drawing/2014/main" id="{D5D4E7E3-DE35-4FAB-9B4E-E8B7A1BB9A3B}"/>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428F2A01-E26B-48C3-82B7-BDF1FE895DCD}"/>
                </a:ext>
              </a:extLst>
            </p:cNvPr>
            <p:cNvSpPr/>
            <p:nvPr/>
          </p:nvSpPr>
          <p:spPr>
            <a:xfrm>
              <a:off x="255437" y="251164"/>
              <a:ext cx="863972" cy="816586"/>
            </a:xfrm>
            <a:prstGeom prst="ellipse">
              <a:avLst/>
            </a:prstGeom>
            <a:solidFill>
              <a:srgbClr val="F3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B6BB945-4FF4-4793-9606-6BE5A7BA7F3A}"/>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5" name="8">
            <a:extLst>
              <a:ext uri="{FF2B5EF4-FFF2-40B4-BE49-F238E27FC236}">
                <a16:creationId xmlns:a16="http://schemas.microsoft.com/office/drawing/2014/main" id="{0E343C47-1036-4F4E-A4C4-A850EC9724B8}"/>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034773296"/>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D4D50CE2-0C11-4007-9675-8D8550D0B13A}"/>
              </a:ext>
            </a:extLst>
          </p:cNvPr>
          <p:cNvSpPr/>
          <p:nvPr/>
        </p:nvSpPr>
        <p:spPr>
          <a:xfrm>
            <a:off x="4433413" y="3280989"/>
            <a:ext cx="3266181" cy="2329482"/>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grpSp>
        <p:nvGrpSpPr>
          <p:cNvPr id="3" name="3">
            <a:extLst>
              <a:ext uri="{FF2B5EF4-FFF2-40B4-BE49-F238E27FC236}">
                <a16:creationId xmlns:a16="http://schemas.microsoft.com/office/drawing/2014/main" id="{4C7E7611-224E-4439-8CEB-942DD34E27D6}"/>
              </a:ext>
            </a:extLst>
          </p:cNvPr>
          <p:cNvGrpSpPr/>
          <p:nvPr/>
        </p:nvGrpSpPr>
        <p:grpSpPr>
          <a:xfrm>
            <a:off x="4433413" y="2510030"/>
            <a:ext cx="3266181" cy="829926"/>
            <a:chOff x="536500" y="2784650"/>
            <a:chExt cx="3917100" cy="495030"/>
          </a:xfrm>
          <a:solidFill>
            <a:srgbClr val="8058BE"/>
          </a:solidFill>
        </p:grpSpPr>
        <p:sp>
          <p:nvSpPr>
            <p:cNvPr id="4" name="3">
              <a:extLst>
                <a:ext uri="{FF2B5EF4-FFF2-40B4-BE49-F238E27FC236}">
                  <a16:creationId xmlns:a16="http://schemas.microsoft.com/office/drawing/2014/main" id="{B9AE572B-34ED-41CB-B44B-5F4D794A1876}"/>
                </a:ext>
              </a:extLst>
            </p:cNvPr>
            <p:cNvSpPr/>
            <p:nvPr/>
          </p:nvSpPr>
          <p:spPr>
            <a:xfrm>
              <a:off x="536500" y="2784650"/>
              <a:ext cx="3917100" cy="418230"/>
            </a:xfrm>
            <a:prstGeom prst="rect">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sp>
          <p:nvSpPr>
            <p:cNvPr id="5" name="2">
              <a:extLst>
                <a:ext uri="{FF2B5EF4-FFF2-40B4-BE49-F238E27FC236}">
                  <a16:creationId xmlns:a16="http://schemas.microsoft.com/office/drawing/2014/main" id="{A69525B9-ADB4-4A9E-884D-78B506E1877C}"/>
                </a:ext>
              </a:extLst>
            </p:cNvPr>
            <p:cNvSpPr/>
            <p:nvPr/>
          </p:nvSpPr>
          <p:spPr>
            <a:xfrm rot="10800000">
              <a:off x="3904777" y="3202880"/>
              <a:ext cx="298800" cy="76800"/>
            </a:xfrm>
            <a:prstGeom prst="triangle">
              <a:avLst>
                <a:gd name="adj" fmla="val 50000"/>
              </a:avLst>
            </a:prstGeom>
            <a:solidFill>
              <a:srgbClr val="FBB07F"/>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cs typeface="+mn-ea"/>
                <a:sym typeface="+mn-lt"/>
              </a:endParaRPr>
            </a:p>
          </p:txBody>
        </p:sp>
      </p:grpSp>
      <p:sp>
        <p:nvSpPr>
          <p:cNvPr id="6" name="5">
            <a:extLst>
              <a:ext uri="{FF2B5EF4-FFF2-40B4-BE49-F238E27FC236}">
                <a16:creationId xmlns:a16="http://schemas.microsoft.com/office/drawing/2014/main" id="{DDADE1D5-8966-4FDC-9211-84D63AD2314B}"/>
              </a:ext>
            </a:extLst>
          </p:cNvPr>
          <p:cNvSpPr txBox="1"/>
          <p:nvPr/>
        </p:nvSpPr>
        <p:spPr>
          <a:xfrm>
            <a:off x="5120329" y="2490376"/>
            <a:ext cx="1859391" cy="572364"/>
          </a:xfrm>
          <a:prstGeom prst="rect">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altLang="zh-CN" sz="5400" b="0" i="0" u="none" strike="noStrike" kern="0" cap="none" spc="0" normalizeH="0" baseline="0" noProof="0" dirty="0" err="1">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oong</a:t>
            </a:r>
            <a:endParaRPr kumimoji="0" lang="zh-CN" sz="5400" b="0" i="0" u="none" strike="noStrike" kern="0" cap="none" spc="0" normalizeH="0" baseline="0" noProof="0" dirty="0">
              <a:ln>
                <a:noFill/>
              </a:ln>
              <a:solidFill>
                <a:schemeClr val="tx1">
                  <a:lumMod val="85000"/>
                  <a:lumOff val="1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4">
            <a:extLst>
              <a:ext uri="{FF2B5EF4-FFF2-40B4-BE49-F238E27FC236}">
                <a16:creationId xmlns:a16="http://schemas.microsoft.com/office/drawing/2014/main" id="{E33FA590-2C0C-4783-B71A-072EDFAC129B}"/>
              </a:ext>
            </a:extLst>
          </p:cNvPr>
          <p:cNvSpPr txBox="1"/>
          <p:nvPr/>
        </p:nvSpPr>
        <p:spPr>
          <a:xfrm>
            <a:off x="4786268" y="3387213"/>
            <a:ext cx="2278721" cy="2056085"/>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400" b="1"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xoong</a:t>
            </a:r>
            <a:endParaRPr kumimoji="0" lang="en-US" sz="54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1">
            <a:extLst>
              <a:ext uri="{FF2B5EF4-FFF2-40B4-BE49-F238E27FC236}">
                <a16:creationId xmlns:a16="http://schemas.microsoft.com/office/drawing/2014/main" id="{48AB68CC-30A5-4FB1-8FFE-BFC2AA2FAD74}"/>
              </a:ext>
            </a:extLst>
          </p:cNvPr>
          <p:cNvSpPr txBox="1">
            <a:spLocks/>
          </p:cNvSpPr>
          <p:nvPr/>
        </p:nvSpPr>
        <p:spPr>
          <a:xfrm>
            <a:off x="282794" y="284998"/>
            <a:ext cx="11368431"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oong</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2556071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365</TotalTime>
  <Words>354</Words>
  <Application>Microsoft Office PowerPoint</Application>
  <PresentationFormat>Widescreen</PresentationFormat>
  <Paragraphs>155</Paragraphs>
  <Slides>28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Calibri</vt:lpstr>
      <vt:lpstr>Arial Black</vt:lpstr>
      <vt:lpstr>等线</vt:lpstr>
      <vt:lpstr>Arial</vt:lpstr>
      <vt:lpstr>HL Hoctro</vt:lpstr>
      <vt:lpstr>Arial Rounded MT Bold</vt:lpstr>
      <vt:lpstr>Arial-Rounded</vt:lpstr>
      <vt:lpstr>.VnArial</vt:lpstr>
      <vt:lpstr>宋体</vt:lpstr>
      <vt:lpstr>Gill Sans</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ASUS</cp:lastModifiedBy>
  <cp:revision>337</cp:revision>
  <dcterms:created xsi:type="dcterms:W3CDTF">2021-08-06T07:04:41Z</dcterms:created>
  <dcterms:modified xsi:type="dcterms:W3CDTF">2023-02-09T09:18:42Z</dcterms:modified>
  <cp:category>9Slide.vn</cp:category>
</cp:coreProperties>
</file>