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5" r:id="rId2"/>
    <p:sldId id="257" r:id="rId3"/>
    <p:sldId id="280" r:id="rId4"/>
    <p:sldId id="258" r:id="rId5"/>
    <p:sldId id="282" r:id="rId6"/>
    <p:sldId id="283" r:id="rId7"/>
    <p:sldId id="314" r:id="rId8"/>
    <p:sldId id="286" r:id="rId9"/>
    <p:sldId id="330" r:id="rId10"/>
    <p:sldId id="331" r:id="rId11"/>
    <p:sldId id="332" r:id="rId12"/>
    <p:sldId id="290" r:id="rId13"/>
    <p:sldId id="301" r:id="rId14"/>
    <p:sldId id="316" r:id="rId15"/>
    <p:sldId id="317" r:id="rId16"/>
    <p:sldId id="318" r:id="rId17"/>
    <p:sldId id="319" r:id="rId18"/>
    <p:sldId id="303" r:id="rId19"/>
    <p:sldId id="287" r:id="rId20"/>
    <p:sldId id="320" r:id="rId21"/>
    <p:sldId id="321" r:id="rId22"/>
    <p:sldId id="324" r:id="rId23"/>
    <p:sldId id="327" r:id="rId24"/>
    <p:sldId id="328" r:id="rId25"/>
    <p:sldId id="329" r:id="rId26"/>
    <p:sldId id="295" r:id="rId27"/>
    <p:sldId id="307" r:id="rId28"/>
    <p:sldId id="322" r:id="rId29"/>
    <p:sldId id="323" r:id="rId30"/>
    <p:sldId id="310" r:id="rId31"/>
    <p:sldId id="311" r:id="rId32"/>
    <p:sldId id="297" r:id="rId33"/>
  </p:sldIdLst>
  <p:sldSz cx="12192000" cy="6858000"/>
  <p:notesSz cx="6858000" cy="9144000"/>
  <p:embeddedFontLst>
    <p:embeddedFont>
      <p:font typeface="#9Slide01 Noi dung ngan" panose="020B0604020202020204" charset="0"/>
      <p:regular r:id="rId36"/>
    </p:embeddedFont>
    <p:embeddedFont>
      <p:font typeface=".VnArial" panose="020B7200000000000000" pitchFamily="3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Arial Rounded MT Bold" panose="020F0704030504030204" pitchFamily="34" charset="0"/>
      <p:regular r:id="rId42"/>
    </p:embeddedFont>
    <p:embeddedFont>
      <p:font typeface="Arial-Rounded" panose="020B0500000000000000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725"/>
    <a:srgbClr val="F26A42"/>
    <a:srgbClr val="823704"/>
    <a:srgbClr val="F05524"/>
    <a:srgbClr val="F2701F"/>
    <a:srgbClr val="FBB07F"/>
    <a:srgbClr val="EFD290"/>
    <a:srgbClr val="F98E45"/>
    <a:srgbClr val="FAA41D"/>
    <a:srgbClr val="F37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37" autoAdjust="0"/>
  </p:normalViewPr>
  <p:slideViewPr>
    <p:cSldViewPr snapToGrid="0" showGuides="1">
      <p:cViewPr>
        <p:scale>
          <a:sx n="39" d="100"/>
          <a:sy n="39" d="100"/>
        </p:scale>
        <p:origin x="1836" y="5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395A5F-9407-4D14-83B7-B2C6C92034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AC9AB-47E7-40C2-BED8-A74D98F85B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193D-178A-4108-A77E-EAC0A87B4CB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00E46-48BE-4B21-91E0-4964E0C388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66AB4-A313-4708-9C33-44AF0D0121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5B5E3-B968-4FA8-B937-4B2E444D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03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Tiếng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cùng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vần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với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tiếng</a:t>
            </a: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b="0" i="1" dirty="0" err="1">
                <a:effectLst/>
                <a:latin typeface="#9Slide01 Noi dung ngan" panose="00000600000000000000" pitchFamily="2" charset="0"/>
              </a:rPr>
              <a:t>trắng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là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tre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mặt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dầu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bằng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bằng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nhau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thẳng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thẳng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đóng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lặng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yên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lặng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hàm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răng</a:t>
            </a:r>
            <a:r>
              <a:rPr lang="en-US" b="0" i="0" dirty="0">
                <a:effectLst/>
                <a:latin typeface="Arial" panose="020B0604020202020204" pitchFamily="34" charset="0"/>
              </a:rPr>
              <a:t>)…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6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effectLst/>
                <a:latin typeface="Arial" panose="020B0604020202020204" pitchFamily="34" charset="0"/>
              </a:rPr>
              <a:t>Tiếng cùng vần với tiếng </a:t>
            </a:r>
            <a:r>
              <a:rPr lang="vi-VN" b="0" i="1" dirty="0">
                <a:effectLst/>
                <a:latin typeface="#9Slide01 Noi dung ngan" panose="00000600000000000000" pitchFamily="2" charset="0"/>
              </a:rPr>
              <a:t>vườn</a:t>
            </a:r>
            <a:r>
              <a:rPr lang="vi-VN" b="0" i="0" dirty="0">
                <a:effectLst/>
                <a:latin typeface="Arial" panose="020B0604020202020204" pitchFamily="34" charset="0"/>
              </a:rPr>
              <a:t> là: lươn (con lươn), vượn (chú vượn), vươn (vươn vai), trườn (trườn bò)…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8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effectLst/>
                <a:latin typeface="Arial" panose="020B0604020202020204" pitchFamily="34" charset="0"/>
              </a:rPr>
              <a:t>Tiếng cùng vần với tiếng </a:t>
            </a:r>
            <a:r>
              <a:rPr lang="vi-VN" b="0" i="1" dirty="0">
                <a:effectLst/>
                <a:latin typeface="#9Slide01 Noi dung ngan" panose="00000600000000000000" pitchFamily="2" charset="0"/>
              </a:rPr>
              <a:t>thơm</a:t>
            </a:r>
            <a:r>
              <a:rPr lang="vi-VN" b="0" i="0" dirty="0">
                <a:effectLst/>
                <a:latin typeface="Arial" panose="020B0604020202020204" pitchFamily="34" charset="0"/>
              </a:rPr>
              <a:t> là: cơm (bát cơm), bơm (bơm xe), bờm (cái bờm), rơm (chổi rơm)…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9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4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66ADE1-2207-4BBB-ABEC-D8EBC2B367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3841" y="186873"/>
            <a:ext cx="7660613" cy="24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F5D1E6F-4C47-41CE-B9B6-9AA9CD3FF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21188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CD5F33-AC8D-9833-224D-C1BCAB7F4819}"/>
              </a:ext>
            </a:extLst>
          </p:cNvPr>
          <p:cNvSpPr txBox="1"/>
          <p:nvPr/>
        </p:nvSpPr>
        <p:spPr>
          <a:xfrm>
            <a:off x="2490143" y="2369894"/>
            <a:ext cx="3641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 dim</a:t>
            </a:r>
            <a:endParaRPr lang="en-US" sz="3600"/>
          </a:p>
        </p:txBody>
      </p:sp>
      <p:sp>
        <p:nvSpPr>
          <p:cNvPr id="3" name="7">
            <a:extLst>
              <a:ext uri="{FF2B5EF4-FFF2-40B4-BE49-F238E27FC236}">
                <a16:creationId xmlns:a16="http://schemas.microsoft.com/office/drawing/2014/main" id="{66DE4A29-B596-5198-A143-D4477A5F0AF8}"/>
              </a:ext>
            </a:extLst>
          </p:cNvPr>
          <p:cNvSpPr/>
          <p:nvPr/>
        </p:nvSpPr>
        <p:spPr>
          <a:xfrm>
            <a:off x="2606556" y="2308339"/>
            <a:ext cx="8179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: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nhắm</a:t>
            </a: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chưa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zh-CN" alt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E1F5CAFE-BF28-EE0F-E6BB-A2313BABDD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072" y="1895565"/>
            <a:ext cx="1084071" cy="1533435"/>
          </a:xfrm>
          <a:prstGeom prst="rect">
            <a:avLst/>
          </a:prstGeom>
        </p:spPr>
      </p:pic>
      <p:sp>
        <p:nvSpPr>
          <p:cNvPr id="5" name="9">
            <a:extLst>
              <a:ext uri="{FF2B5EF4-FFF2-40B4-BE49-F238E27FC236}">
                <a16:creationId xmlns:a16="http://schemas.microsoft.com/office/drawing/2014/main" id="{188284D1-0E28-F0DF-6D3B-0F4BE6E9D2D7}"/>
              </a:ext>
            </a:extLst>
          </p:cNvPr>
          <p:cNvSpPr txBox="1"/>
          <p:nvPr/>
        </p:nvSpPr>
        <p:spPr>
          <a:xfrm>
            <a:off x="1824282" y="243311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3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03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	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31CF4-FB2F-47AC-A996-C3B0C3D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2665912"/>
            <a:ext cx="3092830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F1D1D-FCFC-4A2C-B96E-69B1A1E22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C5165-11C4-46D1-92AC-B7C15903D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80236" y="401626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2C753D-EC33-45E3-BD2F-81526C502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FC0FC-902D-4380-8FFE-F38A14E5AC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51754" y="3959889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3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061" y="2585339"/>
            <a:ext cx="55976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TÌM TIẾNG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147928"/>
            <a:ext cx="108171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endParaRPr lang="en-US" sz="5400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649671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50424" y="3001279"/>
              <a:ext cx="167449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trắng</a:t>
              </a:r>
              <a:endParaRPr lang="en-US" altLang="zh-CN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3262901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563043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87907"/>
              <a:ext cx="198892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zh-CN" alt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CD22CB-C9C7-4DBA-87A0-933AED88B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701" y="3163145"/>
            <a:ext cx="1633870" cy="1213209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7816B975-4FE6-4C0B-B272-1BA1D45AA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202" y="3160525"/>
            <a:ext cx="163387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147928"/>
            <a:ext cx="108171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endParaRPr lang="en-US" sz="5400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612603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50424" y="3001279"/>
              <a:ext cx="167449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vườn</a:t>
              </a:r>
              <a:endParaRPr lang="en-US" altLang="zh-CN" sz="4500" dirty="0">
                <a:solidFill>
                  <a:srgbClr val="F4572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3225833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525975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87907"/>
              <a:ext cx="198892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…</a:t>
              </a:r>
              <a:endParaRPr lang="zh-CN" alt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1CC4EFA-0AC8-4B1D-B3DD-FCE285CA5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826" y="3122040"/>
            <a:ext cx="1609483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147928"/>
            <a:ext cx="108171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5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5400" i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i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endParaRPr lang="en-US" sz="5400" dirty="0">
              <a:solidFill>
                <a:srgbClr val="F05524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B91089-A5DF-4DE7-B509-477DB7D1FA22}"/>
              </a:ext>
            </a:extLst>
          </p:cNvPr>
          <p:cNvGrpSpPr/>
          <p:nvPr/>
        </p:nvGrpSpPr>
        <p:grpSpPr>
          <a:xfrm>
            <a:off x="2789732" y="2600244"/>
            <a:ext cx="2149726" cy="2149726"/>
            <a:chOff x="1613752" y="2354137"/>
            <a:chExt cx="2149726" cy="2149726"/>
          </a:xfrm>
        </p:grpSpPr>
        <p:pic>
          <p:nvPicPr>
            <p:cNvPr id="15" name="Picture 14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86DE76A0-913D-4D0A-BC14-55EB85BF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6" name="8">
              <a:extLst>
                <a:ext uri="{FF2B5EF4-FFF2-40B4-BE49-F238E27FC236}">
                  <a16:creationId xmlns:a16="http://schemas.microsoft.com/office/drawing/2014/main" id="{0BFEDCC1-2F4F-4B6A-A057-5E67E4F776B1}"/>
                </a:ext>
              </a:extLst>
            </p:cNvPr>
            <p:cNvSpPr/>
            <p:nvPr/>
          </p:nvSpPr>
          <p:spPr>
            <a:xfrm>
              <a:off x="1850424" y="3001279"/>
              <a:ext cx="167449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thơm</a:t>
              </a:r>
              <a:endParaRPr lang="en-US" altLang="zh-CN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7" name="Picture 16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1C0FB883-4280-4D73-BDCD-0DC9D98A8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26A4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08426" y="3213474"/>
            <a:ext cx="1424540" cy="923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BAAAD-FD5C-4708-A3C3-8F43A36DC461}"/>
              </a:ext>
            </a:extLst>
          </p:cNvPr>
          <p:cNvGrpSpPr/>
          <p:nvPr/>
        </p:nvGrpSpPr>
        <p:grpSpPr>
          <a:xfrm>
            <a:off x="7101934" y="2513616"/>
            <a:ext cx="2149726" cy="2149726"/>
            <a:chOff x="1613752" y="2354137"/>
            <a:chExt cx="2149726" cy="2149726"/>
          </a:xfrm>
        </p:grpSpPr>
        <p:pic>
          <p:nvPicPr>
            <p:cNvPr id="19" name="Picture 18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53BAA917-347F-4EC1-A705-1C83295B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0" name="8">
              <a:extLst>
                <a:ext uri="{FF2B5EF4-FFF2-40B4-BE49-F238E27FC236}">
                  <a16:creationId xmlns:a16="http://schemas.microsoft.com/office/drawing/2014/main" id="{2758CF76-7150-4C12-A471-CD92D4796003}"/>
                </a:ext>
              </a:extLst>
            </p:cNvPr>
            <p:cNvSpPr/>
            <p:nvPr/>
          </p:nvSpPr>
          <p:spPr>
            <a:xfrm>
              <a:off x="1688489" y="3087907"/>
              <a:ext cx="198892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5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…</a:t>
              </a:r>
              <a:endParaRPr lang="zh-CN" alt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F97AC07-50E4-4EE3-B774-72831B2B6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819" y="3111598"/>
            <a:ext cx="147536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C5D0A-4EE1-4225-AD12-41F037DD4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5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	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31CF4-FB2F-47AC-A996-C3B0C3D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2665912"/>
            <a:ext cx="3092830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6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4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061" y="2675870"/>
            <a:ext cx="5597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25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>
                <a:solidFill>
                  <a:srgbClr val="F4572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a,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endParaRPr lang="en-US" sz="5000" b="1" dirty="0">
              <a:solidFill>
                <a:srgbClr val="F457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3004324"/>
            <a:ext cx="105110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200" b="1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24281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F05524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C5D0A-4EE1-4225-AD12-41F037DD4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5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2213488"/>
            <a:ext cx="10511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451977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1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5" y="1277761"/>
            <a:ext cx="11557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54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59454" y="2213488"/>
            <a:ext cx="105110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 nhỏ trong bài thơ rất </a:t>
            </a:r>
            <a:r>
              <a:rPr lang="vi-VN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 ngoãn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hiếu thảo. 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ấy biết yêu thương và chăm sóc bà khi bà bị ốm.</a:t>
            </a:r>
            <a:endParaRPr lang="zh-CN" altLang="en-US" sz="5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451977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338313" y="1277761"/>
            <a:ext cx="11557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800" b="1" dirty="0">
                <a:solidFill>
                  <a:srgbClr val="F457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A958CC2E-100B-4569-BDA0-F52F9FC6BC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5" y="1717590"/>
            <a:ext cx="5006552" cy="50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63968-3D0A-470C-812C-15E1A02DC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 b="50943"/>
          <a:stretch/>
        </p:blipFill>
        <p:spPr bwMode="auto">
          <a:xfrm>
            <a:off x="214544" y="213360"/>
            <a:ext cx="1176409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559C7E-EF7C-46E6-8627-E167858EFFD8}"/>
              </a:ext>
            </a:extLst>
          </p:cNvPr>
          <p:cNvSpPr/>
          <p:nvPr/>
        </p:nvSpPr>
        <p:spPr>
          <a:xfrm>
            <a:off x="214544" y="213361"/>
            <a:ext cx="7969336" cy="1722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5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834597" y="28253"/>
            <a:ext cx="303640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7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31" y="361646"/>
            <a:ext cx="8629053" cy="6327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76798"/>
            <a:ext cx="4118803" cy="58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078" y="0"/>
            <a:ext cx="10017108" cy="734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8552420" y="0"/>
            <a:ext cx="3639580" cy="239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278" y="1680102"/>
            <a:ext cx="1926503" cy="755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749" y="2713489"/>
            <a:ext cx="1831368" cy="7498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230" y="4978409"/>
            <a:ext cx="3490298" cy="7213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370" y="5504688"/>
            <a:ext cx="3365284" cy="719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070" y="6019749"/>
            <a:ext cx="3205818" cy="712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5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5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033" y="2712210"/>
            <a:ext cx="58469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HỌC THUỘC LÒNG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">
            <a:extLst>
              <a:ext uri="{FF2B5EF4-FFF2-40B4-BE49-F238E27FC236}">
                <a16:creationId xmlns:a16="http://schemas.microsoft.com/office/drawing/2014/main" id="{4DB7A4A0-367F-48D0-AD5D-6BAF678719D0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8" y="336291"/>
            <a:ext cx="1008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KHỔ THƠ THỨ HAI VÀ THỨ BA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41650" y="1224889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A3DF26-9F38-49C2-99B5-CE957B5DBC8F}"/>
              </a:ext>
            </a:extLst>
          </p:cNvPr>
          <p:cNvGrpSpPr/>
          <p:nvPr/>
        </p:nvGrpSpPr>
        <p:grpSpPr>
          <a:xfrm>
            <a:off x="332157" y="2416845"/>
            <a:ext cx="5784440" cy="2800767"/>
            <a:chOff x="332157" y="2416845"/>
            <a:chExt cx="5784440" cy="28007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4A498-B4A7-489D-976B-67DAED2C65FB}"/>
                </a:ext>
              </a:extLst>
            </p:cNvPr>
            <p:cNvSpPr txBox="1"/>
            <p:nvPr/>
          </p:nvSpPr>
          <p:spPr>
            <a:xfrm>
              <a:off x="717642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Vẫy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quạt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đều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đều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Ngấn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nắng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thiu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thiu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Đậu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tường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trắng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4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C886CC-F6EF-4F11-8368-91A11EFD2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99" t="15984" r="19799" b="25890"/>
            <a:stretch/>
          </p:blipFill>
          <p:spPr>
            <a:xfrm>
              <a:off x="332157" y="2558172"/>
              <a:ext cx="504497" cy="5492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97DAF-3F79-4D9D-B70A-76070226AAE0}"/>
              </a:ext>
            </a:extLst>
          </p:cNvPr>
          <p:cNvGrpSpPr/>
          <p:nvPr/>
        </p:nvGrpSpPr>
        <p:grpSpPr>
          <a:xfrm>
            <a:off x="6724310" y="2416845"/>
            <a:ext cx="5879073" cy="2800767"/>
            <a:chOff x="6724310" y="2416845"/>
            <a:chExt cx="5879073" cy="28007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69E686-F23F-4AC9-A692-05DBBE3F2F05}"/>
                </a:ext>
              </a:extLst>
            </p:cNvPr>
            <p:cNvSpPr txBox="1"/>
            <p:nvPr/>
          </p:nvSpPr>
          <p:spPr>
            <a:xfrm>
              <a:off x="7204428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Căn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vắng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Cốc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chén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lặng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im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Đôi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mắt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lim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dim</a:t>
              </a: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nhé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73F03A-BDD0-4E5A-BA80-B395169FD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76" t="11560" r="18072" b="22677"/>
            <a:stretch/>
          </p:blipFill>
          <p:spPr>
            <a:xfrm>
              <a:off x="6724310" y="2522087"/>
              <a:ext cx="567559" cy="621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1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">
            <a:extLst>
              <a:ext uri="{FF2B5EF4-FFF2-40B4-BE49-F238E27FC236}">
                <a16:creationId xmlns:a16="http://schemas.microsoft.com/office/drawing/2014/main" id="{4DB7A4A0-367F-48D0-AD5D-6BAF678719D0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8" y="336291"/>
            <a:ext cx="1008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KHỔ THƠ THỨ HAI VÀ THỨ BA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41650" y="1224889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A3DF26-9F38-49C2-99B5-CE957B5DBC8F}"/>
              </a:ext>
            </a:extLst>
          </p:cNvPr>
          <p:cNvGrpSpPr/>
          <p:nvPr/>
        </p:nvGrpSpPr>
        <p:grpSpPr>
          <a:xfrm>
            <a:off x="332157" y="2416845"/>
            <a:ext cx="5784440" cy="2800767"/>
            <a:chOff x="332157" y="2416845"/>
            <a:chExt cx="5784440" cy="28007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4A498-B4A7-489D-976B-67DAED2C65FB}"/>
                </a:ext>
              </a:extLst>
            </p:cNvPr>
            <p:cNvSpPr txBox="1"/>
            <p:nvPr/>
          </p:nvSpPr>
          <p:spPr>
            <a:xfrm>
              <a:off x="717642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Vẫy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quạt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Ngấn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nắng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Đậu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endParaRPr lang="en-US" sz="4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C886CC-F6EF-4F11-8368-91A11EFD2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99" t="15984" r="19799" b="25890"/>
            <a:stretch/>
          </p:blipFill>
          <p:spPr>
            <a:xfrm>
              <a:off x="332157" y="2558172"/>
              <a:ext cx="504497" cy="5492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97DAF-3F79-4D9D-B70A-76070226AAE0}"/>
              </a:ext>
            </a:extLst>
          </p:cNvPr>
          <p:cNvGrpSpPr/>
          <p:nvPr/>
        </p:nvGrpSpPr>
        <p:grpSpPr>
          <a:xfrm>
            <a:off x="6724310" y="2416845"/>
            <a:ext cx="5879073" cy="2800767"/>
            <a:chOff x="6724310" y="2416845"/>
            <a:chExt cx="5879073" cy="28007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69E686-F23F-4AC9-A692-05DBBE3F2F05}"/>
                </a:ext>
              </a:extLst>
            </p:cNvPr>
            <p:cNvSpPr txBox="1"/>
            <p:nvPr/>
          </p:nvSpPr>
          <p:spPr>
            <a:xfrm>
              <a:off x="7204428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Căn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Cốc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chén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Đôi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mắt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r>
                <a:rPr lang="en-US" sz="4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ngon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73F03A-BDD0-4E5A-BA80-B395169FD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76" t="11560" r="18072" b="22677"/>
            <a:stretch/>
          </p:blipFill>
          <p:spPr>
            <a:xfrm>
              <a:off x="6724310" y="2522087"/>
              <a:ext cx="567559" cy="621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3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">
            <a:extLst>
              <a:ext uri="{FF2B5EF4-FFF2-40B4-BE49-F238E27FC236}">
                <a16:creationId xmlns:a16="http://schemas.microsoft.com/office/drawing/2014/main" id="{4DB7A4A0-367F-48D0-AD5D-6BAF678719D0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8" y="336291"/>
            <a:ext cx="1008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KHỔ THƠ THỨ HAI VÀ THỨ BA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41650" y="1224889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A3DF26-9F38-49C2-99B5-CE957B5DBC8F}"/>
              </a:ext>
            </a:extLst>
          </p:cNvPr>
          <p:cNvGrpSpPr/>
          <p:nvPr/>
        </p:nvGrpSpPr>
        <p:grpSpPr>
          <a:xfrm>
            <a:off x="332157" y="2416845"/>
            <a:ext cx="5784440" cy="2800767"/>
            <a:chOff x="332157" y="2416845"/>
            <a:chExt cx="5784440" cy="28007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74A498-B4A7-489D-976B-67DAED2C65FB}"/>
                </a:ext>
              </a:extLst>
            </p:cNvPr>
            <p:cNvSpPr txBox="1"/>
            <p:nvPr/>
          </p:nvSpPr>
          <p:spPr>
            <a:xfrm>
              <a:off x="717642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Vẫy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Ngấn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Đậu</a:t>
              </a:r>
              <a:endParaRPr lang="en-US" sz="4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C886CC-F6EF-4F11-8368-91A11EFD2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99" t="15984" r="19799" b="25890"/>
            <a:stretch/>
          </p:blipFill>
          <p:spPr>
            <a:xfrm>
              <a:off x="332157" y="2558172"/>
              <a:ext cx="504497" cy="5492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97DAF-3F79-4D9D-B70A-76070226AAE0}"/>
              </a:ext>
            </a:extLst>
          </p:cNvPr>
          <p:cNvGrpSpPr/>
          <p:nvPr/>
        </p:nvGrpSpPr>
        <p:grpSpPr>
          <a:xfrm>
            <a:off x="6724310" y="2416845"/>
            <a:ext cx="5879073" cy="2800767"/>
            <a:chOff x="6724310" y="2416845"/>
            <a:chExt cx="5879073" cy="28007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69E686-F23F-4AC9-A692-05DBBE3F2F05}"/>
                </a:ext>
              </a:extLst>
            </p:cNvPr>
            <p:cNvSpPr txBox="1"/>
            <p:nvPr/>
          </p:nvSpPr>
          <p:spPr>
            <a:xfrm>
              <a:off x="7204428" y="2416845"/>
              <a:ext cx="53989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Căn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Cốc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Đôi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4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endPara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73F03A-BDD0-4E5A-BA80-B395169FD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76" t="11560" r="18072" b="22677"/>
            <a:stretch/>
          </p:blipFill>
          <p:spPr>
            <a:xfrm>
              <a:off x="6724310" y="2522087"/>
              <a:ext cx="567559" cy="621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2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A4522-C8F9-49D4-A233-39DFAA87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1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217" y="2506442"/>
            <a:ext cx="5597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auto">
              <a:lnSpc>
                <a:spcPct val="100000"/>
              </a:lnSpc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1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6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37" y="2478832"/>
            <a:ext cx="533759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pt-BR" altLang="zh-C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HÁT MỘT BÀI HÁT VỀ TÌNH CẢM BÀ CHÁU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28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8926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buNone/>
            </a:pPr>
            <a:r>
              <a:rPr lang="pt-BR" altLang="zh-CN" sz="3600" b="1" dirty="0">
                <a:solidFill>
                  <a:srgbClr val="F4572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HÁT MỘT BÀI HÁT VỀ TÌNH CẢM BÀ CHÁU</a:t>
            </a:r>
            <a:endParaRPr lang="zh-CN" altLang="en-US" sz="6000" b="1" dirty="0">
              <a:solidFill>
                <a:srgbClr val="F457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[hanhtrangso.nxbgd.vn] Bài hát Cháu yêu bà_HTS">
            <a:hlinkClick r:id="" action="ppaction://media"/>
            <a:extLst>
              <a:ext uri="{FF2B5EF4-FFF2-40B4-BE49-F238E27FC236}">
                <a16:creationId xmlns:a16="http://schemas.microsoft.com/office/drawing/2014/main" id="{34B32FA8-F493-4454-8061-ED2E0D374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25307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3059E6-1FB5-4814-BF63-D4AE61BF6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35" y="1995469"/>
            <a:ext cx="6299931" cy="406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2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5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338641"/>
            <a:ext cx="1036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1" name="Picture 10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F9EB1698-3C54-4D2E-AF5F-08E4A56ED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7" y="1312501"/>
            <a:ext cx="11339726" cy="477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121A5C-B4F5-4ECC-963C-E89C7C078E5C}"/>
              </a:ext>
            </a:extLst>
          </p:cNvPr>
          <p:cNvSpPr txBox="1"/>
          <p:nvPr/>
        </p:nvSpPr>
        <p:spPr>
          <a:xfrm>
            <a:off x="692287" y="1577956"/>
            <a:ext cx="703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solidFill>
                  <a:srgbClr val="8237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22AD0-28D8-431A-A63A-D7329DEEB151}"/>
              </a:ext>
            </a:extLst>
          </p:cNvPr>
          <p:cNvSpPr txBox="1"/>
          <p:nvPr/>
        </p:nvSpPr>
        <p:spPr>
          <a:xfrm>
            <a:off x="692286" y="1577956"/>
            <a:ext cx="65016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Khi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srgbClr val="82370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936A1D-3E32-4ABB-81B8-5A9EEC8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2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793" y="2389045"/>
            <a:ext cx="559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	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31CF4-FB2F-47AC-A996-C3B0C3D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2665912"/>
            <a:ext cx="3092830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	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31CF4-FB2F-47AC-A996-C3B0C3D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2665912"/>
            <a:ext cx="3092830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F1D1D-FCFC-4A2C-B96E-69B1A1E22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C5165-11C4-46D1-92AC-B7C15903D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80236" y="401626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2C753D-EC33-45E3-BD2F-81526C502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FC0FC-902D-4380-8FFE-F38A14E5AC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51754" y="3959889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">
            <a:extLst>
              <a:ext uri="{FF2B5EF4-FFF2-40B4-BE49-F238E27FC236}">
                <a16:creationId xmlns:a16="http://schemas.microsoft.com/office/drawing/2014/main" id="{345CE4D7-DD1A-4137-9A01-AC3E622EB2DA}"/>
              </a:ext>
            </a:extLst>
          </p:cNvPr>
          <p:cNvGrpSpPr/>
          <p:nvPr/>
        </p:nvGrpSpPr>
        <p:grpSpPr>
          <a:xfrm>
            <a:off x="1531642" y="1181502"/>
            <a:ext cx="8957065" cy="1533435"/>
            <a:chOff x="1154046" y="2040663"/>
            <a:chExt cx="8957065" cy="1533435"/>
          </a:xfrm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DD34815C-B344-4886-9717-F00A3C3FBC63}"/>
                </a:ext>
              </a:extLst>
            </p:cNvPr>
            <p:cNvSpPr/>
            <p:nvPr/>
          </p:nvSpPr>
          <p:spPr>
            <a:xfrm>
              <a:off x="2354530" y="2116086"/>
              <a:ext cx="7756581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ngấn</a:t>
              </a:r>
              <a:r>
                <a:rPr lang="en-US" sz="4000" b="1" dirty="0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nắng</a:t>
              </a:r>
              <a:r>
                <a:rPr lang="en-US" sz="4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vết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ánh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nắng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in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tường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6">
              <a:extLst>
                <a:ext uri="{FF2B5EF4-FFF2-40B4-BE49-F238E27FC236}">
                  <a16:creationId xmlns:a16="http://schemas.microsoft.com/office/drawing/2014/main" id="{E4482486-A0A7-4BE7-9038-87E6E4D0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6" name="7">
              <a:extLst>
                <a:ext uri="{FF2B5EF4-FFF2-40B4-BE49-F238E27FC236}">
                  <a16:creationId xmlns:a16="http://schemas.microsoft.com/office/drawing/2014/main" id="{CEDD5FA7-CA22-4385-8E08-18474C3DDF88}"/>
                </a:ext>
              </a:extLst>
            </p:cNvPr>
            <p:cNvSpPr txBox="1"/>
            <p:nvPr/>
          </p:nvSpPr>
          <p:spPr>
            <a:xfrm>
              <a:off x="1572256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</p:grpSp>
      <p:grpSp>
        <p:nvGrpSpPr>
          <p:cNvPr id="7" name="6">
            <a:extLst>
              <a:ext uri="{FF2B5EF4-FFF2-40B4-BE49-F238E27FC236}">
                <a16:creationId xmlns:a16="http://schemas.microsoft.com/office/drawing/2014/main" id="{232BBB44-0FF9-4141-B664-F9158C6F2307}"/>
              </a:ext>
            </a:extLst>
          </p:cNvPr>
          <p:cNvGrpSpPr/>
          <p:nvPr/>
        </p:nvGrpSpPr>
        <p:grpSpPr>
          <a:xfrm>
            <a:off x="1531642" y="2902939"/>
            <a:ext cx="8957065" cy="1721437"/>
            <a:chOff x="1182327" y="2040663"/>
            <a:chExt cx="8957065" cy="1721437"/>
          </a:xfrm>
        </p:grpSpPr>
        <p:sp>
          <p:nvSpPr>
            <p:cNvPr id="8" name="7">
              <a:extLst>
                <a:ext uri="{FF2B5EF4-FFF2-40B4-BE49-F238E27FC236}">
                  <a16:creationId xmlns:a16="http://schemas.microsoft.com/office/drawing/2014/main" id="{1F7FDEAB-730E-4DD4-8B5A-8705B306114D}"/>
                </a:ext>
              </a:extLst>
            </p:cNvPr>
            <p:cNvSpPr/>
            <p:nvPr/>
          </p:nvSpPr>
          <p:spPr>
            <a:xfrm>
              <a:off x="2384152" y="2438661"/>
              <a:ext cx="775524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thiu</a:t>
              </a:r>
              <a:r>
                <a:rPr lang="en-US" sz="4000" b="1" dirty="0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F26A42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thiu</a:t>
              </a:r>
              <a:r>
                <a:rPr lang="en-US" sz="4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vừa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mới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chưa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say.</a:t>
              </a:r>
              <a:b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</a:br>
              <a:endParaRPr lang="zh-CN" alt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8">
              <a:extLst>
                <a:ext uri="{FF2B5EF4-FFF2-40B4-BE49-F238E27FC236}">
                  <a16:creationId xmlns:a16="http://schemas.microsoft.com/office/drawing/2014/main" id="{DE5D64BD-2D5E-4684-A2AD-F38717C9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2040663"/>
              <a:ext cx="1084071" cy="1533435"/>
            </a:xfrm>
            <a:prstGeom prst="rect">
              <a:avLst/>
            </a:prstGeom>
          </p:spPr>
        </p:pic>
        <p:sp>
          <p:nvSpPr>
            <p:cNvPr id="10" name="9">
              <a:extLst>
                <a:ext uri="{FF2B5EF4-FFF2-40B4-BE49-F238E27FC236}">
                  <a16:creationId xmlns:a16="http://schemas.microsoft.com/office/drawing/2014/main" id="{B0B55199-93B1-4B10-B1EB-6EA629E40461}"/>
                </a:ext>
              </a:extLst>
            </p:cNvPr>
            <p:cNvSpPr txBox="1"/>
            <p:nvPr/>
          </p:nvSpPr>
          <p:spPr>
            <a:xfrm>
              <a:off x="1600537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409CFF-62E8-47BD-AEA6-E5EBBD25B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66" y="2579437"/>
            <a:ext cx="7849468" cy="33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8">
            <a:extLst>
              <a:ext uri="{FF2B5EF4-FFF2-40B4-BE49-F238E27FC236}">
                <a16:creationId xmlns:a16="http://schemas.microsoft.com/office/drawing/2014/main" id="{3C3EE62E-AC0E-460E-950E-2B0DAFBA748D}"/>
              </a:ext>
            </a:extLst>
          </p:cNvPr>
          <p:cNvSpPr/>
          <p:nvPr/>
        </p:nvSpPr>
        <p:spPr>
          <a:xfrm>
            <a:off x="186400" y="1430908"/>
            <a:ext cx="11784882" cy="52116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62AD7-7E8A-4D23-AD33-8C7E09E78A8D}"/>
              </a:ext>
            </a:extLst>
          </p:cNvPr>
          <p:cNvSpPr txBox="1"/>
          <p:nvPr/>
        </p:nvSpPr>
        <p:spPr>
          <a:xfrm>
            <a:off x="706084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A951E-3196-4D8E-A557-6E2846F5DF1A}"/>
              </a:ext>
            </a:extLst>
          </p:cNvPr>
          <p:cNvSpPr txBox="1"/>
          <p:nvPr/>
        </p:nvSpPr>
        <p:spPr>
          <a:xfrm>
            <a:off x="706084" y="395988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6F3D0-D196-44BB-9D7E-013990F2C9E5}"/>
              </a:ext>
            </a:extLst>
          </p:cNvPr>
          <p:cNvSpPr txBox="1"/>
          <p:nvPr/>
        </p:nvSpPr>
        <p:spPr>
          <a:xfrm>
            <a:off x="7254655" y="1430908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039D8-3B63-4D3A-A375-19062190F3DF}"/>
              </a:ext>
            </a:extLst>
          </p:cNvPr>
          <p:cNvSpPr txBox="1"/>
          <p:nvPr/>
        </p:nvSpPr>
        <p:spPr>
          <a:xfrm>
            <a:off x="7254655" y="3959889"/>
            <a:ext cx="5102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	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F57BA-A1FB-4E8F-A9C7-E3EA158FCAA9}"/>
              </a:ext>
            </a:extLst>
          </p:cNvPr>
          <p:cNvSpPr txBox="1"/>
          <p:nvPr/>
        </p:nvSpPr>
        <p:spPr>
          <a:xfrm>
            <a:off x="3097298" y="642830"/>
            <a:ext cx="6108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endParaRPr lang="en-US" altLang="zh-C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31CF4-FB2F-47AC-A996-C3B0C3D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47" y="2665912"/>
            <a:ext cx="3092830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2F1D1D-FCFC-4A2C-B96E-69B1A1E22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81406" y="1474981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C5165-11C4-46D1-92AC-B7C15903D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80236" y="401626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2C753D-EC33-45E3-BD2F-81526C502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6773734" y="1474981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FC0FC-902D-4380-8FFE-F38A14E5AC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851754" y="3959889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</TotalTime>
  <Words>971</Words>
  <Application>Microsoft Office PowerPoint</Application>
  <PresentationFormat>Widescreen</PresentationFormat>
  <Paragraphs>207</Paragraphs>
  <Slides>32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 Rounded MT Bold</vt:lpstr>
      <vt:lpstr>Calibri Light</vt:lpstr>
      <vt:lpstr>Times New Roman</vt:lpstr>
      <vt:lpstr>Calibri</vt:lpstr>
      <vt:lpstr>#9Slide01 Noi dung ngan</vt:lpstr>
      <vt:lpstr>.VnArial</vt:lpstr>
      <vt:lpstr>Arial-Rounded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359</cp:revision>
  <dcterms:created xsi:type="dcterms:W3CDTF">2021-08-06T07:04:41Z</dcterms:created>
  <dcterms:modified xsi:type="dcterms:W3CDTF">2023-02-12T15:43:39Z</dcterms:modified>
  <cp:category>9Slide.vn</cp:category>
</cp:coreProperties>
</file>