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57" r:id="rId3"/>
    <p:sldId id="259" r:id="rId4"/>
    <p:sldId id="260" r:id="rId5"/>
    <p:sldId id="258" r:id="rId6"/>
    <p:sldId id="261" r:id="rId7"/>
    <p:sldId id="263" r:id="rId8"/>
    <p:sldId id="262" r:id="rId9"/>
    <p:sldId id="264" r:id="rId10"/>
    <p:sldId id="266" r:id="rId11"/>
    <p:sldId id="265" r:id="rId12"/>
    <p:sldId id="336" r:id="rId13"/>
  </p:sldIdLst>
  <p:sldSz cx="12192000" cy="6858000"/>
  <p:notesSz cx="6858000" cy="9144000"/>
  <p:embeddedFontLst>
    <p:embeddedFont>
      <p:font typeface="#9Slide01 Noi dung ngan" panose="020B0604020202020204" charset="0"/>
      <p:regular r:id="rId15"/>
    </p:embeddedFont>
    <p:embeddedFont>
      <p:font typeface=".VnArial" panose="020B7200000000000000" pitchFamily="34" charset="0"/>
      <p:regular r:id="rId16"/>
      <p:bold r:id="rId17"/>
      <p:italic r:id="rId18"/>
      <p:boldItalic r:id="rId19"/>
    </p:embeddedFont>
    <p:embeddedFont>
      <p:font typeface="Arial Black" panose="020B0A04020102020204" pitchFamily="34" charset="0"/>
      <p:bold r:id="rId20"/>
    </p:embeddedFont>
    <p:embeddedFont>
      <p:font typeface="Arial-Rounded" panose="020B0500000000000000" pitchFamily="3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Quicksand" panose="00000500000000000000"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EE9"/>
    <a:srgbClr val="E5795E"/>
    <a:srgbClr val="AE40AE"/>
    <a:srgbClr val="262626"/>
    <a:srgbClr val="EE369D"/>
    <a:srgbClr val="17B968"/>
    <a:srgbClr val="139756"/>
    <a:srgbClr val="823082"/>
    <a:srgbClr val="E194DB"/>
    <a:srgbClr val="B7B0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839" autoAdjust="0"/>
  </p:normalViewPr>
  <p:slideViewPr>
    <p:cSldViewPr snapToGrid="0" showGuides="1">
      <p:cViewPr varScale="1">
        <p:scale>
          <a:sx n="63" d="100"/>
          <a:sy n="63" d="100"/>
        </p:scale>
        <p:origin x="912" y="60"/>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66DBA-3D36-480E-8D94-D138EDE76BB5}"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0A5D9-32C8-403F-B7F4-4B438583C0C0}" type="slidenum">
              <a:rPr lang="en-US" smtClean="0"/>
              <a:t>‹#›</a:t>
            </a:fld>
            <a:endParaRPr lang="en-US"/>
          </a:p>
        </p:txBody>
      </p:sp>
    </p:spTree>
    <p:extLst>
      <p:ext uri="{BB962C8B-B14F-4D97-AF65-F5344CB8AC3E}">
        <p14:creationId xmlns:p14="http://schemas.microsoft.com/office/powerpoint/2010/main" val="291239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sz="1800" dirty="0">
                <a:effectLst/>
                <a:latin typeface="#9Slide01 Noi dung ngan" panose="00000600000000000000" pitchFamily="2" charset="0"/>
              </a:rPr>
              <a:t>yêm</a:t>
            </a:r>
            <a:r>
              <a:rPr lang="en-US" sz="1200" dirty="0">
                <a:effectLst/>
                <a:latin typeface="+mn-lt"/>
              </a:rPr>
              <a:t>: </a:t>
            </a:r>
            <a:r>
              <a:rPr lang="vi-VN" sz="1800" dirty="0">
                <a:effectLst/>
                <a:latin typeface="#9Slide01 Noi dung ngan" panose="00000600000000000000" pitchFamily="2" charset="0"/>
              </a:rPr>
              <a:t>áo yếm, yếm đào, yểm trợ…</a:t>
            </a:r>
            <a:endParaRPr lang="vi-VN" dirty="0">
              <a:effectLst/>
            </a:endParaRPr>
          </a:p>
          <a:p>
            <a:pPr algn="l"/>
            <a:r>
              <a:rPr lang="vi-VN" sz="1800" dirty="0">
                <a:effectLst/>
                <a:latin typeface="#9Slide01 Noi dung ngan" panose="00000600000000000000" pitchFamily="2" charset="0"/>
              </a:rPr>
              <a:t>iêng</a:t>
            </a:r>
            <a:r>
              <a:rPr lang="en-US" sz="1200" dirty="0">
                <a:effectLst/>
                <a:latin typeface="+mn-lt"/>
              </a:rPr>
              <a:t>: </a:t>
            </a:r>
            <a:r>
              <a:rPr lang="vi-VN" sz="1800" dirty="0">
                <a:effectLst/>
                <a:latin typeface="#9Slide01 Noi dung ngan" panose="00000600000000000000" pitchFamily="2" charset="0"/>
              </a:rPr>
              <a:t>tiếng nói, củ riềng, niềng răng, linh thiêng, giếng nước, cái miệng…</a:t>
            </a:r>
            <a:endParaRPr lang="vi-VN" dirty="0">
              <a:effectLst/>
            </a:endParaRPr>
          </a:p>
          <a:p>
            <a:pPr algn="l"/>
            <a:r>
              <a:rPr lang="vi-VN" sz="1800" dirty="0">
                <a:effectLst/>
                <a:latin typeface="#9Slide01 Noi dung ngan" panose="00000600000000000000" pitchFamily="2" charset="0"/>
              </a:rPr>
              <a:t>eng</a:t>
            </a:r>
            <a:r>
              <a:rPr lang="en-US" sz="1200" dirty="0">
                <a:effectLst/>
                <a:latin typeface="+mn-lt"/>
              </a:rPr>
              <a:t>: </a:t>
            </a:r>
            <a:r>
              <a:rPr lang="vi-VN" sz="1800" dirty="0">
                <a:effectLst/>
                <a:latin typeface="#9Slide01 Noi dung ngan" panose="00000600000000000000" pitchFamily="2" charset="0"/>
              </a:rPr>
              <a:t>cái kẻng, cái xẻng…</a:t>
            </a:r>
            <a:endParaRPr lang="vi-VN" dirty="0">
              <a:effectLst/>
            </a:endParaRPr>
          </a:p>
          <a:p>
            <a:pPr algn="l"/>
            <a:r>
              <a:rPr lang="vi-VN" sz="1800" dirty="0">
                <a:effectLst/>
                <a:latin typeface="#9Slide01 Noi dung ngan" panose="00000600000000000000" pitchFamily="2" charset="0"/>
              </a:rPr>
              <a:t>uy</a:t>
            </a:r>
            <a:r>
              <a:rPr lang="en-US" sz="1200" dirty="0">
                <a:effectLst/>
                <a:latin typeface="+mn-lt"/>
              </a:rPr>
              <a:t>: </a:t>
            </a:r>
            <a:r>
              <a:rPr lang="vi-VN" sz="1800" dirty="0">
                <a:effectLst/>
                <a:latin typeface="#9Slide01 Noi dung ngan" panose="00000600000000000000" pitchFamily="2" charset="0"/>
              </a:rPr>
              <a:t>lũy tre, thủy thủ, khuy áo, huy chương, liên lụy…</a:t>
            </a:r>
            <a:endParaRPr lang="vi-VN" dirty="0">
              <a:effectLst/>
            </a:endParaRPr>
          </a:p>
          <a:p>
            <a:pPr algn="l"/>
            <a:r>
              <a:rPr lang="vi-VN" sz="1800" dirty="0">
                <a:effectLst/>
                <a:latin typeface="#9Slide01 Noi dung ngan" panose="00000600000000000000" pitchFamily="2" charset="0"/>
              </a:rPr>
              <a:t>oay</a:t>
            </a:r>
            <a:r>
              <a:rPr lang="en-US" sz="1200" dirty="0">
                <a:effectLst/>
                <a:latin typeface="+mn-lt"/>
              </a:rPr>
              <a:t>: </a:t>
            </a:r>
            <a:r>
              <a:rPr lang="vi-VN" sz="1800" dirty="0">
                <a:effectLst/>
                <a:latin typeface="#9Slide01 Noi dung ngan" panose="00000600000000000000" pitchFamily="2" charset="0"/>
              </a:rPr>
              <a:t>loay hoay, lốc xoáy, ngoáy tai…</a:t>
            </a:r>
            <a:endParaRPr lang="vi-VN" dirty="0">
              <a:effectLst/>
            </a:endParaRPr>
          </a:p>
          <a:p>
            <a:pPr algn="l"/>
            <a:endParaRPr lang="en-US" dirty="0"/>
          </a:p>
        </p:txBody>
      </p:sp>
      <p:sp>
        <p:nvSpPr>
          <p:cNvPr id="4" name="Slide Number Placeholder 3"/>
          <p:cNvSpPr>
            <a:spLocks noGrp="1"/>
          </p:cNvSpPr>
          <p:nvPr>
            <p:ph type="sldNum" sz="quarter" idx="5"/>
          </p:nvPr>
        </p:nvSpPr>
        <p:spPr/>
        <p:txBody>
          <a:bodyPr/>
          <a:lstStyle/>
          <a:p>
            <a:fld id="{48B0A5D9-32C8-403F-B7F4-4B438583C0C0}" type="slidenum">
              <a:rPr lang="en-US" smtClean="0"/>
              <a:t>3</a:t>
            </a:fld>
            <a:endParaRPr lang="en-US"/>
          </a:p>
        </p:txBody>
      </p:sp>
    </p:spTree>
    <p:extLst>
      <p:ext uri="{BB962C8B-B14F-4D97-AF65-F5344CB8AC3E}">
        <p14:creationId xmlns:p14="http://schemas.microsoft.com/office/powerpoint/2010/main" val="417897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Các từ ngữ về trường học: cô giáo, sách, hiệu trưởng, lớp học, thầy giáo, vở, bảng, bút.</a:t>
            </a:r>
            <a:endParaRPr lang="en-US" dirty="0"/>
          </a:p>
        </p:txBody>
      </p:sp>
      <p:sp>
        <p:nvSpPr>
          <p:cNvPr id="4" name="Slide Number Placeholder 3"/>
          <p:cNvSpPr>
            <a:spLocks noGrp="1"/>
          </p:cNvSpPr>
          <p:nvPr>
            <p:ph type="sldNum" sz="quarter" idx="5"/>
          </p:nvPr>
        </p:nvSpPr>
        <p:spPr/>
        <p:txBody>
          <a:bodyPr/>
          <a:lstStyle/>
          <a:p>
            <a:fld id="{48B0A5D9-32C8-403F-B7F4-4B438583C0C0}" type="slidenum">
              <a:rPr lang="en-US" smtClean="0"/>
              <a:t>5</a:t>
            </a:fld>
            <a:endParaRPr lang="en-US"/>
          </a:p>
        </p:txBody>
      </p:sp>
    </p:spTree>
    <p:extLst>
      <p:ext uri="{BB962C8B-B14F-4D97-AF65-F5344CB8AC3E}">
        <p14:creationId xmlns:p14="http://schemas.microsoft.com/office/powerpoint/2010/main" val="336529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Ở trường em thường: nghe cô giao giảng bài, tập viết, làm bài tập, vui chơi cùng các bạn…</a:t>
            </a:r>
          </a:p>
          <a:p>
            <a:pPr algn="just"/>
            <a:r>
              <a:rPr lang="vi-VN" b="0" i="0" dirty="0">
                <a:effectLst/>
                <a:latin typeface="Arial" panose="020B0604020202020204" pitchFamily="34" charset="0"/>
              </a:rPr>
              <a:t>b. Điều em thấy thú vị nhất: được nghe cô giáo kể những câu chuyện thú vị, được học cách đọc và viết tên mình, được chơi nhiều trò chơi cùng các bạn, được tham gia các hoạt động tập thể ý nghĩa…</a:t>
            </a:r>
          </a:p>
          <a:p>
            <a:endParaRPr lang="en-US" dirty="0"/>
          </a:p>
        </p:txBody>
      </p:sp>
      <p:sp>
        <p:nvSpPr>
          <p:cNvPr id="4" name="Slide Number Placeholder 3"/>
          <p:cNvSpPr>
            <a:spLocks noGrp="1"/>
          </p:cNvSpPr>
          <p:nvPr>
            <p:ph type="sldNum" sz="quarter" idx="5"/>
          </p:nvPr>
        </p:nvSpPr>
        <p:spPr/>
        <p:txBody>
          <a:bodyPr/>
          <a:lstStyle/>
          <a:p>
            <a:fld id="{48B0A5D9-32C8-403F-B7F4-4B438583C0C0}" type="slidenum">
              <a:rPr lang="en-US" smtClean="0"/>
              <a:t>7</a:t>
            </a:fld>
            <a:endParaRPr lang="en-US"/>
          </a:p>
        </p:txBody>
      </p:sp>
    </p:spTree>
    <p:extLst>
      <p:ext uri="{BB962C8B-B14F-4D97-AF65-F5344CB8AC3E}">
        <p14:creationId xmlns:p14="http://schemas.microsoft.com/office/powerpoint/2010/main" val="691396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404E8-62E7-4722-8C58-091D691C90FA}"/>
              </a:ext>
            </a:extLst>
          </p:cNvPr>
          <p:cNvPicPr>
            <a:picLocks noChangeAspect="1"/>
          </p:cNvPicPr>
          <p:nvPr userDrawn="1"/>
        </p:nvPicPr>
        <p:blipFill>
          <a:blip r:embed="rId2"/>
          <a:stretch>
            <a:fillRect/>
          </a:stretch>
        </p:blipFill>
        <p:spPr>
          <a:xfrm>
            <a:off x="-87553" y="-69013"/>
            <a:ext cx="12371567" cy="7021903"/>
          </a:xfrm>
          <a:prstGeom prst="rect">
            <a:avLst/>
          </a:prstGeom>
        </p:spPr>
      </p:pic>
      <p:pic>
        <p:nvPicPr>
          <p:cNvPr id="4" name="5">
            <a:extLst>
              <a:ext uri="{FF2B5EF4-FFF2-40B4-BE49-F238E27FC236}">
                <a16:creationId xmlns:a16="http://schemas.microsoft.com/office/drawing/2014/main" id="{C8F5E1E2-F5A6-4C98-8C93-329B7D1378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20592" y="1656272"/>
            <a:ext cx="3374583" cy="5201728"/>
          </a:xfrm>
          <a:prstGeom prst="rect">
            <a:avLst/>
          </a:prstGeom>
        </p:spPr>
      </p:pic>
      <p:pic>
        <p:nvPicPr>
          <p:cNvPr id="5" name="6">
            <a:extLst>
              <a:ext uri="{FF2B5EF4-FFF2-40B4-BE49-F238E27FC236}">
                <a16:creationId xmlns:a16="http://schemas.microsoft.com/office/drawing/2014/main" id="{F4FA3FF8-80F6-4A4A-9AE5-17303867B9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966838"/>
            <a:ext cx="1273051" cy="1891162"/>
          </a:xfrm>
          <a:prstGeom prst="rect">
            <a:avLst/>
          </a:prstGeom>
        </p:spPr>
      </p:pic>
    </p:spTree>
    <p:extLst>
      <p:ext uri="{BB962C8B-B14F-4D97-AF65-F5344CB8AC3E}">
        <p14:creationId xmlns:p14="http://schemas.microsoft.com/office/powerpoint/2010/main" val="27805379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0A2C-CD03-4599-B997-5F021588C6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62EFB1-069F-41F5-A496-B1CC4F252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BAD50-CE59-4404-9E7C-B4ABAD00C032}"/>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5" name="Footer Placeholder 4">
            <a:extLst>
              <a:ext uri="{FF2B5EF4-FFF2-40B4-BE49-F238E27FC236}">
                <a16:creationId xmlns:a16="http://schemas.microsoft.com/office/drawing/2014/main" id="{00769F1F-A859-4835-8127-E4D01246F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8C851-80B1-4799-A307-B3C05A1AC72C}"/>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3194903570"/>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5D189E-BE0F-43C4-B53A-8772B6550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A83EE-06F6-4523-8E87-465B5BE24F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2AC5E-F133-4086-B449-FD76602D0F00}"/>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5" name="Footer Placeholder 4">
            <a:extLst>
              <a:ext uri="{FF2B5EF4-FFF2-40B4-BE49-F238E27FC236}">
                <a16:creationId xmlns:a16="http://schemas.microsoft.com/office/drawing/2014/main" id="{DB931FB5-1F89-4CA0-8939-5AE05D6F7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8139B-D50E-45F0-A37D-9A80970CC437}"/>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3576913307"/>
      </p:ext>
    </p:extLst>
  </p:cSld>
  <p:clrMapOvr>
    <a:masterClrMapping/>
  </p:clrMapOvr>
  <p:transition spd="slow">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9E6C4-7ABB-419E-84CE-C0305F1ED6BF}"/>
              </a:ext>
            </a:extLst>
          </p:cNvPr>
          <p:cNvPicPr>
            <a:picLocks noChangeAspect="1"/>
          </p:cNvPicPr>
          <p:nvPr userDrawn="1"/>
        </p:nvPicPr>
        <p:blipFill>
          <a:blip r:embed="rId2"/>
          <a:stretch>
            <a:fillRect/>
          </a:stretch>
        </p:blipFill>
        <p:spPr>
          <a:xfrm>
            <a:off x="-96180" y="-51757"/>
            <a:ext cx="12362943" cy="7004647"/>
          </a:xfrm>
          <a:prstGeom prst="rect">
            <a:avLst/>
          </a:prstGeom>
        </p:spPr>
      </p:pic>
    </p:spTree>
    <p:extLst>
      <p:ext uri="{BB962C8B-B14F-4D97-AF65-F5344CB8AC3E}">
        <p14:creationId xmlns:p14="http://schemas.microsoft.com/office/powerpoint/2010/main" val="4076250201"/>
      </p:ext>
    </p:extLst>
  </p:cSld>
  <p:clrMapOvr>
    <a:masterClrMapping/>
  </p:clrMapOvr>
  <p:transition spd="slow">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23">
            <a:extLst>
              <a:ext uri="{FF2B5EF4-FFF2-40B4-BE49-F238E27FC236}">
                <a16:creationId xmlns:a16="http://schemas.microsoft.com/office/drawing/2014/main" id="{924B1A32-6EB0-4C37-8BEE-BCBE6AB95C69}"/>
              </a:ext>
            </a:extLst>
          </p:cNvPr>
          <p:cNvGrpSpPr/>
          <p:nvPr userDrawn="1"/>
        </p:nvGrpSpPr>
        <p:grpSpPr>
          <a:xfrm>
            <a:off x="-1" y="0"/>
            <a:ext cx="12192000" cy="6857999"/>
            <a:chOff x="883" y="847"/>
            <a:chExt cx="17434" cy="9107"/>
          </a:xfrm>
          <a:effectLst/>
        </p:grpSpPr>
        <p:pic>
          <p:nvPicPr>
            <p:cNvPr id="8" name="24" descr="背景3">
              <a:extLst>
                <a:ext uri="{FF2B5EF4-FFF2-40B4-BE49-F238E27FC236}">
                  <a16:creationId xmlns:a16="http://schemas.microsoft.com/office/drawing/2014/main" id="{26187B61-DD6F-4746-A33B-492DA1395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10800000" algn="r" rotWithShape="0">
                <a:prstClr val="black">
                  <a:alpha val="40000"/>
                </a:prstClr>
              </a:outerShdw>
            </a:effectLst>
          </p:spPr>
        </p:pic>
        <p:pic>
          <p:nvPicPr>
            <p:cNvPr id="9" name="25" descr="背景3">
              <a:extLst>
                <a:ext uri="{FF2B5EF4-FFF2-40B4-BE49-F238E27FC236}">
                  <a16:creationId xmlns:a16="http://schemas.microsoft.com/office/drawing/2014/main" id="{E1A74E39-1E76-4137-A747-4BEA650485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2700000" algn="tl" rotWithShape="0">
                <a:prstClr val="black">
                  <a:alpha val="40000"/>
                </a:prstClr>
              </a:outerShdw>
            </a:effectLst>
          </p:spPr>
        </p:pic>
      </p:grpSp>
      <p:pic>
        <p:nvPicPr>
          <p:cNvPr id="10" name="Picture 9">
            <a:extLst>
              <a:ext uri="{FF2B5EF4-FFF2-40B4-BE49-F238E27FC236}">
                <a16:creationId xmlns:a16="http://schemas.microsoft.com/office/drawing/2014/main" id="{5BCB90A2-6065-4797-BA1B-9C3C968E5ECD}"/>
              </a:ext>
            </a:extLst>
          </p:cNvPr>
          <p:cNvPicPr>
            <a:picLocks noChangeAspect="1"/>
          </p:cNvPicPr>
          <p:nvPr userDrawn="1"/>
        </p:nvPicPr>
        <p:blipFill>
          <a:blip r:embed="rId3"/>
          <a:stretch>
            <a:fillRect/>
          </a:stretch>
        </p:blipFill>
        <p:spPr>
          <a:xfrm>
            <a:off x="1386432" y="3943678"/>
            <a:ext cx="9419136" cy="2847079"/>
          </a:xfrm>
          <a:prstGeom prst="rect">
            <a:avLst/>
          </a:prstGeom>
        </p:spPr>
      </p:pic>
      <p:pic>
        <p:nvPicPr>
          <p:cNvPr id="11" name="Picture 10">
            <a:extLst>
              <a:ext uri="{FF2B5EF4-FFF2-40B4-BE49-F238E27FC236}">
                <a16:creationId xmlns:a16="http://schemas.microsoft.com/office/drawing/2014/main" id="{0006687B-1C31-4FC6-886D-ED8843978625}"/>
              </a:ext>
            </a:extLst>
          </p:cNvPr>
          <p:cNvPicPr>
            <a:picLocks noChangeAspect="1"/>
          </p:cNvPicPr>
          <p:nvPr userDrawn="1"/>
        </p:nvPicPr>
        <p:blipFill>
          <a:blip r:embed="rId4"/>
          <a:stretch>
            <a:fillRect/>
          </a:stretch>
        </p:blipFill>
        <p:spPr>
          <a:xfrm>
            <a:off x="1480928" y="4705744"/>
            <a:ext cx="9230144" cy="2085013"/>
          </a:xfrm>
          <a:prstGeom prst="rect">
            <a:avLst/>
          </a:prstGeom>
        </p:spPr>
      </p:pic>
      <p:pic>
        <p:nvPicPr>
          <p:cNvPr id="12" name="Picture 11">
            <a:extLst>
              <a:ext uri="{FF2B5EF4-FFF2-40B4-BE49-F238E27FC236}">
                <a16:creationId xmlns:a16="http://schemas.microsoft.com/office/drawing/2014/main" id="{AE276FBD-C7D6-46B4-AC60-0A620CA4D36E}"/>
              </a:ext>
            </a:extLst>
          </p:cNvPr>
          <p:cNvPicPr>
            <a:picLocks noChangeAspect="1"/>
          </p:cNvPicPr>
          <p:nvPr userDrawn="1"/>
        </p:nvPicPr>
        <p:blipFill>
          <a:blip r:embed="rId5"/>
          <a:stretch>
            <a:fillRect/>
          </a:stretch>
        </p:blipFill>
        <p:spPr>
          <a:xfrm>
            <a:off x="2084602" y="4565524"/>
            <a:ext cx="9004572" cy="2225233"/>
          </a:xfrm>
          <a:prstGeom prst="rect">
            <a:avLst/>
          </a:prstGeom>
        </p:spPr>
      </p:pic>
      <p:pic>
        <p:nvPicPr>
          <p:cNvPr id="13" name="Picture 12">
            <a:extLst>
              <a:ext uri="{FF2B5EF4-FFF2-40B4-BE49-F238E27FC236}">
                <a16:creationId xmlns:a16="http://schemas.microsoft.com/office/drawing/2014/main" id="{49164841-4A87-4426-8220-D11275D6A20A}"/>
              </a:ext>
            </a:extLst>
          </p:cNvPr>
          <p:cNvPicPr>
            <a:picLocks noChangeAspect="1"/>
          </p:cNvPicPr>
          <p:nvPr userDrawn="1"/>
        </p:nvPicPr>
        <p:blipFill>
          <a:blip r:embed="rId6"/>
          <a:stretch>
            <a:fillRect/>
          </a:stretch>
        </p:blipFill>
        <p:spPr>
          <a:xfrm>
            <a:off x="78726" y="72383"/>
            <a:ext cx="12034547" cy="6718374"/>
          </a:xfrm>
          <a:prstGeom prst="rect">
            <a:avLst/>
          </a:prstGeom>
        </p:spPr>
      </p:pic>
    </p:spTree>
    <p:extLst>
      <p:ext uri="{BB962C8B-B14F-4D97-AF65-F5344CB8AC3E}">
        <p14:creationId xmlns:p14="http://schemas.microsoft.com/office/powerpoint/2010/main" val="245732992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par>
                                <p:cTn id="8" presetID="2" presetClass="entr" presetSubtype="2" decel="75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1+#ppt_w/2"/>
                                          </p:val>
                                        </p:tav>
                                        <p:tav tm="100000">
                                          <p:val>
                                            <p:strVal val="#ppt_x"/>
                                          </p:val>
                                        </p:tav>
                                      </p:tavLst>
                                    </p:anim>
                                    <p:anim calcmode="lin" valueType="num">
                                      <p:cBhvr additive="base">
                                        <p:cTn id="11" dur="20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decel="75000" fill="hold" nodeType="withEffect">
                                  <p:stCondLst>
                                    <p:cond delay="25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250" fill="hold"/>
                                        <p:tgtEl>
                                          <p:spTgt spid="11"/>
                                        </p:tgtEl>
                                        <p:attrNameLst>
                                          <p:attrName>ppt_x</p:attrName>
                                        </p:attrNameLst>
                                      </p:cBhvr>
                                      <p:tavLst>
                                        <p:tav tm="0">
                                          <p:val>
                                            <p:strVal val="1+#ppt_w/2"/>
                                          </p:val>
                                        </p:tav>
                                        <p:tav tm="100000">
                                          <p:val>
                                            <p:strVal val="#ppt_x"/>
                                          </p:val>
                                        </p:tav>
                                      </p:tavLst>
                                    </p:anim>
                                    <p:anim calcmode="lin" valueType="num">
                                      <p:cBhvr additive="base">
                                        <p:cTn id="15" dur="225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decel="7500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2500" fill="hold"/>
                                        <p:tgtEl>
                                          <p:spTgt spid="10"/>
                                        </p:tgtEl>
                                        <p:attrNameLst>
                                          <p:attrName>ppt_x</p:attrName>
                                        </p:attrNameLst>
                                      </p:cBhvr>
                                      <p:tavLst>
                                        <p:tav tm="0">
                                          <p:val>
                                            <p:strVal val="1+#ppt_w/2"/>
                                          </p:val>
                                        </p:tav>
                                        <p:tav tm="100000">
                                          <p:val>
                                            <p:strVal val="#ppt_x"/>
                                          </p:val>
                                        </p:tav>
                                      </p:tavLst>
                                    </p:anim>
                                    <p:anim calcmode="lin" valueType="num">
                                      <p:cBhvr additive="base">
                                        <p:cTn id="19"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6B25-6F0A-4D2F-903A-130155000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A56E3-3627-43C0-8E0E-F12841CBC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827AB-D43D-47BF-A6B8-2C9AE49C5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6194C6-6D06-4FFD-B6D7-ABEAA5EFD8C1}"/>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6" name="Footer Placeholder 5">
            <a:extLst>
              <a:ext uri="{FF2B5EF4-FFF2-40B4-BE49-F238E27FC236}">
                <a16:creationId xmlns:a16="http://schemas.microsoft.com/office/drawing/2014/main" id="{5D007D40-8CD4-45B7-BB1D-B4F54B4B2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BED19-495D-4F74-A2FC-D6C51AB55646}"/>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1472528588"/>
      </p:ext>
    </p:extLst>
  </p:cSld>
  <p:clrMapOvr>
    <a:masterClrMapping/>
  </p:clrMapOvr>
  <p:transition spd="slow">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C5F5-C8B6-4D70-9D7A-B59131CE63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1BC04-EAE8-48B4-A411-46389708E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8B7E61-433B-4680-9BC4-8CC691E5E4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41B60-F988-4F37-A551-AE656A4CC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202867-42DE-478C-ABAC-EFD605272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5F1CC-2ED4-49AE-B9AB-3000894E9ACB}"/>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8" name="Footer Placeholder 7">
            <a:extLst>
              <a:ext uri="{FF2B5EF4-FFF2-40B4-BE49-F238E27FC236}">
                <a16:creationId xmlns:a16="http://schemas.microsoft.com/office/drawing/2014/main" id="{41F6958C-ADB1-4CD6-9FC7-9D3901314F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75E9B6-1715-4F2D-9E69-1621F7617B35}"/>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3639169813"/>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D734-67B5-4551-9716-D2A397DDE1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1BB937-FAE5-46F2-B2CD-C1480BE4CAC6}"/>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4" name="Footer Placeholder 3">
            <a:extLst>
              <a:ext uri="{FF2B5EF4-FFF2-40B4-BE49-F238E27FC236}">
                <a16:creationId xmlns:a16="http://schemas.microsoft.com/office/drawing/2014/main" id="{ED22D514-F0A8-4EAE-88D6-12E97E18C8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96A80-CAC7-45EF-A930-577DB63D0CED}"/>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418759039"/>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A924C-E7C5-43B3-B533-96E151FBDDBB}"/>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3" name="Footer Placeholder 2">
            <a:extLst>
              <a:ext uri="{FF2B5EF4-FFF2-40B4-BE49-F238E27FC236}">
                <a16:creationId xmlns:a16="http://schemas.microsoft.com/office/drawing/2014/main" id="{E6903E93-AC3A-4329-A13E-AEC69DB68D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CBF12-E1B6-4F02-8636-A0F8D2161A59}"/>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997183730"/>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7DFC-0B5A-4F4C-9859-7F370A810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D857AF-64EB-4E54-B6AE-118B95135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D4457E-1AFD-4C72-8108-69E388F6C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78AC0-A8F9-4A37-A694-A353B6B705CB}"/>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6" name="Footer Placeholder 5">
            <a:extLst>
              <a:ext uri="{FF2B5EF4-FFF2-40B4-BE49-F238E27FC236}">
                <a16:creationId xmlns:a16="http://schemas.microsoft.com/office/drawing/2014/main" id="{5FCBC50F-C907-4283-8BCD-6B316E2A0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774D46-8299-4D87-99DA-71E51C9DE4C0}"/>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623523655"/>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ABAC-490D-4F2C-B6A8-D378B6D48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BF5A1-F1C1-4405-AFC2-57AAB6E70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9AE4BD-4682-468E-A392-3CEDA135A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6C3ACE-908E-4D6B-AD08-F982E3E06546}"/>
              </a:ext>
            </a:extLst>
          </p:cNvPr>
          <p:cNvSpPr>
            <a:spLocks noGrp="1"/>
          </p:cNvSpPr>
          <p:nvPr>
            <p:ph type="dt" sz="half" idx="10"/>
          </p:nvPr>
        </p:nvSpPr>
        <p:spPr/>
        <p:txBody>
          <a:bodyPr/>
          <a:lstStyle/>
          <a:p>
            <a:fld id="{EC68C481-9B00-47FC-B9C6-4E7513D13C58}" type="datetimeFigureOut">
              <a:rPr lang="en-US" smtClean="0"/>
              <a:t>2/28/2023</a:t>
            </a:fld>
            <a:endParaRPr lang="en-US"/>
          </a:p>
        </p:txBody>
      </p:sp>
      <p:sp>
        <p:nvSpPr>
          <p:cNvPr id="6" name="Footer Placeholder 5">
            <a:extLst>
              <a:ext uri="{FF2B5EF4-FFF2-40B4-BE49-F238E27FC236}">
                <a16:creationId xmlns:a16="http://schemas.microsoft.com/office/drawing/2014/main" id="{C5E50094-B50D-4678-8008-153C4F348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4C81E-CECC-41F9-822E-D38AC1E0824F}"/>
              </a:ext>
            </a:extLst>
          </p:cNvPr>
          <p:cNvSpPr>
            <a:spLocks noGrp="1"/>
          </p:cNvSpPr>
          <p:nvPr>
            <p:ph type="sldNum" sz="quarter" idx="12"/>
          </p:nvPr>
        </p:nvSpPr>
        <p:spPr/>
        <p:txBody>
          <a:bodyPr/>
          <a:lstStyle/>
          <a:p>
            <a:fld id="{1E60245E-F919-4FE1-B1B4-F2E77558D58B}" type="slidenum">
              <a:rPr lang="en-US" smtClean="0"/>
              <a:t>‹#›</a:t>
            </a:fld>
            <a:endParaRPr lang="en-US"/>
          </a:p>
        </p:txBody>
      </p:sp>
    </p:spTree>
    <p:extLst>
      <p:ext uri="{BB962C8B-B14F-4D97-AF65-F5344CB8AC3E}">
        <p14:creationId xmlns:p14="http://schemas.microsoft.com/office/powerpoint/2010/main" val="44104163"/>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3156670C-BED7-433E-B648-079ADAE5F71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BCF6F10-CEE6-4F83-A05B-68A9A9004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649323-16D4-4C4C-94E1-884D20346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C7675-BC39-4341-923B-3ABE70DBC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8C481-9B00-47FC-B9C6-4E7513D13C58}" type="datetimeFigureOut">
              <a:rPr lang="en-US" smtClean="0"/>
              <a:t>2/28/2023</a:t>
            </a:fld>
            <a:endParaRPr lang="en-US"/>
          </a:p>
        </p:txBody>
      </p:sp>
      <p:sp>
        <p:nvSpPr>
          <p:cNvPr id="5" name="Footer Placeholder 4">
            <a:extLst>
              <a:ext uri="{FF2B5EF4-FFF2-40B4-BE49-F238E27FC236}">
                <a16:creationId xmlns:a16="http://schemas.microsoft.com/office/drawing/2014/main" id="{B8EB4EF9-3637-4644-87E5-D61598B9F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28AADA-6DF3-4A19-9F54-B71603C8D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0245E-F919-4FE1-B1B4-F2E77558D58B}"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3"/>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3"/>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3"/>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3"/>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70040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pngimg.com/download/71170"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9EF2C50-4283-40DD-89D2-691FF554C253}"/>
              </a:ext>
            </a:extLst>
          </p:cNvPr>
          <p:cNvGrpSpPr/>
          <p:nvPr/>
        </p:nvGrpSpPr>
        <p:grpSpPr>
          <a:xfrm>
            <a:off x="2368952" y="2764722"/>
            <a:ext cx="7208022" cy="2296806"/>
            <a:chOff x="2359335" y="2764722"/>
            <a:chExt cx="7208022" cy="2296806"/>
          </a:xfrm>
        </p:grpSpPr>
        <p:sp>
          <p:nvSpPr>
            <p:cNvPr id="12" name="62">
              <a:extLst>
                <a:ext uri="{FF2B5EF4-FFF2-40B4-BE49-F238E27FC236}">
                  <a16:creationId xmlns:a16="http://schemas.microsoft.com/office/drawing/2014/main" id="{CC893A2E-6C30-4E3A-9DD0-6607B94DB8D0}"/>
                </a:ext>
              </a:extLst>
            </p:cNvPr>
            <p:cNvSpPr/>
            <p:nvPr/>
          </p:nvSpPr>
          <p:spPr>
            <a:xfrm>
              <a:off x="2496792" y="3002256"/>
              <a:ext cx="7070565" cy="2059272"/>
            </a:xfrm>
            <a:prstGeom prst="roundRect">
              <a:avLst/>
            </a:prstGeom>
            <a:solidFill>
              <a:srgbClr val="E19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64">
              <a:extLst>
                <a:ext uri="{FF2B5EF4-FFF2-40B4-BE49-F238E27FC236}">
                  <a16:creationId xmlns:a16="http://schemas.microsoft.com/office/drawing/2014/main" id="{99986587-F123-44A5-811C-7672AD655262}"/>
                </a:ext>
              </a:extLst>
            </p:cNvPr>
            <p:cNvSpPr/>
            <p:nvPr/>
          </p:nvSpPr>
          <p:spPr>
            <a:xfrm>
              <a:off x="2359335" y="2911764"/>
              <a:ext cx="1391943" cy="2059272"/>
            </a:xfrm>
            <a:custGeom>
              <a:avLst/>
              <a:gdLst>
                <a:gd name="connsiteX0" fmla="*/ 439429 w 1782127"/>
                <a:gd name="connsiteY0" fmla="*/ 0 h 2636520"/>
                <a:gd name="connsiteX1" fmla="*/ 1782127 w 1782127"/>
                <a:gd name="connsiteY1" fmla="*/ 0 h 2636520"/>
                <a:gd name="connsiteX2" fmla="*/ 1782127 w 1782127"/>
                <a:gd name="connsiteY2" fmla="*/ 2636520 h 2636520"/>
                <a:gd name="connsiteX3" fmla="*/ 439429 w 1782127"/>
                <a:gd name="connsiteY3" fmla="*/ 2636520 h 2636520"/>
                <a:gd name="connsiteX4" fmla="*/ 0 w 1782127"/>
                <a:gd name="connsiteY4" fmla="*/ 2197091 h 2636520"/>
                <a:gd name="connsiteX5" fmla="*/ 0 w 1782127"/>
                <a:gd name="connsiteY5" fmla="*/ 439429 h 2636520"/>
                <a:gd name="connsiteX6" fmla="*/ 439429 w 1782127"/>
                <a:gd name="connsiteY6" fmla="*/ 0 h 2636520"/>
                <a:gd name="connsiteX0" fmla="*/ 1782127 w 1873567"/>
                <a:gd name="connsiteY0" fmla="*/ 2636520 h 2727960"/>
                <a:gd name="connsiteX1" fmla="*/ 439429 w 1873567"/>
                <a:gd name="connsiteY1" fmla="*/ 2636520 h 2727960"/>
                <a:gd name="connsiteX2" fmla="*/ 0 w 1873567"/>
                <a:gd name="connsiteY2" fmla="*/ 2197091 h 2727960"/>
                <a:gd name="connsiteX3" fmla="*/ 0 w 1873567"/>
                <a:gd name="connsiteY3" fmla="*/ 439429 h 2727960"/>
                <a:gd name="connsiteX4" fmla="*/ 439429 w 1873567"/>
                <a:gd name="connsiteY4" fmla="*/ 0 h 2727960"/>
                <a:gd name="connsiteX5" fmla="*/ 1782127 w 1873567"/>
                <a:gd name="connsiteY5" fmla="*/ 0 h 2727960"/>
                <a:gd name="connsiteX6" fmla="*/ 1873567 w 1873567"/>
                <a:gd name="connsiteY6" fmla="*/ 2727960 h 2727960"/>
                <a:gd name="connsiteX0" fmla="*/ 1782127 w 1782127"/>
                <a:gd name="connsiteY0" fmla="*/ 2636520 h 2636520"/>
                <a:gd name="connsiteX1" fmla="*/ 439429 w 1782127"/>
                <a:gd name="connsiteY1" fmla="*/ 2636520 h 2636520"/>
                <a:gd name="connsiteX2" fmla="*/ 0 w 1782127"/>
                <a:gd name="connsiteY2" fmla="*/ 2197091 h 2636520"/>
                <a:gd name="connsiteX3" fmla="*/ 0 w 1782127"/>
                <a:gd name="connsiteY3" fmla="*/ 439429 h 2636520"/>
                <a:gd name="connsiteX4" fmla="*/ 439429 w 1782127"/>
                <a:gd name="connsiteY4" fmla="*/ 0 h 2636520"/>
                <a:gd name="connsiteX5" fmla="*/ 1782127 w 1782127"/>
                <a:gd name="connsiteY5" fmla="*/ 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127" h="2636520">
                  <a:moveTo>
                    <a:pt x="1782127" y="2636520"/>
                  </a:moveTo>
                  <a:lnTo>
                    <a:pt x="439429" y="2636520"/>
                  </a:lnTo>
                  <a:cubicBezTo>
                    <a:pt x="196739" y="2636520"/>
                    <a:pt x="0" y="2439781"/>
                    <a:pt x="0" y="2197091"/>
                  </a:cubicBezTo>
                  <a:lnTo>
                    <a:pt x="0" y="439429"/>
                  </a:lnTo>
                  <a:cubicBezTo>
                    <a:pt x="0" y="196739"/>
                    <a:pt x="196739" y="0"/>
                    <a:pt x="439429" y="0"/>
                  </a:cubicBezTo>
                  <a:lnTo>
                    <a:pt x="1782127" y="0"/>
                  </a:lnTo>
                </a:path>
              </a:pathLst>
            </a:custGeom>
            <a:noFill/>
            <a:ln w="38100">
              <a:solidFill>
                <a:srgbClr val="B7B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65">
              <a:extLst>
                <a:ext uri="{FF2B5EF4-FFF2-40B4-BE49-F238E27FC236}">
                  <a16:creationId xmlns:a16="http://schemas.microsoft.com/office/drawing/2014/main" id="{7A5A1CED-FF43-4037-B82F-95F37D2C8423}"/>
                </a:ext>
              </a:extLst>
            </p:cNvPr>
            <p:cNvSpPr/>
            <p:nvPr/>
          </p:nvSpPr>
          <p:spPr>
            <a:xfrm>
              <a:off x="8287182" y="2911764"/>
              <a:ext cx="1142718" cy="2059272"/>
            </a:xfrm>
            <a:custGeom>
              <a:avLst/>
              <a:gdLst>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0 w 1463040"/>
                <a:gd name="connsiteY6" fmla="*/ 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91440 w 1463040"/>
                <a:gd name="connsiteY6" fmla="*/ 9144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2636520">
                  <a:moveTo>
                    <a:pt x="0" y="0"/>
                  </a:moveTo>
                  <a:lnTo>
                    <a:pt x="1023611" y="0"/>
                  </a:lnTo>
                  <a:cubicBezTo>
                    <a:pt x="1266301" y="0"/>
                    <a:pt x="1463040" y="196739"/>
                    <a:pt x="1463040" y="439429"/>
                  </a:cubicBezTo>
                  <a:lnTo>
                    <a:pt x="1463040" y="2197091"/>
                  </a:lnTo>
                  <a:cubicBezTo>
                    <a:pt x="1463040" y="2439781"/>
                    <a:pt x="1266301" y="2636520"/>
                    <a:pt x="1023611" y="2636520"/>
                  </a:cubicBezTo>
                  <a:lnTo>
                    <a:pt x="0" y="2636520"/>
                  </a:lnTo>
                </a:path>
              </a:pathLst>
            </a:custGeom>
            <a:noFill/>
            <a:ln w="38100">
              <a:solidFill>
                <a:srgbClr val="B7B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73">
              <a:extLst>
                <a:ext uri="{FF2B5EF4-FFF2-40B4-BE49-F238E27FC236}">
                  <a16:creationId xmlns:a16="http://schemas.microsoft.com/office/drawing/2014/main" id="{4668B66F-01DA-44C1-8CAB-5EB05F4EA841}"/>
                </a:ext>
              </a:extLst>
            </p:cNvPr>
            <p:cNvCxnSpPr/>
            <p:nvPr/>
          </p:nvCxnSpPr>
          <p:spPr>
            <a:xfrm>
              <a:off x="3901382" y="2911764"/>
              <a:ext cx="1823751"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cxnSp>
          <p:nvCxnSpPr>
            <p:cNvPr id="24" name="74">
              <a:extLst>
                <a:ext uri="{FF2B5EF4-FFF2-40B4-BE49-F238E27FC236}">
                  <a16:creationId xmlns:a16="http://schemas.microsoft.com/office/drawing/2014/main" id="{D748311B-88E0-4719-84AB-479A8E25AD94}"/>
                </a:ext>
              </a:extLst>
            </p:cNvPr>
            <p:cNvCxnSpPr/>
            <p:nvPr/>
          </p:nvCxnSpPr>
          <p:spPr>
            <a:xfrm>
              <a:off x="6032074" y="2911764"/>
              <a:ext cx="600548"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cxnSp>
          <p:nvCxnSpPr>
            <p:cNvPr id="25" name="75">
              <a:extLst>
                <a:ext uri="{FF2B5EF4-FFF2-40B4-BE49-F238E27FC236}">
                  <a16:creationId xmlns:a16="http://schemas.microsoft.com/office/drawing/2014/main" id="{D0DB6D9C-954F-4227-85BF-321F4B9C7CB3}"/>
                </a:ext>
              </a:extLst>
            </p:cNvPr>
            <p:cNvCxnSpPr/>
            <p:nvPr/>
          </p:nvCxnSpPr>
          <p:spPr>
            <a:xfrm>
              <a:off x="6787365" y="2911764"/>
              <a:ext cx="1499817"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grpSp>
          <p:nvGrpSpPr>
            <p:cNvPr id="18" name="68">
              <a:extLst>
                <a:ext uri="{FF2B5EF4-FFF2-40B4-BE49-F238E27FC236}">
                  <a16:creationId xmlns:a16="http://schemas.microsoft.com/office/drawing/2014/main" id="{8AB5FCF3-50AE-419F-934A-2F2F35AA1848}"/>
                </a:ext>
              </a:extLst>
            </p:cNvPr>
            <p:cNvGrpSpPr/>
            <p:nvPr/>
          </p:nvGrpSpPr>
          <p:grpSpPr>
            <a:xfrm>
              <a:off x="3751278" y="4971036"/>
              <a:ext cx="3631254" cy="0"/>
              <a:chOff x="3726908" y="2286000"/>
              <a:chExt cx="4649153" cy="0"/>
            </a:xfrm>
          </p:grpSpPr>
          <p:cxnSp>
            <p:nvCxnSpPr>
              <p:cNvPr id="20" name="70">
                <a:extLst>
                  <a:ext uri="{FF2B5EF4-FFF2-40B4-BE49-F238E27FC236}">
                    <a16:creationId xmlns:a16="http://schemas.microsoft.com/office/drawing/2014/main" id="{C28F47F2-1A93-434E-8D02-B05D61989702}"/>
                  </a:ext>
                </a:extLst>
              </p:cNvPr>
              <p:cNvCxnSpPr/>
              <p:nvPr/>
            </p:nvCxnSpPr>
            <p:spPr>
              <a:xfrm>
                <a:off x="3726908" y="2286000"/>
                <a:ext cx="2334978"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cxnSp>
            <p:nvCxnSpPr>
              <p:cNvPr id="21" name="71">
                <a:extLst>
                  <a:ext uri="{FF2B5EF4-FFF2-40B4-BE49-F238E27FC236}">
                    <a16:creationId xmlns:a16="http://schemas.microsoft.com/office/drawing/2014/main" id="{94DEA661-543E-4925-BE4A-27AA66CE7700}"/>
                  </a:ext>
                </a:extLst>
              </p:cNvPr>
              <p:cNvCxnSpPr/>
              <p:nvPr/>
            </p:nvCxnSpPr>
            <p:spPr>
              <a:xfrm>
                <a:off x="6454868" y="2286000"/>
                <a:ext cx="768892"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cxnSp>
            <p:nvCxnSpPr>
              <p:cNvPr id="22" name="72">
                <a:extLst>
                  <a:ext uri="{FF2B5EF4-FFF2-40B4-BE49-F238E27FC236}">
                    <a16:creationId xmlns:a16="http://schemas.microsoft.com/office/drawing/2014/main" id="{1AA94108-8354-4202-9FA2-351DCFB8FE58}"/>
                  </a:ext>
                </a:extLst>
              </p:cNvPr>
              <p:cNvCxnSpPr/>
              <p:nvPr/>
            </p:nvCxnSpPr>
            <p:spPr>
              <a:xfrm>
                <a:off x="7421880" y="2286000"/>
                <a:ext cx="954181"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grpSp>
        <p:cxnSp>
          <p:nvCxnSpPr>
            <p:cNvPr id="19" name="69">
              <a:extLst>
                <a:ext uri="{FF2B5EF4-FFF2-40B4-BE49-F238E27FC236}">
                  <a16:creationId xmlns:a16="http://schemas.microsoft.com/office/drawing/2014/main" id="{83B27E43-F8BE-4C32-B2D5-49FD56A7498E}"/>
                </a:ext>
              </a:extLst>
            </p:cNvPr>
            <p:cNvCxnSpPr/>
            <p:nvPr/>
          </p:nvCxnSpPr>
          <p:spPr>
            <a:xfrm>
              <a:off x="7541913" y="4971036"/>
              <a:ext cx="745270" cy="0"/>
            </a:xfrm>
            <a:prstGeom prst="line">
              <a:avLst/>
            </a:prstGeom>
            <a:ln w="38100" cap="rnd">
              <a:solidFill>
                <a:srgbClr val="B7B0F7"/>
              </a:solidFill>
            </a:ln>
          </p:spPr>
          <p:style>
            <a:lnRef idx="1">
              <a:schemeClr val="accent1"/>
            </a:lnRef>
            <a:fillRef idx="0">
              <a:schemeClr val="accent1"/>
            </a:fillRef>
            <a:effectRef idx="0">
              <a:schemeClr val="accent1"/>
            </a:effectRef>
            <a:fontRef idx="minor">
              <a:schemeClr val="tx1"/>
            </a:fontRef>
          </p:style>
        </p:cxnSp>
        <p:sp>
          <p:nvSpPr>
            <p:cNvPr id="5" name="78">
              <a:extLst>
                <a:ext uri="{FF2B5EF4-FFF2-40B4-BE49-F238E27FC236}">
                  <a16:creationId xmlns:a16="http://schemas.microsoft.com/office/drawing/2014/main" id="{A4A916EC-8909-4B06-A2B8-DB5CF4C304B4}"/>
                </a:ext>
              </a:extLst>
            </p:cNvPr>
            <p:cNvSpPr/>
            <p:nvPr/>
          </p:nvSpPr>
          <p:spPr>
            <a:xfrm rot="5400000">
              <a:off x="7553719" y="3091313"/>
              <a:ext cx="397979" cy="431122"/>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DCEE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21">
              <a:extLst>
                <a:ext uri="{FF2B5EF4-FFF2-40B4-BE49-F238E27FC236}">
                  <a16:creationId xmlns:a16="http://schemas.microsoft.com/office/drawing/2014/main" id="{0D8A4E88-A13C-4E0F-9ED1-4370CFBF494D}"/>
                </a:ext>
              </a:extLst>
            </p:cNvPr>
            <p:cNvSpPr/>
            <p:nvPr/>
          </p:nvSpPr>
          <p:spPr>
            <a:xfrm rot="10800000">
              <a:off x="3205520" y="4429919"/>
              <a:ext cx="586363" cy="58636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1">
              <a:extLst>
                <a:ext uri="{FF2B5EF4-FFF2-40B4-BE49-F238E27FC236}">
                  <a16:creationId xmlns:a16="http://schemas.microsoft.com/office/drawing/2014/main" id="{D00F4FC7-0A9E-47B8-8953-54BE2B918FF5}"/>
                </a:ext>
              </a:extLst>
            </p:cNvPr>
            <p:cNvSpPr/>
            <p:nvPr/>
          </p:nvSpPr>
          <p:spPr>
            <a:xfrm rot="5400000" flipH="1" flipV="1">
              <a:off x="3996297" y="2784788"/>
              <a:ext cx="399774" cy="359641"/>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7" name="Picture 26">
            <a:extLst>
              <a:ext uri="{FF2B5EF4-FFF2-40B4-BE49-F238E27FC236}">
                <a16:creationId xmlns:a16="http://schemas.microsoft.com/office/drawing/2014/main" id="{94B55B35-0C40-409E-B252-CE5AFB56C206}"/>
              </a:ext>
            </a:extLst>
          </p:cNvPr>
          <p:cNvPicPr>
            <a:picLocks noChangeAspect="1"/>
          </p:cNvPicPr>
          <p:nvPr/>
        </p:nvPicPr>
        <p:blipFill>
          <a:blip r:embed="rId2">
            <a:duotone>
              <a:prstClr val="black"/>
              <a:schemeClr val="accent5">
                <a:tint val="45000"/>
                <a:satMod val="400000"/>
              </a:schemeClr>
            </a:duotone>
          </a:blip>
          <a:stretch>
            <a:fillRect/>
          </a:stretch>
        </p:blipFill>
        <p:spPr>
          <a:xfrm>
            <a:off x="3211779" y="3151422"/>
            <a:ext cx="5614903" cy="1670449"/>
          </a:xfrm>
          <a:prstGeom prst="rect">
            <a:avLst/>
          </a:prstGeom>
        </p:spPr>
      </p:pic>
      <p:pic>
        <p:nvPicPr>
          <p:cNvPr id="34" name="Picture 33">
            <a:extLst>
              <a:ext uri="{FF2B5EF4-FFF2-40B4-BE49-F238E27FC236}">
                <a16:creationId xmlns:a16="http://schemas.microsoft.com/office/drawing/2014/main" id="{2025F82D-33B3-4334-AF1F-A121FEBC8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1335">
            <a:off x="1819981" y="4188263"/>
            <a:ext cx="1148944" cy="1717945"/>
          </a:xfrm>
          <a:prstGeom prst="rect">
            <a:avLst/>
          </a:prstGeom>
        </p:spPr>
      </p:pic>
      <p:sp>
        <p:nvSpPr>
          <p:cNvPr id="32" name="TextBox 31">
            <a:extLst>
              <a:ext uri="{FF2B5EF4-FFF2-40B4-BE49-F238E27FC236}">
                <a16:creationId xmlns:a16="http://schemas.microsoft.com/office/drawing/2014/main" id="{499175F2-84E9-41CC-8E26-C29D6F9D0069}"/>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9BE7FF"/>
                </a:solidFill>
                <a:effectLst>
                  <a:outerShdw blurRad="50800" dist="38100" dir="5400000" algn="t" rotWithShape="0">
                    <a:prstClr val="black">
                      <a:alpha val="40000"/>
                    </a:prstClr>
                  </a:outerShdw>
                </a:effectLst>
              </a:rPr>
              <a:t>CHỦ ĐỀ</a:t>
            </a:r>
          </a:p>
        </p:txBody>
      </p:sp>
      <p:sp>
        <p:nvSpPr>
          <p:cNvPr id="33" name="TextBox 32">
            <a:extLst>
              <a:ext uri="{FF2B5EF4-FFF2-40B4-BE49-F238E27FC236}">
                <a16:creationId xmlns:a16="http://schemas.microsoft.com/office/drawing/2014/main" id="{C1329B8D-2703-46FA-86FC-23EBA002BC4D}"/>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9BE7FF"/>
                </a:solidFill>
                <a:effectLst>
                  <a:outerShdw blurRad="50800" dist="38100" dir="5400000" algn="t" rotWithShape="0">
                    <a:prstClr val="black">
                      <a:alpha val="40000"/>
                    </a:prstClr>
                  </a:outerShdw>
                </a:effectLst>
                <a:latin typeface="Arial Black" panose="020B0A04020102020204" pitchFamily="34" charset="0"/>
              </a:rPr>
              <a:t>3</a:t>
            </a:r>
          </a:p>
        </p:txBody>
      </p:sp>
      <p:pic>
        <p:nvPicPr>
          <p:cNvPr id="35" name="Picture 34">
            <a:extLst>
              <a:ext uri="{FF2B5EF4-FFF2-40B4-BE49-F238E27FC236}">
                <a16:creationId xmlns:a16="http://schemas.microsoft.com/office/drawing/2014/main" id="{FDA04A00-F044-41EC-9305-F3009D4FDD59}"/>
              </a:ext>
            </a:extLst>
          </p:cNvPr>
          <p:cNvPicPr>
            <a:picLocks noChangeAspect="1"/>
          </p:cNvPicPr>
          <p:nvPr/>
        </p:nvPicPr>
        <p:blipFill>
          <a:blip r:embed="rId4"/>
          <a:stretch>
            <a:fillRect/>
          </a:stretch>
        </p:blipFill>
        <p:spPr>
          <a:xfrm>
            <a:off x="2274505" y="133788"/>
            <a:ext cx="9455716" cy="1323439"/>
          </a:xfrm>
          <a:prstGeom prst="rect">
            <a:avLst/>
          </a:prstGeom>
        </p:spPr>
      </p:pic>
    </p:spTree>
    <p:extLst>
      <p:ext uri="{BB962C8B-B14F-4D97-AF65-F5344CB8AC3E}">
        <p14:creationId xmlns:p14="http://schemas.microsoft.com/office/powerpoint/2010/main" val="319804932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353061" y="2961330"/>
            <a:ext cx="5257139"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ĐỌC MỞ RỘNG</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006154" y="2800074"/>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57930656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a:extLst>
              <a:ext uri="{FF2B5EF4-FFF2-40B4-BE49-F238E27FC236}">
                <a16:creationId xmlns:a16="http://schemas.microsoft.com/office/drawing/2014/main" id="{4BD0EEBE-1EC8-491C-B70F-7467B9688629}"/>
              </a:ext>
            </a:extLst>
          </p:cNvPr>
          <p:cNvSpPr/>
          <p:nvPr/>
        </p:nvSpPr>
        <p:spPr>
          <a:xfrm>
            <a:off x="1219975" y="345794"/>
            <a:ext cx="10761960" cy="738664"/>
          </a:xfrm>
          <a:prstGeom prst="rect">
            <a:avLst/>
          </a:prstGeom>
        </p:spPr>
        <p:txBody>
          <a:bodyPr wrap="square">
            <a:spAutoFit/>
          </a:bodyPr>
          <a:lstStyle/>
          <a:p>
            <a:pPr algn="just"/>
            <a:r>
              <a:rPr lang="en-US" sz="4200" b="1" dirty="0">
                <a:latin typeface="Arial-Rounded" pitchFamily="34" charset="0"/>
                <a:ea typeface="Arial-Rounded" pitchFamily="34" charset="0"/>
                <a:cs typeface="Arial-Rounded" pitchFamily="34" charset="0"/>
              </a:rPr>
              <a:t>ĐỌC MỞ RỘNG</a:t>
            </a:r>
            <a:endParaRPr lang="en-US" sz="4200" b="1" i="1" dirty="0">
              <a:solidFill>
                <a:srgbClr val="F08010"/>
              </a:solidFill>
              <a:latin typeface="Arial-Rounded" pitchFamily="34" charset="0"/>
              <a:ea typeface="Arial-Rounded" pitchFamily="34" charset="0"/>
              <a:cs typeface="Arial-Rounded" pitchFamily="34" charset="0"/>
            </a:endParaRPr>
          </a:p>
        </p:txBody>
      </p:sp>
      <p:grpSp>
        <p:nvGrpSpPr>
          <p:cNvPr id="4" name="Group 3">
            <a:extLst>
              <a:ext uri="{FF2B5EF4-FFF2-40B4-BE49-F238E27FC236}">
                <a16:creationId xmlns:a16="http://schemas.microsoft.com/office/drawing/2014/main" id="{6788AA86-FDF5-4B7D-B978-FE0B54982A3D}"/>
              </a:ext>
            </a:extLst>
          </p:cNvPr>
          <p:cNvGrpSpPr/>
          <p:nvPr/>
        </p:nvGrpSpPr>
        <p:grpSpPr>
          <a:xfrm>
            <a:off x="308762" y="186093"/>
            <a:ext cx="863972" cy="1015663"/>
            <a:chOff x="647810" y="1552984"/>
            <a:chExt cx="863972" cy="1015663"/>
          </a:xfrm>
        </p:grpSpPr>
        <p:sp>
          <p:nvSpPr>
            <p:cNvPr id="5" name="Oval 4">
              <a:extLst>
                <a:ext uri="{FF2B5EF4-FFF2-40B4-BE49-F238E27FC236}">
                  <a16:creationId xmlns:a16="http://schemas.microsoft.com/office/drawing/2014/main" id="{DD29B5B7-F22F-4D76-B4A3-D6B0091FFFA3}"/>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E690B2F9-4FC1-4D48-834F-D9BD307DAB54}"/>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7" name="TextBox 6">
            <a:extLst>
              <a:ext uri="{FF2B5EF4-FFF2-40B4-BE49-F238E27FC236}">
                <a16:creationId xmlns:a16="http://schemas.microsoft.com/office/drawing/2014/main" id="{2D2B6125-D219-46F4-BE4A-DAC2D1C97ABF}"/>
              </a:ext>
            </a:extLst>
          </p:cNvPr>
          <p:cNvSpPr txBox="1"/>
          <p:nvPr/>
        </p:nvSpPr>
        <p:spPr>
          <a:xfrm>
            <a:off x="197875" y="1119547"/>
            <a:ext cx="11876139" cy="1200329"/>
          </a:xfrm>
          <a:prstGeom prst="rect">
            <a:avLst/>
          </a:prstGeom>
          <a:noFill/>
        </p:spPr>
        <p:txBody>
          <a:bodyPr wrap="square" rtlCol="0">
            <a:spAutoFit/>
          </a:bodyPr>
          <a:lstStyle/>
          <a:p>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a:p>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0801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F0801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C661146A-2953-4125-A0CF-6200A6FEE2F9}"/>
              </a:ext>
            </a:extLst>
          </p:cNvPr>
          <p:cNvPicPr>
            <a:picLocks noChangeAspect="1"/>
          </p:cNvPicPr>
          <p:nvPr/>
        </p:nvPicPr>
        <p:blipFill>
          <a:blip r:embed="rId2"/>
          <a:stretch>
            <a:fillRect/>
          </a:stretch>
        </p:blipFill>
        <p:spPr>
          <a:xfrm>
            <a:off x="2725731" y="2447925"/>
            <a:ext cx="6881332" cy="3481494"/>
          </a:xfrm>
          <a:prstGeom prst="rect">
            <a:avLst/>
          </a:prstGeom>
          <a:effectLst>
            <a:glow rad="63500">
              <a:srgbClr val="806EE9">
                <a:alpha val="40000"/>
              </a:srgbClr>
            </a:glow>
          </a:effectLst>
        </p:spPr>
      </p:pic>
    </p:spTree>
    <p:extLst>
      <p:ext uri="{BB962C8B-B14F-4D97-AF65-F5344CB8AC3E}">
        <p14:creationId xmlns:p14="http://schemas.microsoft.com/office/powerpoint/2010/main" val="145458573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525A840C-2923-4B56-92EB-22D05EC5C352}"/>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EDC68B6C-04B6-438A-8D37-953A96F15B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D0A68812-AF49-4CAC-8175-E94020E929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pic>
        <p:nvPicPr>
          <p:cNvPr id="5" name="30">
            <a:extLst>
              <a:ext uri="{FF2B5EF4-FFF2-40B4-BE49-F238E27FC236}">
                <a16:creationId xmlns:a16="http://schemas.microsoft.com/office/drawing/2014/main" id="{49583C0F-0A8C-4F33-B2A1-4931E5CE24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859257" y="2801236"/>
            <a:ext cx="1179871" cy="1651820"/>
          </a:xfrm>
          <a:prstGeom prst="rect">
            <a:avLst/>
          </a:prstGeom>
        </p:spPr>
      </p:pic>
      <p:pic>
        <p:nvPicPr>
          <p:cNvPr id="6" name="31">
            <a:extLst>
              <a:ext uri="{FF2B5EF4-FFF2-40B4-BE49-F238E27FC236}">
                <a16:creationId xmlns:a16="http://schemas.microsoft.com/office/drawing/2014/main" id="{A041D5D5-7CF6-41DC-9C1C-B0CA810501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7" name="32">
            <a:extLst>
              <a:ext uri="{FF2B5EF4-FFF2-40B4-BE49-F238E27FC236}">
                <a16:creationId xmlns:a16="http://schemas.microsoft.com/office/drawing/2014/main" id="{1B3DFC8B-67F6-4EAE-8B9A-CEBF30175F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8" name="2">
            <a:extLst>
              <a:ext uri="{FF2B5EF4-FFF2-40B4-BE49-F238E27FC236}">
                <a16:creationId xmlns:a16="http://schemas.microsoft.com/office/drawing/2014/main" id="{B6162353-471A-42A5-B6E4-9A93E39B4C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9" name="Picture 8" descr="A picture containing text, queen, vector graphics, businesscard&#10;&#10;Description automatically generated">
            <a:extLst>
              <a:ext uri="{FF2B5EF4-FFF2-40B4-BE49-F238E27FC236}">
                <a16:creationId xmlns:a16="http://schemas.microsoft.com/office/drawing/2014/main" id="{1C5BE80B-4A1A-4C3F-B736-C836DCF7E2A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pic>
        <p:nvPicPr>
          <p:cNvPr id="11" name="Picture 10">
            <a:extLst>
              <a:ext uri="{FF2B5EF4-FFF2-40B4-BE49-F238E27FC236}">
                <a16:creationId xmlns:a16="http://schemas.microsoft.com/office/drawing/2014/main" id="{56F978FB-2F04-4949-878E-AADAE3ABA2A4}"/>
              </a:ext>
            </a:extLst>
          </p:cNvPr>
          <p:cNvPicPr>
            <a:picLocks noChangeAspect="1"/>
          </p:cNvPicPr>
          <p:nvPr/>
        </p:nvPicPr>
        <p:blipFill>
          <a:blip r:embed="rId12"/>
          <a:stretch>
            <a:fillRect/>
          </a:stretch>
        </p:blipFill>
        <p:spPr>
          <a:xfrm>
            <a:off x="2869335" y="2471521"/>
            <a:ext cx="6629400" cy="2578706"/>
          </a:xfrm>
          <a:prstGeom prst="rect">
            <a:avLst/>
          </a:prstGeom>
        </p:spPr>
      </p:pic>
    </p:spTree>
    <p:extLst>
      <p:ext uri="{BB962C8B-B14F-4D97-AF65-F5344CB8AC3E}">
        <p14:creationId xmlns:p14="http://schemas.microsoft.com/office/powerpoint/2010/main" val="354924392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31"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 calcmode="lin" valueType="num">
                                      <p:cBhvr>
                                        <p:cTn id="42" dur="500" fill="hold"/>
                                        <p:tgtEl>
                                          <p:spTgt spid="8"/>
                                        </p:tgtEl>
                                        <p:attrNameLst>
                                          <p:attrName>style.rotation</p:attrName>
                                        </p:attrNameLst>
                                      </p:cBhvr>
                                      <p:tavLst>
                                        <p:tav tm="0">
                                          <p:val>
                                            <p:fltVal val="90"/>
                                          </p:val>
                                        </p:tav>
                                        <p:tav tm="100000">
                                          <p:val>
                                            <p:fltVal val="0"/>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388306" y="3107850"/>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TÌM TỪ NGỮ</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2708790" y="2988739"/>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423906921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8C574C35-0A84-4C62-A1AE-27DA0DBEE647}"/>
              </a:ext>
            </a:extLst>
          </p:cNvPr>
          <p:cNvSpPr/>
          <p:nvPr/>
        </p:nvSpPr>
        <p:spPr>
          <a:xfrm>
            <a:off x="1219975" y="142596"/>
            <a:ext cx="10332928" cy="1446550"/>
          </a:xfrm>
          <a:prstGeom prst="rect">
            <a:avLst/>
          </a:prstGeom>
        </p:spPr>
        <p:txBody>
          <a:bodyPr wrap="square">
            <a:spAutoFit/>
          </a:bodyPr>
          <a:lstStyle/>
          <a:p>
            <a:pPr algn="just"/>
            <a:r>
              <a:rPr lang="en-US" sz="4400" b="1" dirty="0" err="1">
                <a:latin typeface="Arial-Rounded" pitchFamily="34" charset="0"/>
                <a:ea typeface="Arial-Rounded" pitchFamily="34" charset="0"/>
                <a:cs typeface="Arial-Rounded" pitchFamily="34" charset="0"/>
              </a:rPr>
              <a:t>Tìm</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từ</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ngữ</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có</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tiếng</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chứa</a:t>
            </a:r>
            <a:r>
              <a:rPr lang="en-US" sz="4400" b="1" dirty="0">
                <a:latin typeface="Arial-Rounded" pitchFamily="34" charset="0"/>
                <a:ea typeface="Arial-Rounded" pitchFamily="34" charset="0"/>
                <a:cs typeface="Arial-Rounded" pitchFamily="34" charset="0"/>
              </a:rPr>
              <a:t> </a:t>
            </a:r>
            <a:r>
              <a:rPr lang="en-US" sz="4400" b="1" dirty="0" err="1">
                <a:latin typeface="Arial-Rounded" pitchFamily="34" charset="0"/>
                <a:ea typeface="Arial-Rounded" pitchFamily="34" charset="0"/>
                <a:cs typeface="Arial-Rounded" pitchFamily="34" charset="0"/>
              </a:rPr>
              <a:t>vần</a:t>
            </a:r>
            <a:r>
              <a:rPr lang="en-US" sz="4400" b="1" dirty="0">
                <a:latin typeface="Arial-Rounded" pitchFamily="34" charset="0"/>
                <a:ea typeface="Arial-Rounded" pitchFamily="34" charset="0"/>
                <a:cs typeface="Arial-Rounded" pitchFamily="34" charset="0"/>
              </a:rPr>
              <a:t> </a:t>
            </a:r>
            <a:r>
              <a:rPr lang="en-US" sz="4400" b="1" dirty="0" err="1">
                <a:solidFill>
                  <a:srgbClr val="F08010"/>
                </a:solidFill>
                <a:latin typeface="Arial-Rounded" pitchFamily="34" charset="0"/>
                <a:ea typeface="Arial-Rounded" pitchFamily="34" charset="0"/>
                <a:cs typeface="Arial-Rounded" pitchFamily="34" charset="0"/>
              </a:rPr>
              <a:t>yêm</a:t>
            </a:r>
            <a:r>
              <a:rPr lang="en-US" sz="4400" b="1" dirty="0">
                <a:solidFill>
                  <a:srgbClr val="F08010"/>
                </a:solidFill>
                <a:latin typeface="Arial-Rounded" pitchFamily="34" charset="0"/>
                <a:ea typeface="Arial-Rounded" pitchFamily="34" charset="0"/>
                <a:cs typeface="Arial-Rounded" pitchFamily="34" charset="0"/>
              </a:rPr>
              <a:t>, </a:t>
            </a:r>
            <a:r>
              <a:rPr lang="en-US" sz="4400" b="1" dirty="0" err="1">
                <a:solidFill>
                  <a:srgbClr val="F08010"/>
                </a:solidFill>
                <a:latin typeface="Arial-Rounded" pitchFamily="34" charset="0"/>
                <a:ea typeface="Arial-Rounded" pitchFamily="34" charset="0"/>
                <a:cs typeface="Arial-Rounded" pitchFamily="34" charset="0"/>
              </a:rPr>
              <a:t>iêng</a:t>
            </a:r>
            <a:r>
              <a:rPr lang="en-US" sz="4400" b="1" dirty="0">
                <a:solidFill>
                  <a:srgbClr val="F08010"/>
                </a:solidFill>
                <a:latin typeface="Arial-Rounded" pitchFamily="34" charset="0"/>
                <a:ea typeface="Arial-Rounded" pitchFamily="34" charset="0"/>
                <a:cs typeface="Arial-Rounded" pitchFamily="34" charset="0"/>
              </a:rPr>
              <a:t>, </a:t>
            </a:r>
            <a:r>
              <a:rPr lang="en-US" sz="4400" b="1" dirty="0" err="1">
                <a:solidFill>
                  <a:srgbClr val="F08010"/>
                </a:solidFill>
                <a:latin typeface="Arial-Rounded" pitchFamily="34" charset="0"/>
                <a:ea typeface="Arial-Rounded" pitchFamily="34" charset="0"/>
                <a:cs typeface="Arial-Rounded" pitchFamily="34" charset="0"/>
              </a:rPr>
              <a:t>eng</a:t>
            </a:r>
            <a:r>
              <a:rPr lang="en-US" sz="4400" b="1" dirty="0">
                <a:solidFill>
                  <a:srgbClr val="F08010"/>
                </a:solidFill>
                <a:latin typeface="Arial-Rounded" pitchFamily="34" charset="0"/>
                <a:ea typeface="Arial-Rounded" pitchFamily="34" charset="0"/>
                <a:cs typeface="Arial-Rounded" pitchFamily="34" charset="0"/>
              </a:rPr>
              <a:t>, </a:t>
            </a:r>
            <a:r>
              <a:rPr lang="en-US" sz="4400" b="1" dirty="0" err="1">
                <a:solidFill>
                  <a:srgbClr val="F08010"/>
                </a:solidFill>
                <a:latin typeface="Arial-Rounded" pitchFamily="34" charset="0"/>
                <a:ea typeface="Arial-Rounded" pitchFamily="34" charset="0"/>
                <a:cs typeface="Arial-Rounded" pitchFamily="34" charset="0"/>
              </a:rPr>
              <a:t>uy</a:t>
            </a:r>
            <a:r>
              <a:rPr lang="en-US" sz="4400" b="1" dirty="0">
                <a:solidFill>
                  <a:srgbClr val="F08010"/>
                </a:solidFill>
                <a:latin typeface="Arial-Rounded" pitchFamily="34" charset="0"/>
                <a:ea typeface="Arial-Rounded" pitchFamily="34" charset="0"/>
                <a:cs typeface="Arial-Rounded" pitchFamily="34" charset="0"/>
              </a:rPr>
              <a:t>, </a:t>
            </a:r>
            <a:r>
              <a:rPr lang="en-US" sz="4400" b="1" dirty="0" err="1">
                <a:solidFill>
                  <a:srgbClr val="F08010"/>
                </a:solidFill>
                <a:latin typeface="Arial-Rounded" pitchFamily="34" charset="0"/>
                <a:ea typeface="Arial-Rounded" pitchFamily="34" charset="0"/>
                <a:cs typeface="Arial-Rounded" pitchFamily="34" charset="0"/>
              </a:rPr>
              <a:t>oay</a:t>
            </a:r>
            <a:endParaRPr lang="en-US" sz="4400" b="1" i="1" dirty="0">
              <a:solidFill>
                <a:srgbClr val="F08010"/>
              </a:solidFill>
              <a:latin typeface="Arial-Rounded" pitchFamily="34" charset="0"/>
              <a:ea typeface="Arial-Rounded" pitchFamily="34" charset="0"/>
              <a:cs typeface="Arial-Rounded" pitchFamily="34" charset="0"/>
            </a:endParaRPr>
          </a:p>
        </p:txBody>
      </p:sp>
      <p:grpSp>
        <p:nvGrpSpPr>
          <p:cNvPr id="3" name="Group 2">
            <a:extLst>
              <a:ext uri="{FF2B5EF4-FFF2-40B4-BE49-F238E27FC236}">
                <a16:creationId xmlns:a16="http://schemas.microsoft.com/office/drawing/2014/main" id="{F3D0FB22-406B-42B0-94B3-544F205C6030}"/>
              </a:ext>
            </a:extLst>
          </p:cNvPr>
          <p:cNvGrpSpPr/>
          <p:nvPr/>
        </p:nvGrpSpPr>
        <p:grpSpPr>
          <a:xfrm>
            <a:off x="308762" y="186093"/>
            <a:ext cx="863972" cy="1015663"/>
            <a:chOff x="647810" y="1552984"/>
            <a:chExt cx="863972" cy="1015663"/>
          </a:xfrm>
        </p:grpSpPr>
        <p:sp>
          <p:nvSpPr>
            <p:cNvPr id="4" name="Oval 3">
              <a:extLst>
                <a:ext uri="{FF2B5EF4-FFF2-40B4-BE49-F238E27FC236}">
                  <a16:creationId xmlns:a16="http://schemas.microsoft.com/office/drawing/2014/main" id="{9B317C42-7B51-4E6C-992B-D66AD0435173}"/>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E8A811A6-0513-47CD-ACB2-9559EC1D16B2}"/>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grpSp>
        <p:nvGrpSpPr>
          <p:cNvPr id="6" name="Group 5">
            <a:extLst>
              <a:ext uri="{FF2B5EF4-FFF2-40B4-BE49-F238E27FC236}">
                <a16:creationId xmlns:a16="http://schemas.microsoft.com/office/drawing/2014/main" id="{5B260897-AF22-4372-91B4-453B61323E99}"/>
              </a:ext>
            </a:extLst>
          </p:cNvPr>
          <p:cNvGrpSpPr/>
          <p:nvPr/>
        </p:nvGrpSpPr>
        <p:grpSpPr>
          <a:xfrm>
            <a:off x="1056943" y="2060347"/>
            <a:ext cx="2254820" cy="1291656"/>
            <a:chOff x="1676928" y="2546103"/>
            <a:chExt cx="2254820" cy="1291656"/>
          </a:xfrm>
        </p:grpSpPr>
        <p:sp>
          <p:nvSpPr>
            <p:cNvPr id="7" name="Freeform: Shape 6">
              <a:extLst>
                <a:ext uri="{FF2B5EF4-FFF2-40B4-BE49-F238E27FC236}">
                  <a16:creationId xmlns:a16="http://schemas.microsoft.com/office/drawing/2014/main" id="{6DF60ED6-682E-429E-9D7C-D10AF553F33A}"/>
                </a:ext>
              </a:extLst>
            </p:cNvPr>
            <p:cNvSpPr/>
            <p:nvPr/>
          </p:nvSpPr>
          <p:spPr>
            <a:xfrm>
              <a:off x="1676928" y="2546103"/>
              <a:ext cx="2254820" cy="1291656"/>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E194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A1C5790E-E4A8-48E1-96A5-5B7C0C7D4CB8}"/>
                </a:ext>
              </a:extLst>
            </p:cNvPr>
            <p:cNvSpPr txBox="1"/>
            <p:nvPr/>
          </p:nvSpPr>
          <p:spPr>
            <a:xfrm>
              <a:off x="2209800" y="2848250"/>
              <a:ext cx="1493982" cy="784818"/>
            </a:xfrm>
            <a:prstGeom prst="rect">
              <a:avLst/>
            </a:prstGeom>
            <a:noFill/>
          </p:spPr>
          <p:txBody>
            <a:bodyPr wrap="square" lIns="91428" tIns="45714" rIns="91428" bIns="45714" rtlCol="0">
              <a:spAutoFit/>
            </a:bodyPr>
            <a:lstStyle/>
            <a:p>
              <a:pPr algn="just"/>
              <a:r>
                <a:rPr lang="en-US" sz="4500" b="1" dirty="0" err="1">
                  <a:solidFill>
                    <a:srgbClr val="0070C0"/>
                  </a:solidFill>
                  <a:latin typeface="Arial-Rounded" pitchFamily="34" charset="0"/>
                  <a:ea typeface="Arial-Rounded" pitchFamily="34" charset="0"/>
                  <a:cs typeface="Arial-Rounded" pitchFamily="34" charset="0"/>
                </a:rPr>
                <a:t>yêm</a:t>
              </a:r>
              <a:endParaRPr lang="en-US" sz="4500" b="1" i="1" dirty="0">
                <a:solidFill>
                  <a:srgbClr val="0070C0"/>
                </a:solidFill>
                <a:latin typeface="Arial-Rounded" pitchFamily="34" charset="0"/>
                <a:ea typeface="Arial-Rounded" pitchFamily="34" charset="0"/>
                <a:cs typeface="Arial-Rounded" pitchFamily="34" charset="0"/>
              </a:endParaRPr>
            </a:p>
          </p:txBody>
        </p:sp>
      </p:grpSp>
      <p:grpSp>
        <p:nvGrpSpPr>
          <p:cNvPr id="9" name="Group 8">
            <a:extLst>
              <a:ext uri="{FF2B5EF4-FFF2-40B4-BE49-F238E27FC236}">
                <a16:creationId xmlns:a16="http://schemas.microsoft.com/office/drawing/2014/main" id="{37DF8AE3-6CB7-464C-AADB-1A9D3F3988E9}"/>
              </a:ext>
            </a:extLst>
          </p:cNvPr>
          <p:cNvGrpSpPr/>
          <p:nvPr/>
        </p:nvGrpSpPr>
        <p:grpSpPr>
          <a:xfrm>
            <a:off x="8985951" y="2109926"/>
            <a:ext cx="2063513" cy="1472812"/>
            <a:chOff x="4603205" y="3842077"/>
            <a:chExt cx="2063513" cy="1472812"/>
          </a:xfrm>
        </p:grpSpPr>
        <p:sp>
          <p:nvSpPr>
            <p:cNvPr id="10" name="Freeform: Shape 9">
              <a:extLst>
                <a:ext uri="{FF2B5EF4-FFF2-40B4-BE49-F238E27FC236}">
                  <a16:creationId xmlns:a16="http://schemas.microsoft.com/office/drawing/2014/main" id="{B52BCBAE-6E66-4569-B8C2-EF5757A28A50}"/>
                </a:ext>
              </a:extLst>
            </p:cNvPr>
            <p:cNvSpPr/>
            <p:nvPr/>
          </p:nvSpPr>
          <p:spPr>
            <a:xfrm flipH="1">
              <a:off x="4603205" y="3842077"/>
              <a:ext cx="2063513" cy="1472812"/>
            </a:xfrm>
            <a:custGeom>
              <a:avLst/>
              <a:gdLst>
                <a:gd name="connsiteX0" fmla="*/ 823159 w 2063513"/>
                <a:gd name="connsiteY0" fmla="*/ 0 h 1472812"/>
                <a:gd name="connsiteX1" fmla="*/ 1248231 w 2063513"/>
                <a:gd name="connsiteY1" fmla="*/ 215131 h 1472812"/>
                <a:gd name="connsiteX2" fmla="*/ 1277692 w 2063513"/>
                <a:gd name="connsiteY2" fmla="*/ 266797 h 1472812"/>
                <a:gd name="connsiteX3" fmla="*/ 1321514 w 2063513"/>
                <a:gd name="connsiteY3" fmla="*/ 252469 h 1472812"/>
                <a:gd name="connsiteX4" fmla="*/ 1384927 w 2063513"/>
                <a:gd name="connsiteY4" fmla="*/ 245736 h 1472812"/>
                <a:gd name="connsiteX5" fmla="*/ 1699580 w 2063513"/>
                <a:gd name="connsiteY5" fmla="*/ 577155 h 1472812"/>
                <a:gd name="connsiteX6" fmla="*/ 1693521 w 2063513"/>
                <a:gd name="connsiteY6" fmla="*/ 640459 h 1472812"/>
                <a:gd name="connsiteX7" fmla="*/ 1748860 w 2063513"/>
                <a:gd name="connsiteY7" fmla="*/ 634583 h 1472812"/>
                <a:gd name="connsiteX8" fmla="*/ 2063513 w 2063513"/>
                <a:gd name="connsiteY8" fmla="*/ 966002 h 1472812"/>
                <a:gd name="connsiteX9" fmla="*/ 1748860 w 2063513"/>
                <a:gd name="connsiteY9" fmla="*/ 1297421 h 1472812"/>
                <a:gd name="connsiteX10" fmla="*/ 1685447 w 2063513"/>
                <a:gd name="connsiteY10" fmla="*/ 1290688 h 1472812"/>
                <a:gd name="connsiteX11" fmla="*/ 1665561 w 2063513"/>
                <a:gd name="connsiteY11" fmla="*/ 1284186 h 1472812"/>
                <a:gd name="connsiteX12" fmla="*/ 1622509 w 2063513"/>
                <a:gd name="connsiteY12" fmla="*/ 1321170 h 1472812"/>
                <a:gd name="connsiteX13" fmla="*/ 1291871 w 2063513"/>
                <a:gd name="connsiteY13" fmla="*/ 1418240 h 1472812"/>
                <a:gd name="connsiteX14" fmla="*/ 1109863 w 2063513"/>
                <a:gd name="connsiteY14" fmla="*/ 1392196 h 1472812"/>
                <a:gd name="connsiteX15" fmla="*/ 1039202 w 2063513"/>
                <a:gd name="connsiteY15" fmla="*/ 1365012 h 1472812"/>
                <a:gd name="connsiteX16" fmla="*/ 1029719 w 2063513"/>
                <a:gd name="connsiteY16" fmla="*/ 1375742 h 1472812"/>
                <a:gd name="connsiteX17" fmla="*/ 778692 w 2063513"/>
                <a:gd name="connsiteY17" fmla="*/ 1472812 h 1472812"/>
                <a:gd name="connsiteX18" fmla="*/ 484315 w 2063513"/>
                <a:gd name="connsiteY18" fmla="*/ 1326693 h 1472812"/>
                <a:gd name="connsiteX19" fmla="*/ 464649 w 2063513"/>
                <a:gd name="connsiteY19" fmla="*/ 1292868 h 1472812"/>
                <a:gd name="connsiteX20" fmla="*/ 411579 w 2063513"/>
                <a:gd name="connsiteY20" fmla="*/ 1297421 h 1472812"/>
                <a:gd name="connsiteX21" fmla="*/ 0 w 2063513"/>
                <a:gd name="connsiteY21" fmla="*/ 897170 h 1472812"/>
                <a:gd name="connsiteX22" fmla="*/ 251374 w 2063513"/>
                <a:gd name="connsiteY22" fmla="*/ 528373 h 1472812"/>
                <a:gd name="connsiteX23" fmla="*/ 312856 w 2063513"/>
                <a:gd name="connsiteY23" fmla="*/ 509813 h 1472812"/>
                <a:gd name="connsiteX24" fmla="*/ 310540 w 2063513"/>
                <a:gd name="connsiteY24" fmla="*/ 487946 h 1472812"/>
                <a:gd name="connsiteX25" fmla="*/ 823159 w 2063513"/>
                <a:gd name="connsiteY25" fmla="*/ 0 h 147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3513" h="1472812">
                  <a:moveTo>
                    <a:pt x="823159" y="0"/>
                  </a:moveTo>
                  <a:cubicBezTo>
                    <a:pt x="1000104" y="0"/>
                    <a:pt x="1156110" y="85336"/>
                    <a:pt x="1248231" y="215131"/>
                  </a:cubicBezTo>
                  <a:lnTo>
                    <a:pt x="1277692" y="266797"/>
                  </a:lnTo>
                  <a:lnTo>
                    <a:pt x="1321514" y="252469"/>
                  </a:lnTo>
                  <a:cubicBezTo>
                    <a:pt x="1341997" y="248055"/>
                    <a:pt x="1363205" y="245736"/>
                    <a:pt x="1384927" y="245736"/>
                  </a:cubicBezTo>
                  <a:cubicBezTo>
                    <a:pt x="1558705" y="245736"/>
                    <a:pt x="1699580" y="394117"/>
                    <a:pt x="1699580" y="577155"/>
                  </a:cubicBezTo>
                  <a:lnTo>
                    <a:pt x="1693521" y="640459"/>
                  </a:lnTo>
                  <a:lnTo>
                    <a:pt x="1748860" y="634583"/>
                  </a:lnTo>
                  <a:cubicBezTo>
                    <a:pt x="1922638" y="634583"/>
                    <a:pt x="2063513" y="782964"/>
                    <a:pt x="2063513" y="966002"/>
                  </a:cubicBezTo>
                  <a:cubicBezTo>
                    <a:pt x="2063513" y="1149040"/>
                    <a:pt x="1922638" y="1297421"/>
                    <a:pt x="1748860" y="1297421"/>
                  </a:cubicBezTo>
                  <a:cubicBezTo>
                    <a:pt x="1727138" y="1297421"/>
                    <a:pt x="1705930" y="1295103"/>
                    <a:pt x="1685447" y="1290688"/>
                  </a:cubicBezTo>
                  <a:lnTo>
                    <a:pt x="1665561" y="1284186"/>
                  </a:lnTo>
                  <a:lnTo>
                    <a:pt x="1622509" y="1321170"/>
                  </a:lnTo>
                  <a:cubicBezTo>
                    <a:pt x="1537891" y="1381145"/>
                    <a:pt x="1420993" y="1418240"/>
                    <a:pt x="1291871" y="1418240"/>
                  </a:cubicBezTo>
                  <a:cubicBezTo>
                    <a:pt x="1227310" y="1418240"/>
                    <a:pt x="1165805" y="1408966"/>
                    <a:pt x="1109863" y="1392196"/>
                  </a:cubicBezTo>
                  <a:lnTo>
                    <a:pt x="1039202" y="1365012"/>
                  </a:lnTo>
                  <a:lnTo>
                    <a:pt x="1029719" y="1375742"/>
                  </a:lnTo>
                  <a:cubicBezTo>
                    <a:pt x="965475" y="1435717"/>
                    <a:pt x="876724" y="1472812"/>
                    <a:pt x="778692" y="1472812"/>
                  </a:cubicBezTo>
                  <a:cubicBezTo>
                    <a:pt x="656152" y="1472812"/>
                    <a:pt x="548113" y="1414851"/>
                    <a:pt x="484315" y="1326693"/>
                  </a:cubicBezTo>
                  <a:lnTo>
                    <a:pt x="464649" y="1292868"/>
                  </a:lnTo>
                  <a:lnTo>
                    <a:pt x="411579" y="1297421"/>
                  </a:lnTo>
                  <a:cubicBezTo>
                    <a:pt x="184270" y="1297421"/>
                    <a:pt x="0" y="1118223"/>
                    <a:pt x="0" y="897170"/>
                  </a:cubicBezTo>
                  <a:cubicBezTo>
                    <a:pt x="0" y="731380"/>
                    <a:pt x="103652" y="589134"/>
                    <a:pt x="251374" y="528373"/>
                  </a:cubicBezTo>
                  <a:lnTo>
                    <a:pt x="312856" y="509813"/>
                  </a:lnTo>
                  <a:lnTo>
                    <a:pt x="310540" y="487946"/>
                  </a:lnTo>
                  <a:cubicBezTo>
                    <a:pt x="310540" y="218461"/>
                    <a:pt x="540047" y="0"/>
                    <a:pt x="823159" y="0"/>
                  </a:cubicBezTo>
                  <a:close/>
                </a:path>
              </a:pathLst>
            </a:custGeom>
            <a:solidFill>
              <a:schemeClr val="bg1"/>
            </a:solidFill>
            <a:ln w="38100">
              <a:solidFill>
                <a:srgbClr val="E194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F9F720B3-5260-4667-B680-CC4418916396}"/>
                </a:ext>
              </a:extLst>
            </p:cNvPr>
            <p:cNvSpPr txBox="1"/>
            <p:nvPr/>
          </p:nvSpPr>
          <p:spPr>
            <a:xfrm>
              <a:off x="5045423" y="4186074"/>
              <a:ext cx="1493982" cy="784818"/>
            </a:xfrm>
            <a:prstGeom prst="rect">
              <a:avLst/>
            </a:prstGeom>
            <a:noFill/>
          </p:spPr>
          <p:txBody>
            <a:bodyPr wrap="square" lIns="91428" tIns="45714" rIns="91428" bIns="45714" rtlCol="0">
              <a:spAutoFit/>
            </a:bodyPr>
            <a:lstStyle/>
            <a:p>
              <a:pPr algn="just"/>
              <a:r>
                <a:rPr lang="en-US" sz="4500" b="1" dirty="0" err="1">
                  <a:solidFill>
                    <a:srgbClr val="0070C0"/>
                  </a:solidFill>
                  <a:latin typeface="Arial-Rounded" pitchFamily="34" charset="0"/>
                  <a:ea typeface="Arial-Rounded" pitchFamily="34" charset="0"/>
                  <a:cs typeface="Arial-Rounded" pitchFamily="34" charset="0"/>
                </a:rPr>
                <a:t>eng</a:t>
              </a:r>
              <a:endParaRPr lang="en-US" sz="4500" b="1" dirty="0">
                <a:solidFill>
                  <a:srgbClr val="0070C0"/>
                </a:solidFill>
                <a:latin typeface="Arial-Rounded" pitchFamily="34" charset="0"/>
                <a:ea typeface="Arial-Rounded" pitchFamily="34" charset="0"/>
                <a:cs typeface="Arial-Rounded" pitchFamily="34" charset="0"/>
              </a:endParaRPr>
            </a:p>
          </p:txBody>
        </p:sp>
      </p:grpSp>
      <p:grpSp>
        <p:nvGrpSpPr>
          <p:cNvPr id="12" name="Group 11">
            <a:extLst>
              <a:ext uri="{FF2B5EF4-FFF2-40B4-BE49-F238E27FC236}">
                <a16:creationId xmlns:a16="http://schemas.microsoft.com/office/drawing/2014/main" id="{68DE4B81-C86F-4C17-96A1-CC5583C40D33}"/>
              </a:ext>
            </a:extLst>
          </p:cNvPr>
          <p:cNvGrpSpPr/>
          <p:nvPr/>
        </p:nvGrpSpPr>
        <p:grpSpPr>
          <a:xfrm>
            <a:off x="4937488" y="2231868"/>
            <a:ext cx="2186086" cy="1350870"/>
            <a:chOff x="1642378" y="3994981"/>
            <a:chExt cx="2186086" cy="1350870"/>
          </a:xfrm>
        </p:grpSpPr>
        <p:sp>
          <p:nvSpPr>
            <p:cNvPr id="13" name="Freeform: Shape 12">
              <a:extLst>
                <a:ext uri="{FF2B5EF4-FFF2-40B4-BE49-F238E27FC236}">
                  <a16:creationId xmlns:a16="http://schemas.microsoft.com/office/drawing/2014/main" id="{3E5E9401-D32D-4449-9D66-DC7B80F19494}"/>
                </a:ext>
              </a:extLst>
            </p:cNvPr>
            <p:cNvSpPr/>
            <p:nvPr/>
          </p:nvSpPr>
          <p:spPr>
            <a:xfrm>
              <a:off x="1642378" y="3994981"/>
              <a:ext cx="2186086" cy="1350870"/>
            </a:xfrm>
            <a:custGeom>
              <a:avLst/>
              <a:gdLst>
                <a:gd name="connsiteX0" fmla="*/ 1354818 w 2186086"/>
                <a:gd name="connsiteY0" fmla="*/ 0 h 1350870"/>
                <a:gd name="connsiteX1" fmla="*/ 1580141 w 2186086"/>
                <a:gd name="connsiteY1" fmla="*/ 74395 h 1350870"/>
                <a:gd name="connsiteX2" fmla="*/ 1644625 w 2186086"/>
                <a:gd name="connsiteY2" fmla="*/ 150632 h 1350870"/>
                <a:gd name="connsiteX3" fmla="*/ 1673471 w 2186086"/>
                <a:gd name="connsiteY3" fmla="*/ 148314 h 1350870"/>
                <a:gd name="connsiteX4" fmla="*/ 1992126 w 2186086"/>
                <a:gd name="connsiteY4" fmla="*/ 402314 h 1350870"/>
                <a:gd name="connsiteX5" fmla="*/ 1982733 w 2186086"/>
                <a:gd name="connsiteY5" fmla="*/ 439402 h 1350870"/>
                <a:gd name="connsiteX6" fmla="*/ 1991466 w 2186086"/>
                <a:gd name="connsiteY6" fmla="*/ 441563 h 1350870"/>
                <a:gd name="connsiteX7" fmla="*/ 2186086 w 2186086"/>
                <a:gd name="connsiteY7" fmla="*/ 675602 h 1350870"/>
                <a:gd name="connsiteX8" fmla="*/ 2092754 w 2186086"/>
                <a:gd name="connsiteY8" fmla="*/ 855207 h 1350870"/>
                <a:gd name="connsiteX9" fmla="*/ 2056290 w 2186086"/>
                <a:gd name="connsiteY9" fmla="*/ 879189 h 1350870"/>
                <a:gd name="connsiteX10" fmla="*/ 2056769 w 2186086"/>
                <a:gd name="connsiteY10" fmla="*/ 882978 h 1350870"/>
                <a:gd name="connsiteX11" fmla="*/ 1738114 w 2186086"/>
                <a:gd name="connsiteY11" fmla="*/ 1136978 h 1350870"/>
                <a:gd name="connsiteX12" fmla="*/ 1736053 w 2186086"/>
                <a:gd name="connsiteY12" fmla="*/ 1136813 h 1350870"/>
                <a:gd name="connsiteX13" fmla="*/ 1667872 w 2186086"/>
                <a:gd name="connsiteY13" fmla="*/ 1217419 h 1350870"/>
                <a:gd name="connsiteX14" fmla="*/ 1442549 w 2186086"/>
                <a:gd name="connsiteY14" fmla="*/ 1291814 h 1350870"/>
                <a:gd name="connsiteX15" fmla="*/ 1264386 w 2186086"/>
                <a:gd name="connsiteY15" fmla="*/ 1248435 h 1350870"/>
                <a:gd name="connsiteX16" fmla="*/ 1227319 w 2186086"/>
                <a:gd name="connsiteY16" fmla="*/ 1224057 h 1350870"/>
                <a:gd name="connsiteX17" fmla="*/ 1182981 w 2186086"/>
                <a:gd name="connsiteY17" fmla="*/ 1276475 h 1350870"/>
                <a:gd name="connsiteX18" fmla="*/ 957658 w 2186086"/>
                <a:gd name="connsiteY18" fmla="*/ 1350870 h 1350870"/>
                <a:gd name="connsiteX19" fmla="*/ 732335 w 2186086"/>
                <a:gd name="connsiteY19" fmla="*/ 1276475 h 1350870"/>
                <a:gd name="connsiteX20" fmla="*/ 728624 w 2186086"/>
                <a:gd name="connsiteY20" fmla="*/ 1272088 h 1350870"/>
                <a:gd name="connsiteX21" fmla="*/ 669755 w 2186086"/>
                <a:gd name="connsiteY21" fmla="*/ 1286654 h 1350870"/>
                <a:gd name="connsiteX22" fmla="*/ 605535 w 2186086"/>
                <a:gd name="connsiteY22" fmla="*/ 1291814 h 1350870"/>
                <a:gd name="connsiteX23" fmla="*/ 311921 w 2186086"/>
                <a:gd name="connsiteY23" fmla="*/ 1136682 h 1350870"/>
                <a:gd name="connsiteX24" fmla="*/ 294311 w 2186086"/>
                <a:gd name="connsiteY24" fmla="*/ 1091462 h 1350870"/>
                <a:gd name="connsiteX25" fmla="*/ 254435 w 2186086"/>
                <a:gd name="connsiteY25" fmla="*/ 1088258 h 1350870"/>
                <a:gd name="connsiteX26" fmla="*/ 0 w 2186086"/>
                <a:gd name="connsiteY26" fmla="*/ 839418 h 1350870"/>
                <a:gd name="connsiteX27" fmla="*/ 194620 w 2186086"/>
                <a:gd name="connsiteY27" fmla="*/ 605379 h 1350870"/>
                <a:gd name="connsiteX28" fmla="*/ 244326 w 2186086"/>
                <a:gd name="connsiteY28" fmla="*/ 593080 h 1350870"/>
                <a:gd name="connsiteX29" fmla="*/ 219221 w 2186086"/>
                <a:gd name="connsiteY29" fmla="*/ 551454 h 1350870"/>
                <a:gd name="connsiteX30" fmla="*/ 204895 w 2186086"/>
                <a:gd name="connsiteY30" fmla="*/ 475922 h 1350870"/>
                <a:gd name="connsiteX31" fmla="*/ 523550 w 2186086"/>
                <a:gd name="connsiteY31" fmla="*/ 221922 h 1350870"/>
                <a:gd name="connsiteX32" fmla="*/ 618308 w 2186086"/>
                <a:gd name="connsiteY32" fmla="*/ 233341 h 1350870"/>
                <a:gd name="connsiteX33" fmla="*/ 657838 w 2186086"/>
                <a:gd name="connsiteY33" fmla="*/ 248489 h 1350870"/>
                <a:gd name="connsiteX34" fmla="*/ 664045 w 2186086"/>
                <a:gd name="connsiteY34" fmla="*/ 232550 h 1350870"/>
                <a:gd name="connsiteX35" fmla="*/ 957658 w 2186086"/>
                <a:gd name="connsiteY35" fmla="*/ 77418 h 1350870"/>
                <a:gd name="connsiteX36" fmla="*/ 1081693 w 2186086"/>
                <a:gd name="connsiteY36" fmla="*/ 97379 h 1350870"/>
                <a:gd name="connsiteX37" fmla="*/ 1102456 w 2186086"/>
                <a:gd name="connsiteY37" fmla="*/ 106362 h 1350870"/>
                <a:gd name="connsiteX38" fmla="*/ 1129495 w 2186086"/>
                <a:gd name="connsiteY38" fmla="*/ 74395 h 1350870"/>
                <a:gd name="connsiteX39" fmla="*/ 1354818 w 2186086"/>
                <a:gd name="connsiteY39" fmla="*/ 0 h 13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6086" h="1350870">
                  <a:moveTo>
                    <a:pt x="1354818" y="0"/>
                  </a:moveTo>
                  <a:cubicBezTo>
                    <a:pt x="1442812" y="0"/>
                    <a:pt x="1522476" y="28430"/>
                    <a:pt x="1580141" y="74395"/>
                  </a:cubicBezTo>
                  <a:lnTo>
                    <a:pt x="1644625" y="150632"/>
                  </a:lnTo>
                  <a:lnTo>
                    <a:pt x="1673471" y="148314"/>
                  </a:lnTo>
                  <a:cubicBezTo>
                    <a:pt x="1849459" y="148314"/>
                    <a:pt x="1992126" y="262034"/>
                    <a:pt x="1992126" y="402314"/>
                  </a:cubicBezTo>
                  <a:lnTo>
                    <a:pt x="1982733" y="439402"/>
                  </a:lnTo>
                  <a:lnTo>
                    <a:pt x="1991466" y="441563"/>
                  </a:lnTo>
                  <a:cubicBezTo>
                    <a:pt x="2105836" y="480122"/>
                    <a:pt x="2186086" y="570392"/>
                    <a:pt x="2186086" y="675602"/>
                  </a:cubicBezTo>
                  <a:cubicBezTo>
                    <a:pt x="2186086" y="745742"/>
                    <a:pt x="2150420" y="809242"/>
                    <a:pt x="2092754" y="855207"/>
                  </a:cubicBezTo>
                  <a:lnTo>
                    <a:pt x="2056290" y="879189"/>
                  </a:lnTo>
                  <a:lnTo>
                    <a:pt x="2056769" y="882978"/>
                  </a:lnTo>
                  <a:cubicBezTo>
                    <a:pt x="2056769" y="1023258"/>
                    <a:pt x="1914102" y="1136978"/>
                    <a:pt x="1738114" y="1136978"/>
                  </a:cubicBezTo>
                  <a:lnTo>
                    <a:pt x="1736053" y="1136813"/>
                  </a:lnTo>
                  <a:lnTo>
                    <a:pt x="1667872" y="1217419"/>
                  </a:lnTo>
                  <a:cubicBezTo>
                    <a:pt x="1610207" y="1263384"/>
                    <a:pt x="1530543" y="1291814"/>
                    <a:pt x="1442549" y="1291814"/>
                  </a:cubicBezTo>
                  <a:cubicBezTo>
                    <a:pt x="1376554" y="1291814"/>
                    <a:pt x="1315244" y="1275822"/>
                    <a:pt x="1264386" y="1248435"/>
                  </a:cubicBezTo>
                  <a:lnTo>
                    <a:pt x="1227319" y="1224057"/>
                  </a:lnTo>
                  <a:lnTo>
                    <a:pt x="1182981" y="1276475"/>
                  </a:lnTo>
                  <a:cubicBezTo>
                    <a:pt x="1125316" y="1322440"/>
                    <a:pt x="1045652" y="1350870"/>
                    <a:pt x="957658" y="1350870"/>
                  </a:cubicBezTo>
                  <a:cubicBezTo>
                    <a:pt x="869664" y="1350870"/>
                    <a:pt x="790001" y="1322440"/>
                    <a:pt x="732335" y="1276475"/>
                  </a:cubicBezTo>
                  <a:lnTo>
                    <a:pt x="728624" y="1272088"/>
                  </a:lnTo>
                  <a:lnTo>
                    <a:pt x="669755" y="1286654"/>
                  </a:lnTo>
                  <a:cubicBezTo>
                    <a:pt x="649012" y="1290037"/>
                    <a:pt x="627534" y="1291814"/>
                    <a:pt x="605535" y="1291814"/>
                  </a:cubicBezTo>
                  <a:cubicBezTo>
                    <a:pt x="473544" y="1291814"/>
                    <a:pt x="360296" y="1227847"/>
                    <a:pt x="311921" y="1136682"/>
                  </a:cubicBezTo>
                  <a:lnTo>
                    <a:pt x="294311" y="1091462"/>
                  </a:lnTo>
                  <a:lnTo>
                    <a:pt x="254435" y="1088258"/>
                  </a:lnTo>
                  <a:cubicBezTo>
                    <a:pt x="109229" y="1064573"/>
                    <a:pt x="0" y="962163"/>
                    <a:pt x="0" y="839418"/>
                  </a:cubicBezTo>
                  <a:cubicBezTo>
                    <a:pt x="0" y="734208"/>
                    <a:pt x="80250" y="643938"/>
                    <a:pt x="194620" y="605379"/>
                  </a:cubicBezTo>
                  <a:lnTo>
                    <a:pt x="244326" y="593080"/>
                  </a:lnTo>
                  <a:lnTo>
                    <a:pt x="219221" y="551454"/>
                  </a:lnTo>
                  <a:cubicBezTo>
                    <a:pt x="209911" y="527594"/>
                    <a:pt x="204895" y="502225"/>
                    <a:pt x="204895" y="475922"/>
                  </a:cubicBezTo>
                  <a:cubicBezTo>
                    <a:pt x="204895" y="335642"/>
                    <a:pt x="347562" y="221922"/>
                    <a:pt x="523550" y="221922"/>
                  </a:cubicBezTo>
                  <a:cubicBezTo>
                    <a:pt x="556548" y="221922"/>
                    <a:pt x="588374" y="225920"/>
                    <a:pt x="618308" y="233341"/>
                  </a:cubicBezTo>
                  <a:lnTo>
                    <a:pt x="657838" y="248489"/>
                  </a:lnTo>
                  <a:lnTo>
                    <a:pt x="664045" y="232550"/>
                  </a:lnTo>
                  <a:cubicBezTo>
                    <a:pt x="712419" y="141385"/>
                    <a:pt x="825667" y="77418"/>
                    <a:pt x="957658" y="77418"/>
                  </a:cubicBezTo>
                  <a:cubicBezTo>
                    <a:pt x="1001655" y="77418"/>
                    <a:pt x="1043570" y="84525"/>
                    <a:pt x="1081693" y="97379"/>
                  </a:cubicBezTo>
                  <a:lnTo>
                    <a:pt x="1102456" y="106362"/>
                  </a:lnTo>
                  <a:lnTo>
                    <a:pt x="1129495" y="74395"/>
                  </a:lnTo>
                  <a:cubicBezTo>
                    <a:pt x="1187160" y="28430"/>
                    <a:pt x="1266824" y="0"/>
                    <a:pt x="1354818" y="0"/>
                  </a:cubicBezTo>
                  <a:close/>
                </a:path>
              </a:pathLst>
            </a:custGeom>
            <a:solidFill>
              <a:schemeClr val="bg1"/>
            </a:solidFill>
            <a:ln w="38100">
              <a:solidFill>
                <a:srgbClr val="E194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C2FE3610-BD41-4722-B804-58C0530BF43C}"/>
                </a:ext>
              </a:extLst>
            </p:cNvPr>
            <p:cNvSpPr txBox="1"/>
            <p:nvPr/>
          </p:nvSpPr>
          <p:spPr>
            <a:xfrm>
              <a:off x="2045856" y="4290089"/>
              <a:ext cx="1493982" cy="784818"/>
            </a:xfrm>
            <a:prstGeom prst="rect">
              <a:avLst/>
            </a:prstGeom>
            <a:noFill/>
          </p:spPr>
          <p:txBody>
            <a:bodyPr wrap="square" lIns="91428" tIns="45714" rIns="91428" bIns="45714" rtlCol="0">
              <a:spAutoFit/>
            </a:bodyPr>
            <a:lstStyle/>
            <a:p>
              <a:pPr algn="ctr"/>
              <a:r>
                <a:rPr lang="en-US" sz="4500" b="1" dirty="0" err="1">
                  <a:solidFill>
                    <a:srgbClr val="0070C0"/>
                  </a:solidFill>
                  <a:latin typeface="Arial-Rounded" pitchFamily="34" charset="0"/>
                  <a:ea typeface="Arial-Rounded" pitchFamily="34" charset="0"/>
                  <a:cs typeface="Arial-Rounded" pitchFamily="34" charset="0"/>
                </a:rPr>
                <a:t>iêng</a:t>
              </a:r>
              <a:endParaRPr lang="en-US" sz="4500" b="1" dirty="0">
                <a:solidFill>
                  <a:srgbClr val="0070C0"/>
                </a:solidFill>
                <a:latin typeface="Arial-Rounded" pitchFamily="34" charset="0"/>
                <a:ea typeface="Arial-Rounded" pitchFamily="34" charset="0"/>
                <a:cs typeface="Arial-Rounded" pitchFamily="34" charset="0"/>
              </a:endParaRPr>
            </a:p>
          </p:txBody>
        </p:sp>
      </p:grpSp>
      <p:grpSp>
        <p:nvGrpSpPr>
          <p:cNvPr id="18" name="Group 17">
            <a:extLst>
              <a:ext uri="{FF2B5EF4-FFF2-40B4-BE49-F238E27FC236}">
                <a16:creationId xmlns:a16="http://schemas.microsoft.com/office/drawing/2014/main" id="{1BB3F135-16BA-44FF-BCF7-461F442ACB12}"/>
              </a:ext>
            </a:extLst>
          </p:cNvPr>
          <p:cNvGrpSpPr/>
          <p:nvPr/>
        </p:nvGrpSpPr>
        <p:grpSpPr>
          <a:xfrm>
            <a:off x="2617639" y="4280818"/>
            <a:ext cx="2558472" cy="1472812"/>
            <a:chOff x="4603205" y="3842077"/>
            <a:chExt cx="2558472" cy="1472812"/>
          </a:xfrm>
        </p:grpSpPr>
        <p:sp>
          <p:nvSpPr>
            <p:cNvPr id="19" name="Freeform: Shape 18">
              <a:extLst>
                <a:ext uri="{FF2B5EF4-FFF2-40B4-BE49-F238E27FC236}">
                  <a16:creationId xmlns:a16="http://schemas.microsoft.com/office/drawing/2014/main" id="{70FFB915-62F7-4624-BA7E-EF3F9C9D6090}"/>
                </a:ext>
              </a:extLst>
            </p:cNvPr>
            <p:cNvSpPr/>
            <p:nvPr/>
          </p:nvSpPr>
          <p:spPr>
            <a:xfrm>
              <a:off x="4603205" y="3842077"/>
              <a:ext cx="2558472" cy="1472812"/>
            </a:xfrm>
            <a:custGeom>
              <a:avLst/>
              <a:gdLst>
                <a:gd name="connsiteX0" fmla="*/ 823159 w 2063513"/>
                <a:gd name="connsiteY0" fmla="*/ 0 h 1472812"/>
                <a:gd name="connsiteX1" fmla="*/ 1248231 w 2063513"/>
                <a:gd name="connsiteY1" fmla="*/ 215131 h 1472812"/>
                <a:gd name="connsiteX2" fmla="*/ 1277692 w 2063513"/>
                <a:gd name="connsiteY2" fmla="*/ 266797 h 1472812"/>
                <a:gd name="connsiteX3" fmla="*/ 1321514 w 2063513"/>
                <a:gd name="connsiteY3" fmla="*/ 252469 h 1472812"/>
                <a:gd name="connsiteX4" fmla="*/ 1384927 w 2063513"/>
                <a:gd name="connsiteY4" fmla="*/ 245736 h 1472812"/>
                <a:gd name="connsiteX5" fmla="*/ 1699580 w 2063513"/>
                <a:gd name="connsiteY5" fmla="*/ 577155 h 1472812"/>
                <a:gd name="connsiteX6" fmla="*/ 1693521 w 2063513"/>
                <a:gd name="connsiteY6" fmla="*/ 640459 h 1472812"/>
                <a:gd name="connsiteX7" fmla="*/ 1748860 w 2063513"/>
                <a:gd name="connsiteY7" fmla="*/ 634583 h 1472812"/>
                <a:gd name="connsiteX8" fmla="*/ 2063513 w 2063513"/>
                <a:gd name="connsiteY8" fmla="*/ 966002 h 1472812"/>
                <a:gd name="connsiteX9" fmla="*/ 1748860 w 2063513"/>
                <a:gd name="connsiteY9" fmla="*/ 1297421 h 1472812"/>
                <a:gd name="connsiteX10" fmla="*/ 1685447 w 2063513"/>
                <a:gd name="connsiteY10" fmla="*/ 1290688 h 1472812"/>
                <a:gd name="connsiteX11" fmla="*/ 1665561 w 2063513"/>
                <a:gd name="connsiteY11" fmla="*/ 1284186 h 1472812"/>
                <a:gd name="connsiteX12" fmla="*/ 1622509 w 2063513"/>
                <a:gd name="connsiteY12" fmla="*/ 1321170 h 1472812"/>
                <a:gd name="connsiteX13" fmla="*/ 1291871 w 2063513"/>
                <a:gd name="connsiteY13" fmla="*/ 1418240 h 1472812"/>
                <a:gd name="connsiteX14" fmla="*/ 1109863 w 2063513"/>
                <a:gd name="connsiteY14" fmla="*/ 1392196 h 1472812"/>
                <a:gd name="connsiteX15" fmla="*/ 1039202 w 2063513"/>
                <a:gd name="connsiteY15" fmla="*/ 1365012 h 1472812"/>
                <a:gd name="connsiteX16" fmla="*/ 1029719 w 2063513"/>
                <a:gd name="connsiteY16" fmla="*/ 1375742 h 1472812"/>
                <a:gd name="connsiteX17" fmla="*/ 778692 w 2063513"/>
                <a:gd name="connsiteY17" fmla="*/ 1472812 h 1472812"/>
                <a:gd name="connsiteX18" fmla="*/ 484315 w 2063513"/>
                <a:gd name="connsiteY18" fmla="*/ 1326693 h 1472812"/>
                <a:gd name="connsiteX19" fmla="*/ 464649 w 2063513"/>
                <a:gd name="connsiteY19" fmla="*/ 1292868 h 1472812"/>
                <a:gd name="connsiteX20" fmla="*/ 411579 w 2063513"/>
                <a:gd name="connsiteY20" fmla="*/ 1297421 h 1472812"/>
                <a:gd name="connsiteX21" fmla="*/ 0 w 2063513"/>
                <a:gd name="connsiteY21" fmla="*/ 897170 h 1472812"/>
                <a:gd name="connsiteX22" fmla="*/ 251374 w 2063513"/>
                <a:gd name="connsiteY22" fmla="*/ 528373 h 1472812"/>
                <a:gd name="connsiteX23" fmla="*/ 312856 w 2063513"/>
                <a:gd name="connsiteY23" fmla="*/ 509813 h 1472812"/>
                <a:gd name="connsiteX24" fmla="*/ 310540 w 2063513"/>
                <a:gd name="connsiteY24" fmla="*/ 487946 h 1472812"/>
                <a:gd name="connsiteX25" fmla="*/ 823159 w 2063513"/>
                <a:gd name="connsiteY25" fmla="*/ 0 h 147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3513" h="1472812">
                  <a:moveTo>
                    <a:pt x="823159" y="0"/>
                  </a:moveTo>
                  <a:cubicBezTo>
                    <a:pt x="1000104" y="0"/>
                    <a:pt x="1156110" y="85336"/>
                    <a:pt x="1248231" y="215131"/>
                  </a:cubicBezTo>
                  <a:lnTo>
                    <a:pt x="1277692" y="266797"/>
                  </a:lnTo>
                  <a:lnTo>
                    <a:pt x="1321514" y="252469"/>
                  </a:lnTo>
                  <a:cubicBezTo>
                    <a:pt x="1341997" y="248055"/>
                    <a:pt x="1363205" y="245736"/>
                    <a:pt x="1384927" y="245736"/>
                  </a:cubicBezTo>
                  <a:cubicBezTo>
                    <a:pt x="1558705" y="245736"/>
                    <a:pt x="1699580" y="394117"/>
                    <a:pt x="1699580" y="577155"/>
                  </a:cubicBezTo>
                  <a:lnTo>
                    <a:pt x="1693521" y="640459"/>
                  </a:lnTo>
                  <a:lnTo>
                    <a:pt x="1748860" y="634583"/>
                  </a:lnTo>
                  <a:cubicBezTo>
                    <a:pt x="1922638" y="634583"/>
                    <a:pt x="2063513" y="782964"/>
                    <a:pt x="2063513" y="966002"/>
                  </a:cubicBezTo>
                  <a:cubicBezTo>
                    <a:pt x="2063513" y="1149040"/>
                    <a:pt x="1922638" y="1297421"/>
                    <a:pt x="1748860" y="1297421"/>
                  </a:cubicBezTo>
                  <a:cubicBezTo>
                    <a:pt x="1727138" y="1297421"/>
                    <a:pt x="1705930" y="1295103"/>
                    <a:pt x="1685447" y="1290688"/>
                  </a:cubicBezTo>
                  <a:lnTo>
                    <a:pt x="1665561" y="1284186"/>
                  </a:lnTo>
                  <a:lnTo>
                    <a:pt x="1622509" y="1321170"/>
                  </a:lnTo>
                  <a:cubicBezTo>
                    <a:pt x="1537891" y="1381145"/>
                    <a:pt x="1420993" y="1418240"/>
                    <a:pt x="1291871" y="1418240"/>
                  </a:cubicBezTo>
                  <a:cubicBezTo>
                    <a:pt x="1227310" y="1418240"/>
                    <a:pt x="1165805" y="1408966"/>
                    <a:pt x="1109863" y="1392196"/>
                  </a:cubicBezTo>
                  <a:lnTo>
                    <a:pt x="1039202" y="1365012"/>
                  </a:lnTo>
                  <a:lnTo>
                    <a:pt x="1029719" y="1375742"/>
                  </a:lnTo>
                  <a:cubicBezTo>
                    <a:pt x="965475" y="1435717"/>
                    <a:pt x="876724" y="1472812"/>
                    <a:pt x="778692" y="1472812"/>
                  </a:cubicBezTo>
                  <a:cubicBezTo>
                    <a:pt x="656152" y="1472812"/>
                    <a:pt x="548113" y="1414851"/>
                    <a:pt x="484315" y="1326693"/>
                  </a:cubicBezTo>
                  <a:lnTo>
                    <a:pt x="464649" y="1292868"/>
                  </a:lnTo>
                  <a:lnTo>
                    <a:pt x="411579" y="1297421"/>
                  </a:lnTo>
                  <a:cubicBezTo>
                    <a:pt x="184270" y="1297421"/>
                    <a:pt x="0" y="1118223"/>
                    <a:pt x="0" y="897170"/>
                  </a:cubicBezTo>
                  <a:cubicBezTo>
                    <a:pt x="0" y="731380"/>
                    <a:pt x="103652" y="589134"/>
                    <a:pt x="251374" y="528373"/>
                  </a:cubicBezTo>
                  <a:lnTo>
                    <a:pt x="312856" y="509813"/>
                  </a:lnTo>
                  <a:lnTo>
                    <a:pt x="310540" y="487946"/>
                  </a:lnTo>
                  <a:cubicBezTo>
                    <a:pt x="310540" y="218461"/>
                    <a:pt x="540047" y="0"/>
                    <a:pt x="823159" y="0"/>
                  </a:cubicBezTo>
                  <a:close/>
                </a:path>
              </a:pathLst>
            </a:custGeom>
            <a:solidFill>
              <a:schemeClr val="bg1"/>
            </a:solidFill>
            <a:ln w="38100">
              <a:solidFill>
                <a:srgbClr val="E194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C55774C-D45B-47A7-8E30-0D669B135DC5}"/>
                </a:ext>
              </a:extLst>
            </p:cNvPr>
            <p:cNvSpPr txBox="1"/>
            <p:nvPr/>
          </p:nvSpPr>
          <p:spPr>
            <a:xfrm>
              <a:off x="5490948" y="4182149"/>
              <a:ext cx="1493982" cy="784818"/>
            </a:xfrm>
            <a:prstGeom prst="rect">
              <a:avLst/>
            </a:prstGeom>
            <a:noFill/>
          </p:spPr>
          <p:txBody>
            <a:bodyPr wrap="square" lIns="91428" tIns="45714" rIns="91428" bIns="45714" rtlCol="0">
              <a:spAutoFit/>
            </a:bodyPr>
            <a:lstStyle/>
            <a:p>
              <a:pPr algn="just"/>
              <a:r>
                <a:rPr lang="en-US" sz="4500" b="1" dirty="0" err="1">
                  <a:solidFill>
                    <a:srgbClr val="0070C0"/>
                  </a:solidFill>
                  <a:latin typeface="Arial-Rounded" pitchFamily="34" charset="0"/>
                  <a:ea typeface="Arial-Rounded" pitchFamily="34" charset="0"/>
                  <a:cs typeface="Arial-Rounded" pitchFamily="34" charset="0"/>
                </a:rPr>
                <a:t>uy</a:t>
              </a:r>
              <a:endParaRPr lang="en-US" sz="4500" b="1" i="1" dirty="0">
                <a:solidFill>
                  <a:srgbClr val="0070C0"/>
                </a:solidFill>
                <a:latin typeface="Arial-Rounded" pitchFamily="34" charset="0"/>
                <a:ea typeface="Arial-Rounded" pitchFamily="34" charset="0"/>
                <a:cs typeface="Arial-Rounded" pitchFamily="34" charset="0"/>
              </a:endParaRPr>
            </a:p>
          </p:txBody>
        </p:sp>
      </p:grpSp>
      <p:grpSp>
        <p:nvGrpSpPr>
          <p:cNvPr id="24" name="Group 23">
            <a:extLst>
              <a:ext uri="{FF2B5EF4-FFF2-40B4-BE49-F238E27FC236}">
                <a16:creationId xmlns:a16="http://schemas.microsoft.com/office/drawing/2014/main" id="{B5D517D8-1CAD-4F4F-826B-127F411AC593}"/>
              </a:ext>
            </a:extLst>
          </p:cNvPr>
          <p:cNvGrpSpPr/>
          <p:nvPr/>
        </p:nvGrpSpPr>
        <p:grpSpPr>
          <a:xfrm>
            <a:off x="7015889" y="4103518"/>
            <a:ext cx="2558472" cy="1465601"/>
            <a:chOff x="1588656" y="2473272"/>
            <a:chExt cx="2558472" cy="1465601"/>
          </a:xfrm>
        </p:grpSpPr>
        <p:sp>
          <p:nvSpPr>
            <p:cNvPr id="25" name="Freeform: Shape 24">
              <a:extLst>
                <a:ext uri="{FF2B5EF4-FFF2-40B4-BE49-F238E27FC236}">
                  <a16:creationId xmlns:a16="http://schemas.microsoft.com/office/drawing/2014/main" id="{F157A8DD-A687-40E6-BD8A-869FC0BE890F}"/>
                </a:ext>
              </a:extLst>
            </p:cNvPr>
            <p:cNvSpPr/>
            <p:nvPr/>
          </p:nvSpPr>
          <p:spPr>
            <a:xfrm flipH="1">
              <a:off x="1588656" y="2473272"/>
              <a:ext cx="2558472" cy="1465601"/>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E194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A87AB959-633F-4AC1-B8C2-E24C84AAF7DF}"/>
                </a:ext>
              </a:extLst>
            </p:cNvPr>
            <p:cNvSpPr txBox="1"/>
            <p:nvPr/>
          </p:nvSpPr>
          <p:spPr>
            <a:xfrm>
              <a:off x="2209800" y="2848250"/>
              <a:ext cx="1493982" cy="784818"/>
            </a:xfrm>
            <a:prstGeom prst="rect">
              <a:avLst/>
            </a:prstGeom>
            <a:noFill/>
          </p:spPr>
          <p:txBody>
            <a:bodyPr wrap="square" lIns="91428" tIns="45714" rIns="91428" bIns="45714" rtlCol="0">
              <a:spAutoFit/>
            </a:bodyPr>
            <a:lstStyle/>
            <a:p>
              <a:pPr algn="just"/>
              <a:r>
                <a:rPr lang="en-US" sz="4500" b="1" dirty="0" err="1">
                  <a:solidFill>
                    <a:srgbClr val="0070C0"/>
                  </a:solidFill>
                  <a:latin typeface="Arial-Rounded" pitchFamily="34" charset="0"/>
                  <a:ea typeface="Arial-Rounded" pitchFamily="34" charset="0"/>
                  <a:cs typeface="Arial-Rounded" pitchFamily="34" charset="0"/>
                </a:rPr>
                <a:t>oay</a:t>
              </a:r>
              <a:endParaRPr lang="en-US" sz="4500" b="1" i="1" dirty="0">
                <a:solidFill>
                  <a:srgbClr val="0070C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98125457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ppt_x"/>
                                          </p:val>
                                        </p:tav>
                                        <p:tav tm="100000">
                                          <p:val>
                                            <p:strVal val="#ppt_x"/>
                                          </p:val>
                                        </p:tav>
                                      </p:tavLst>
                                    </p:anim>
                                    <p:anim calcmode="lin" valueType="num">
                                      <p:cBhvr additive="base">
                                        <p:cTn id="3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ppt_x"/>
                                          </p:val>
                                        </p:tav>
                                        <p:tav tm="100000">
                                          <p:val>
                                            <p:strVal val="#ppt_x"/>
                                          </p:val>
                                        </p:tav>
                                      </p:tavLst>
                                    </p:anim>
                                    <p:anim calcmode="lin" valueType="num">
                                      <p:cBhvr additive="base">
                                        <p:cTn id="4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388306" y="3107850"/>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TÌM TỪ NGỮ</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2708790" y="2988739"/>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18508836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8">
            <a:extLst>
              <a:ext uri="{FF2B5EF4-FFF2-40B4-BE49-F238E27FC236}">
                <a16:creationId xmlns:a16="http://schemas.microsoft.com/office/drawing/2014/main" id="{27F02EC6-300C-413C-A7C8-12FA2E3FBED3}"/>
              </a:ext>
            </a:extLst>
          </p:cNvPr>
          <p:cNvSpPr/>
          <p:nvPr/>
        </p:nvSpPr>
        <p:spPr>
          <a:xfrm>
            <a:off x="1230023" y="313414"/>
            <a:ext cx="10761960" cy="738664"/>
          </a:xfrm>
          <a:prstGeom prst="rect">
            <a:avLst/>
          </a:prstGeom>
        </p:spPr>
        <p:txBody>
          <a:bodyPr wrap="square">
            <a:spAutoFit/>
          </a:bodyPr>
          <a:lstStyle/>
          <a:p>
            <a:pPr algn="just"/>
            <a:r>
              <a:rPr lang="en-US" sz="4200" b="1" dirty="0" err="1">
                <a:latin typeface="Arial-Rounded" pitchFamily="34" charset="0"/>
                <a:ea typeface="Arial-Rounded" pitchFamily="34" charset="0"/>
                <a:cs typeface="Arial-Rounded" pitchFamily="34" charset="0"/>
              </a:rPr>
              <a:t>Tìm</a:t>
            </a:r>
            <a:r>
              <a:rPr lang="en-US" sz="4200" b="1" dirty="0">
                <a:latin typeface="Arial-Rounded" pitchFamily="34" charset="0"/>
                <a:ea typeface="Arial-Rounded" pitchFamily="34" charset="0"/>
                <a:cs typeface="Arial-Rounded" pitchFamily="34" charset="0"/>
              </a:rPr>
              <a:t> ở </a:t>
            </a:r>
            <a:r>
              <a:rPr lang="en-US" sz="4200" b="1" dirty="0" err="1">
                <a:latin typeface="Arial-Rounded" pitchFamily="34" charset="0"/>
                <a:ea typeface="Arial-Rounded" pitchFamily="34" charset="0"/>
                <a:cs typeface="Arial-Rounded" pitchFamily="34" charset="0"/>
              </a:rPr>
              <a:t>dưới</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đây</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những</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từ</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ngữ</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về</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trường</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học</a:t>
            </a:r>
            <a:endParaRPr lang="en-US" sz="4200" b="1" i="1" dirty="0">
              <a:solidFill>
                <a:srgbClr val="F08010"/>
              </a:solidFill>
              <a:latin typeface="Arial-Rounded" pitchFamily="34" charset="0"/>
              <a:ea typeface="Arial-Rounded" pitchFamily="34" charset="0"/>
              <a:cs typeface="Arial-Rounded" pitchFamily="34" charset="0"/>
            </a:endParaRPr>
          </a:p>
        </p:txBody>
      </p:sp>
      <p:grpSp>
        <p:nvGrpSpPr>
          <p:cNvPr id="100" name="Group 99">
            <a:extLst>
              <a:ext uri="{FF2B5EF4-FFF2-40B4-BE49-F238E27FC236}">
                <a16:creationId xmlns:a16="http://schemas.microsoft.com/office/drawing/2014/main" id="{834C3A32-44E4-4A34-8D48-DA3221CED639}"/>
              </a:ext>
            </a:extLst>
          </p:cNvPr>
          <p:cNvGrpSpPr/>
          <p:nvPr/>
        </p:nvGrpSpPr>
        <p:grpSpPr>
          <a:xfrm>
            <a:off x="308762" y="186093"/>
            <a:ext cx="863972" cy="1015663"/>
            <a:chOff x="647810" y="1552984"/>
            <a:chExt cx="863972" cy="1015663"/>
          </a:xfrm>
        </p:grpSpPr>
        <p:sp>
          <p:nvSpPr>
            <p:cNvPr id="101" name="Oval 100">
              <a:extLst>
                <a:ext uri="{FF2B5EF4-FFF2-40B4-BE49-F238E27FC236}">
                  <a16:creationId xmlns:a16="http://schemas.microsoft.com/office/drawing/2014/main" id="{21819195-4EBE-4C36-A12A-E84E203DCFFA}"/>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102" name="Rectangle 101">
              <a:extLst>
                <a:ext uri="{FF2B5EF4-FFF2-40B4-BE49-F238E27FC236}">
                  <a16:creationId xmlns:a16="http://schemas.microsoft.com/office/drawing/2014/main" id="{4281B724-39E7-4267-B074-E796C456D44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grpSp>
        <p:nvGrpSpPr>
          <p:cNvPr id="8" name="Group 7">
            <a:extLst>
              <a:ext uri="{FF2B5EF4-FFF2-40B4-BE49-F238E27FC236}">
                <a16:creationId xmlns:a16="http://schemas.microsoft.com/office/drawing/2014/main" id="{5417EEB9-0494-4078-B3A3-B4E70643DB4D}"/>
              </a:ext>
            </a:extLst>
          </p:cNvPr>
          <p:cNvGrpSpPr/>
          <p:nvPr/>
        </p:nvGrpSpPr>
        <p:grpSpPr>
          <a:xfrm>
            <a:off x="210064" y="1118845"/>
            <a:ext cx="11746471" cy="5462298"/>
            <a:chOff x="210064" y="1466035"/>
            <a:chExt cx="11746471" cy="5115107"/>
          </a:xfrm>
        </p:grpSpPr>
        <p:sp>
          <p:nvSpPr>
            <p:cNvPr id="98" name="Rectangle 97">
              <a:extLst>
                <a:ext uri="{FF2B5EF4-FFF2-40B4-BE49-F238E27FC236}">
                  <a16:creationId xmlns:a16="http://schemas.microsoft.com/office/drawing/2014/main" id="{0C6B0F19-1D84-4734-A134-9D5CF6595B2F}"/>
                </a:ext>
              </a:extLst>
            </p:cNvPr>
            <p:cNvSpPr/>
            <p:nvPr/>
          </p:nvSpPr>
          <p:spPr>
            <a:xfrm>
              <a:off x="210064" y="1466035"/>
              <a:ext cx="11732553" cy="4663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5C60E0-DF55-49F6-8736-EC481C31CE3A}"/>
                </a:ext>
              </a:extLst>
            </p:cNvPr>
            <p:cNvPicPr>
              <a:picLocks noChangeAspect="1"/>
            </p:cNvPicPr>
            <p:nvPr/>
          </p:nvPicPr>
          <p:blipFill>
            <a:blip r:embed="rId3"/>
            <a:stretch>
              <a:fillRect/>
            </a:stretch>
          </p:blipFill>
          <p:spPr>
            <a:xfrm>
              <a:off x="223983" y="1574347"/>
              <a:ext cx="11732552" cy="5006795"/>
            </a:xfrm>
            <a:prstGeom prst="rect">
              <a:avLst/>
            </a:prstGeom>
            <a:effectLst>
              <a:glow rad="139700">
                <a:srgbClr val="806EE9">
                  <a:alpha val="40000"/>
                </a:srgbClr>
              </a:glow>
            </a:effectLst>
          </p:spPr>
        </p:pic>
        <p:sp>
          <p:nvSpPr>
            <p:cNvPr id="12" name="TextBox 11">
              <a:extLst>
                <a:ext uri="{FF2B5EF4-FFF2-40B4-BE49-F238E27FC236}">
                  <a16:creationId xmlns:a16="http://schemas.microsoft.com/office/drawing/2014/main" id="{7BCE38F1-F9DE-4C47-9DBE-0C946ACD47E9}"/>
                </a:ext>
              </a:extLst>
            </p:cNvPr>
            <p:cNvSpPr txBox="1"/>
            <p:nvPr/>
          </p:nvSpPr>
          <p:spPr>
            <a:xfrm>
              <a:off x="1911360" y="2295174"/>
              <a:ext cx="1645754" cy="461653"/>
            </a:xfrm>
            <a:prstGeom prst="rect">
              <a:avLst/>
            </a:prstGeom>
            <a:noFill/>
          </p:spPr>
          <p:txBody>
            <a:bodyPr wrap="square" lIns="91428" tIns="45714" rIns="91428" bIns="45714" rtlCol="0">
              <a:spAutoFit/>
            </a:bodyPr>
            <a:lstStyle/>
            <a:p>
              <a:pPr algn="ctr"/>
              <a:r>
                <a:rPr lang="en-US" sz="2400" b="1" dirty="0" err="1">
                  <a:solidFill>
                    <a:srgbClr val="823082"/>
                  </a:solidFill>
                  <a:latin typeface="Quicksand" panose="00000500000000000000" pitchFamily="2" charset="0"/>
                  <a:ea typeface="Arial-Rounded" pitchFamily="34" charset="0"/>
                  <a:cs typeface="Arial-Rounded" pitchFamily="34" charset="0"/>
                </a:rPr>
                <a:t>cô</a:t>
              </a:r>
              <a:r>
                <a:rPr lang="en-US" sz="2400" b="1" dirty="0">
                  <a:solidFill>
                    <a:srgbClr val="823082"/>
                  </a:solidFill>
                  <a:latin typeface="Quicksand" panose="00000500000000000000" pitchFamily="2" charset="0"/>
                  <a:ea typeface="Arial-Rounded" pitchFamily="34" charset="0"/>
                  <a:cs typeface="Arial-Rounded" pitchFamily="34" charset="0"/>
                </a:rPr>
                <a:t> </a:t>
              </a:r>
              <a:r>
                <a:rPr lang="en-US" sz="2400" b="1" dirty="0" err="1">
                  <a:solidFill>
                    <a:srgbClr val="823082"/>
                  </a:solidFill>
                  <a:latin typeface="Quicksand" panose="00000500000000000000" pitchFamily="2" charset="0"/>
                  <a:ea typeface="Arial-Rounded" pitchFamily="34" charset="0"/>
                  <a:cs typeface="Arial-Rounded" pitchFamily="34" charset="0"/>
                </a:rPr>
                <a:t>giáo</a:t>
              </a:r>
              <a:endParaRPr lang="en-US" sz="2400" b="1" i="1" dirty="0">
                <a:solidFill>
                  <a:srgbClr val="823082"/>
                </a:solidFill>
                <a:latin typeface="Quicksand" panose="00000500000000000000" pitchFamily="2"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607F47D9-29DC-4FC8-9E4A-CDE8B27F6AD6}"/>
                </a:ext>
              </a:extLst>
            </p:cNvPr>
            <p:cNvSpPr txBox="1"/>
            <p:nvPr/>
          </p:nvSpPr>
          <p:spPr>
            <a:xfrm>
              <a:off x="8655480" y="4176401"/>
              <a:ext cx="1945532" cy="830985"/>
            </a:xfrm>
            <a:prstGeom prst="rect">
              <a:avLst/>
            </a:prstGeom>
            <a:noFill/>
          </p:spPr>
          <p:txBody>
            <a:bodyPr wrap="square" lIns="91428" tIns="45714" rIns="91428" bIns="45714" rtlCol="0">
              <a:spAutoFit/>
            </a:bodyPr>
            <a:lstStyle/>
            <a:p>
              <a:pPr algn="ctr"/>
              <a:r>
                <a:rPr lang="en-US" sz="2400" b="1" dirty="0" err="1">
                  <a:solidFill>
                    <a:srgbClr val="823082"/>
                  </a:solidFill>
                  <a:latin typeface="Quicksand" panose="00000500000000000000" pitchFamily="2" charset="0"/>
                  <a:ea typeface="Arial-Rounded" pitchFamily="34" charset="0"/>
                  <a:cs typeface="Arial-Rounded" pitchFamily="34" charset="0"/>
                </a:rPr>
                <a:t>đèn</a:t>
              </a:r>
              <a:r>
                <a:rPr lang="en-US" sz="2400" b="1" dirty="0">
                  <a:solidFill>
                    <a:srgbClr val="823082"/>
                  </a:solidFill>
                  <a:latin typeface="Quicksand" panose="00000500000000000000" pitchFamily="2" charset="0"/>
                  <a:ea typeface="Arial-Rounded" pitchFamily="34" charset="0"/>
                  <a:cs typeface="Arial-Rounded" pitchFamily="34" charset="0"/>
                </a:rPr>
                <a:t> </a:t>
              </a:r>
              <a:r>
                <a:rPr lang="en-US" sz="2400" b="1" dirty="0" err="1">
                  <a:solidFill>
                    <a:srgbClr val="823082"/>
                  </a:solidFill>
                  <a:latin typeface="Quicksand" panose="00000500000000000000" pitchFamily="2" charset="0"/>
                  <a:ea typeface="Arial-Rounded" pitchFamily="34" charset="0"/>
                  <a:cs typeface="Arial-Rounded" pitchFamily="34" charset="0"/>
                </a:rPr>
                <a:t>giao</a:t>
              </a:r>
              <a:r>
                <a:rPr lang="en-US" sz="2400" b="1" dirty="0">
                  <a:solidFill>
                    <a:srgbClr val="823082"/>
                  </a:solidFill>
                  <a:latin typeface="Quicksand" panose="00000500000000000000" pitchFamily="2" charset="0"/>
                  <a:ea typeface="Arial-Rounded" pitchFamily="34" charset="0"/>
                  <a:cs typeface="Arial-Rounded" pitchFamily="34" charset="0"/>
                </a:rPr>
                <a:t> </a:t>
              </a:r>
              <a:r>
                <a:rPr lang="en-US" sz="2400" b="1" dirty="0" err="1">
                  <a:solidFill>
                    <a:srgbClr val="823082"/>
                  </a:solidFill>
                  <a:latin typeface="Quicksand" panose="00000500000000000000" pitchFamily="2" charset="0"/>
                  <a:ea typeface="Arial-Rounded" pitchFamily="34" charset="0"/>
                  <a:cs typeface="Arial-Rounded" pitchFamily="34" charset="0"/>
                </a:rPr>
                <a:t>thông</a:t>
              </a:r>
              <a:endParaRPr lang="en-US" sz="2400" b="1" dirty="0">
                <a:solidFill>
                  <a:srgbClr val="823082"/>
                </a:solidFill>
                <a:latin typeface="Quicksand" panose="00000500000000000000" pitchFamily="2"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2FC47B20-C1A8-41E8-8BFD-C5BE7FFC0006}"/>
                </a:ext>
              </a:extLst>
            </p:cNvPr>
            <p:cNvSpPr txBox="1"/>
            <p:nvPr/>
          </p:nvSpPr>
          <p:spPr>
            <a:xfrm>
              <a:off x="1890767" y="4141821"/>
              <a:ext cx="1645754" cy="830985"/>
            </a:xfrm>
            <a:prstGeom prst="rect">
              <a:avLst/>
            </a:prstGeom>
            <a:noFill/>
          </p:spPr>
          <p:txBody>
            <a:bodyPr wrap="square" lIns="91428" tIns="45714" rIns="91428" bIns="45714" rtlCol="0">
              <a:spAutoFit/>
            </a:bodyPr>
            <a:lstStyle/>
            <a:p>
              <a:pPr algn="ctr"/>
              <a:r>
                <a:rPr lang="en-US" sz="2400" b="1" dirty="0" err="1">
                  <a:solidFill>
                    <a:srgbClr val="823082"/>
                  </a:solidFill>
                  <a:latin typeface="Quicksand" panose="00000500000000000000" pitchFamily="2" charset="0"/>
                  <a:ea typeface="Arial-Rounded" pitchFamily="34" charset="0"/>
                  <a:cs typeface="Arial-Rounded" pitchFamily="34" charset="0"/>
                </a:rPr>
                <a:t>hiệu</a:t>
              </a:r>
              <a:r>
                <a:rPr lang="en-US" sz="2400" b="1" dirty="0">
                  <a:solidFill>
                    <a:srgbClr val="823082"/>
                  </a:solidFill>
                  <a:latin typeface="Quicksand" panose="00000500000000000000" pitchFamily="2" charset="0"/>
                  <a:ea typeface="Arial-Rounded" pitchFamily="34" charset="0"/>
                  <a:cs typeface="Arial-Rounded" pitchFamily="34" charset="0"/>
                </a:rPr>
                <a:t> </a:t>
              </a:r>
              <a:r>
                <a:rPr lang="en-US" sz="2400" b="1" dirty="0" err="1">
                  <a:solidFill>
                    <a:srgbClr val="823082"/>
                  </a:solidFill>
                  <a:latin typeface="Quicksand" panose="00000500000000000000" pitchFamily="2" charset="0"/>
                  <a:ea typeface="Arial-Rounded" pitchFamily="34" charset="0"/>
                  <a:cs typeface="Arial-Rounded" pitchFamily="34" charset="0"/>
                </a:rPr>
                <a:t>trưởng</a:t>
              </a:r>
              <a:endParaRPr lang="en-US" sz="2400" b="1" i="1" dirty="0">
                <a:solidFill>
                  <a:srgbClr val="823082"/>
                </a:solidFill>
                <a:latin typeface="Quicksand" panose="00000500000000000000" pitchFamily="2"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C12EF990-AD6C-4566-A124-CCC02E29A948}"/>
                </a:ext>
              </a:extLst>
            </p:cNvPr>
            <p:cNvSpPr txBox="1"/>
            <p:nvPr/>
          </p:nvSpPr>
          <p:spPr>
            <a:xfrm>
              <a:off x="1911360" y="3352800"/>
              <a:ext cx="1645754" cy="461653"/>
            </a:xfrm>
            <a:prstGeom prst="rect">
              <a:avLst/>
            </a:prstGeom>
            <a:noFill/>
          </p:spPr>
          <p:txBody>
            <a:bodyPr wrap="square" lIns="91428" tIns="45714" rIns="91428" bIns="45714" rtlCol="0">
              <a:spAutoFit/>
            </a:bodyPr>
            <a:lstStyle/>
            <a:p>
              <a:pPr algn="ctr"/>
              <a:r>
                <a:rPr lang="en-US" sz="2400" b="1" dirty="0" err="1">
                  <a:solidFill>
                    <a:srgbClr val="00B0F0"/>
                  </a:solidFill>
                  <a:latin typeface="Quicksand" panose="00000500000000000000" pitchFamily="2" charset="0"/>
                  <a:ea typeface="Arial-Rounded" pitchFamily="34" charset="0"/>
                  <a:cs typeface="Arial-Rounded" pitchFamily="34" charset="0"/>
                </a:rPr>
                <a:t>sách</a:t>
              </a:r>
              <a:endParaRPr lang="en-US" sz="2400" b="1" i="1" dirty="0">
                <a:solidFill>
                  <a:srgbClr val="00B0F0"/>
                </a:solidFill>
                <a:latin typeface="Quicksand" panose="00000500000000000000" pitchFamily="2" charset="0"/>
                <a:ea typeface="Arial-Rounded" pitchFamily="34" charset="0"/>
                <a:cs typeface="Arial-Rounded" pitchFamily="34" charset="0"/>
              </a:endParaRPr>
            </a:p>
          </p:txBody>
        </p:sp>
        <p:sp>
          <p:nvSpPr>
            <p:cNvPr id="19" name="TextBox 18">
              <a:extLst>
                <a:ext uri="{FF2B5EF4-FFF2-40B4-BE49-F238E27FC236}">
                  <a16:creationId xmlns:a16="http://schemas.microsoft.com/office/drawing/2014/main" id="{AFCC1CD1-CA3E-4A2E-A3A8-223C180E30F1}"/>
                </a:ext>
              </a:extLst>
            </p:cNvPr>
            <p:cNvSpPr txBox="1"/>
            <p:nvPr/>
          </p:nvSpPr>
          <p:spPr>
            <a:xfrm>
              <a:off x="4249826" y="3488960"/>
              <a:ext cx="1645754" cy="461653"/>
            </a:xfrm>
            <a:prstGeom prst="rect">
              <a:avLst/>
            </a:prstGeom>
            <a:noFill/>
          </p:spPr>
          <p:txBody>
            <a:bodyPr wrap="square" lIns="91428" tIns="45714" rIns="91428" bIns="45714" rtlCol="0">
              <a:spAutoFit/>
            </a:bodyPr>
            <a:lstStyle/>
            <a:p>
              <a:pPr algn="ctr"/>
              <a:r>
                <a:rPr lang="en-US" sz="2400" b="1" dirty="0" err="1">
                  <a:solidFill>
                    <a:srgbClr val="17B968"/>
                  </a:solidFill>
                  <a:latin typeface="Quicksand" panose="00000500000000000000" pitchFamily="2" charset="0"/>
                  <a:ea typeface="Arial-Rounded" pitchFamily="34" charset="0"/>
                  <a:cs typeface="Arial-Rounded" pitchFamily="34" charset="0"/>
                </a:rPr>
                <a:t>lớp</a:t>
              </a:r>
              <a:r>
                <a:rPr lang="en-US" sz="2400" b="1" dirty="0">
                  <a:solidFill>
                    <a:srgbClr val="17B968"/>
                  </a:solidFill>
                  <a:latin typeface="Quicksand" panose="00000500000000000000" pitchFamily="2" charset="0"/>
                  <a:ea typeface="Arial-Rounded" pitchFamily="34" charset="0"/>
                  <a:cs typeface="Arial-Rounded" pitchFamily="34" charset="0"/>
                </a:rPr>
                <a:t> </a:t>
              </a:r>
              <a:r>
                <a:rPr lang="en-US" sz="2400" b="1" dirty="0" err="1">
                  <a:solidFill>
                    <a:srgbClr val="17B968"/>
                  </a:solidFill>
                  <a:latin typeface="Quicksand" panose="00000500000000000000" pitchFamily="2" charset="0"/>
                  <a:ea typeface="Arial-Rounded" pitchFamily="34" charset="0"/>
                  <a:cs typeface="Arial-Rounded" pitchFamily="34" charset="0"/>
                </a:rPr>
                <a:t>học</a:t>
              </a:r>
              <a:endParaRPr lang="en-US" sz="2400" b="1" i="1" dirty="0">
                <a:solidFill>
                  <a:srgbClr val="17B968"/>
                </a:solidFill>
                <a:latin typeface="Quicksand" panose="00000500000000000000" pitchFamily="2"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37CE946B-B0D9-498A-A553-285BB7E58193}"/>
                </a:ext>
              </a:extLst>
            </p:cNvPr>
            <p:cNvSpPr txBox="1"/>
            <p:nvPr/>
          </p:nvSpPr>
          <p:spPr>
            <a:xfrm>
              <a:off x="4249826" y="4523585"/>
              <a:ext cx="1645754" cy="461653"/>
            </a:xfrm>
            <a:prstGeom prst="rect">
              <a:avLst/>
            </a:prstGeom>
            <a:noFill/>
          </p:spPr>
          <p:txBody>
            <a:bodyPr wrap="square" lIns="91428" tIns="45714" rIns="91428" bIns="45714" rtlCol="0">
              <a:spAutoFit/>
            </a:bodyPr>
            <a:lstStyle/>
            <a:p>
              <a:pPr algn="ctr"/>
              <a:r>
                <a:rPr lang="en-US" sz="2400" b="1" dirty="0" err="1">
                  <a:solidFill>
                    <a:srgbClr val="EE369D"/>
                  </a:solidFill>
                  <a:latin typeface="Quicksand" panose="00000500000000000000" pitchFamily="2" charset="0"/>
                  <a:ea typeface="Arial-Rounded" pitchFamily="34" charset="0"/>
                  <a:cs typeface="Arial-Rounded" pitchFamily="34" charset="0"/>
                </a:rPr>
                <a:t>thầy</a:t>
              </a:r>
              <a:r>
                <a:rPr lang="en-US" sz="2400" b="1" dirty="0">
                  <a:solidFill>
                    <a:srgbClr val="EE369D"/>
                  </a:solidFill>
                  <a:latin typeface="Quicksand" panose="00000500000000000000" pitchFamily="2" charset="0"/>
                  <a:ea typeface="Arial-Rounded" pitchFamily="34" charset="0"/>
                  <a:cs typeface="Arial-Rounded" pitchFamily="34" charset="0"/>
                </a:rPr>
                <a:t> </a:t>
              </a:r>
              <a:r>
                <a:rPr lang="en-US" sz="2400" b="1" dirty="0" err="1">
                  <a:solidFill>
                    <a:srgbClr val="EE369D"/>
                  </a:solidFill>
                  <a:latin typeface="Quicksand" panose="00000500000000000000" pitchFamily="2" charset="0"/>
                  <a:ea typeface="Arial-Rounded" pitchFamily="34" charset="0"/>
                  <a:cs typeface="Arial-Rounded" pitchFamily="34" charset="0"/>
                </a:rPr>
                <a:t>giáo</a:t>
              </a:r>
              <a:endParaRPr lang="en-US" sz="2400" b="1" i="1" dirty="0">
                <a:solidFill>
                  <a:srgbClr val="EE369D"/>
                </a:solidFill>
                <a:latin typeface="Quicksand" panose="00000500000000000000" pitchFamily="2"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6CD2A050-576C-48CA-A9D9-F99335544F0E}"/>
                </a:ext>
              </a:extLst>
            </p:cNvPr>
            <p:cNvSpPr txBox="1"/>
            <p:nvPr/>
          </p:nvSpPr>
          <p:spPr>
            <a:xfrm>
              <a:off x="6483559" y="3547996"/>
              <a:ext cx="1645754" cy="461653"/>
            </a:xfrm>
            <a:prstGeom prst="rect">
              <a:avLst/>
            </a:prstGeom>
            <a:noFill/>
          </p:spPr>
          <p:txBody>
            <a:bodyPr wrap="square" lIns="91428" tIns="45714" rIns="91428" bIns="45714" rtlCol="0">
              <a:spAutoFit/>
            </a:bodyPr>
            <a:lstStyle/>
            <a:p>
              <a:pPr algn="ctr"/>
              <a:r>
                <a:rPr lang="en-US" sz="2400" b="1" dirty="0" err="1">
                  <a:solidFill>
                    <a:srgbClr val="E5795E"/>
                  </a:solidFill>
                  <a:latin typeface="Quicksand" panose="00000500000000000000" pitchFamily="2" charset="0"/>
                  <a:ea typeface="Arial-Rounded" pitchFamily="34" charset="0"/>
                  <a:cs typeface="Arial-Rounded" pitchFamily="34" charset="0"/>
                </a:rPr>
                <a:t>bảng</a:t>
              </a:r>
              <a:endParaRPr lang="en-US" sz="2400" b="1" i="1" dirty="0">
                <a:solidFill>
                  <a:srgbClr val="E5795E"/>
                </a:solidFill>
                <a:latin typeface="Quicksand" panose="00000500000000000000" pitchFamily="2" charset="0"/>
                <a:ea typeface="Arial-Rounded" pitchFamily="34" charset="0"/>
                <a:cs typeface="Arial-Rounded" pitchFamily="34" charset="0"/>
              </a:endParaRPr>
            </a:p>
          </p:txBody>
        </p:sp>
        <p:sp>
          <p:nvSpPr>
            <p:cNvPr id="22" name="TextBox 21">
              <a:extLst>
                <a:ext uri="{FF2B5EF4-FFF2-40B4-BE49-F238E27FC236}">
                  <a16:creationId xmlns:a16="http://schemas.microsoft.com/office/drawing/2014/main" id="{59CCEA4A-7339-47F2-8CA9-861E51CA4717}"/>
                </a:ext>
              </a:extLst>
            </p:cNvPr>
            <p:cNvSpPr txBox="1"/>
            <p:nvPr/>
          </p:nvSpPr>
          <p:spPr>
            <a:xfrm>
              <a:off x="6483559" y="2537115"/>
              <a:ext cx="1645754" cy="461653"/>
            </a:xfrm>
            <a:prstGeom prst="rect">
              <a:avLst/>
            </a:prstGeom>
            <a:noFill/>
          </p:spPr>
          <p:txBody>
            <a:bodyPr wrap="square" lIns="91428" tIns="45714" rIns="91428" bIns="45714" rtlCol="0">
              <a:spAutoFit/>
            </a:bodyPr>
            <a:lstStyle/>
            <a:p>
              <a:pPr algn="ctr"/>
              <a:r>
                <a:rPr lang="en-US" sz="2400" b="1" dirty="0" err="1">
                  <a:solidFill>
                    <a:srgbClr val="823082"/>
                  </a:solidFill>
                  <a:latin typeface="Quicksand" panose="00000500000000000000" pitchFamily="2" charset="0"/>
                  <a:ea typeface="Arial-Rounded" pitchFamily="34" charset="0"/>
                  <a:cs typeface="Arial-Rounded" pitchFamily="34" charset="0"/>
                </a:rPr>
                <a:t>vở</a:t>
              </a:r>
              <a:endParaRPr lang="en-US" sz="2400" b="1" i="1" dirty="0">
                <a:solidFill>
                  <a:srgbClr val="823082"/>
                </a:solidFill>
                <a:latin typeface="Quicksand" panose="00000500000000000000" pitchFamily="2" charset="0"/>
                <a:ea typeface="Arial-Rounded" pitchFamily="34" charset="0"/>
                <a:cs typeface="Arial-Rounded" pitchFamily="34" charset="0"/>
              </a:endParaRPr>
            </a:p>
          </p:txBody>
        </p:sp>
        <p:sp>
          <p:nvSpPr>
            <p:cNvPr id="23" name="TextBox 22">
              <a:extLst>
                <a:ext uri="{FF2B5EF4-FFF2-40B4-BE49-F238E27FC236}">
                  <a16:creationId xmlns:a16="http://schemas.microsoft.com/office/drawing/2014/main" id="{5CB0E6CD-E322-476C-8540-D83B6D3F2FF8}"/>
                </a:ext>
              </a:extLst>
            </p:cNvPr>
            <p:cNvSpPr txBox="1"/>
            <p:nvPr/>
          </p:nvSpPr>
          <p:spPr>
            <a:xfrm>
              <a:off x="6498549" y="5525578"/>
              <a:ext cx="1645754" cy="461653"/>
            </a:xfrm>
            <a:prstGeom prst="rect">
              <a:avLst/>
            </a:prstGeom>
            <a:noFill/>
          </p:spPr>
          <p:txBody>
            <a:bodyPr wrap="square" lIns="91428" tIns="45714" rIns="91428" bIns="45714" rtlCol="0">
              <a:spAutoFit/>
            </a:bodyPr>
            <a:lstStyle/>
            <a:p>
              <a:pPr algn="ctr"/>
              <a:r>
                <a:rPr lang="en-US" sz="2400" b="1" dirty="0" err="1">
                  <a:solidFill>
                    <a:srgbClr val="AE40AE"/>
                  </a:solidFill>
                  <a:latin typeface="Quicksand" panose="00000500000000000000" pitchFamily="2" charset="0"/>
                  <a:ea typeface="Arial-Rounded" pitchFamily="34" charset="0"/>
                  <a:cs typeface="Arial-Rounded" pitchFamily="34" charset="0"/>
                </a:rPr>
                <a:t>búp</a:t>
              </a:r>
              <a:r>
                <a:rPr lang="en-US" sz="2400" b="1" dirty="0">
                  <a:solidFill>
                    <a:srgbClr val="AE40AE"/>
                  </a:solidFill>
                  <a:latin typeface="Quicksand" panose="00000500000000000000" pitchFamily="2" charset="0"/>
                  <a:ea typeface="Arial-Rounded" pitchFamily="34" charset="0"/>
                  <a:cs typeface="Arial-Rounded" pitchFamily="34" charset="0"/>
                </a:rPr>
                <a:t> </a:t>
              </a:r>
              <a:r>
                <a:rPr lang="en-US" sz="2400" b="1" dirty="0" err="1">
                  <a:solidFill>
                    <a:srgbClr val="AE40AE"/>
                  </a:solidFill>
                  <a:latin typeface="Quicksand" panose="00000500000000000000" pitchFamily="2" charset="0"/>
                  <a:ea typeface="Arial-Rounded" pitchFamily="34" charset="0"/>
                  <a:cs typeface="Arial-Rounded" pitchFamily="34" charset="0"/>
                </a:rPr>
                <a:t>bê</a:t>
              </a:r>
              <a:endParaRPr lang="en-US" sz="2400" b="1" i="1" dirty="0">
                <a:solidFill>
                  <a:srgbClr val="AE40AE"/>
                </a:solidFill>
                <a:latin typeface="Quicksand" panose="00000500000000000000" pitchFamily="2" charset="0"/>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3E3AEC4E-3C2A-45E9-9E03-AB681194D1B9}"/>
                </a:ext>
              </a:extLst>
            </p:cNvPr>
            <p:cNvSpPr txBox="1"/>
            <p:nvPr/>
          </p:nvSpPr>
          <p:spPr>
            <a:xfrm>
              <a:off x="8805369" y="3325520"/>
              <a:ext cx="1645754" cy="461653"/>
            </a:xfrm>
            <a:prstGeom prst="rect">
              <a:avLst/>
            </a:prstGeom>
            <a:noFill/>
          </p:spPr>
          <p:txBody>
            <a:bodyPr wrap="square" lIns="91428" tIns="45714" rIns="91428" bIns="45714" rtlCol="0">
              <a:spAutoFit/>
            </a:bodyPr>
            <a:lstStyle/>
            <a:p>
              <a:pPr algn="ctr"/>
              <a:r>
                <a:rPr lang="en-US" sz="2400" b="1" dirty="0" err="1">
                  <a:solidFill>
                    <a:srgbClr val="AE40AE"/>
                  </a:solidFill>
                  <a:latin typeface="Quicksand" panose="00000500000000000000" pitchFamily="2" charset="0"/>
                  <a:ea typeface="Arial-Rounded" pitchFamily="34" charset="0"/>
                  <a:cs typeface="Arial-Rounded" pitchFamily="34" charset="0"/>
                </a:rPr>
                <a:t>bút</a:t>
              </a:r>
              <a:endParaRPr lang="en-US" sz="2400" b="1" i="1" dirty="0">
                <a:solidFill>
                  <a:srgbClr val="AE40AE"/>
                </a:solidFill>
                <a:latin typeface="Quicksand" panose="00000500000000000000" pitchFamily="2" charset="0"/>
                <a:ea typeface="Arial-Rounded" pitchFamily="34" charset="0"/>
                <a:cs typeface="Arial-Rounded" pitchFamily="34" charset="0"/>
              </a:endParaRPr>
            </a:p>
          </p:txBody>
        </p:sp>
        <p:sp>
          <p:nvSpPr>
            <p:cNvPr id="25" name="TextBox 24">
              <a:extLst>
                <a:ext uri="{FF2B5EF4-FFF2-40B4-BE49-F238E27FC236}">
                  <a16:creationId xmlns:a16="http://schemas.microsoft.com/office/drawing/2014/main" id="{4E56AD4C-8116-4795-BA6D-240044CFE67F}"/>
                </a:ext>
              </a:extLst>
            </p:cNvPr>
            <p:cNvSpPr txBox="1"/>
            <p:nvPr/>
          </p:nvSpPr>
          <p:spPr>
            <a:xfrm>
              <a:off x="8805369" y="2145274"/>
              <a:ext cx="1645754" cy="830985"/>
            </a:xfrm>
            <a:prstGeom prst="rect">
              <a:avLst/>
            </a:prstGeom>
            <a:noFill/>
          </p:spPr>
          <p:txBody>
            <a:bodyPr wrap="square" lIns="91428" tIns="45714" rIns="91428" bIns="45714" rtlCol="0">
              <a:spAutoFit/>
            </a:bodyPr>
            <a:lstStyle/>
            <a:p>
              <a:pPr algn="ctr"/>
              <a:r>
                <a:rPr lang="en-US" sz="2400" b="1" dirty="0" err="1">
                  <a:solidFill>
                    <a:srgbClr val="139756"/>
                  </a:solidFill>
                  <a:latin typeface="Quicksand" panose="00000500000000000000" pitchFamily="2" charset="0"/>
                  <a:ea typeface="Arial-Rounded" pitchFamily="34" charset="0"/>
                  <a:cs typeface="Arial-Rounded" pitchFamily="34" charset="0"/>
                </a:rPr>
                <a:t>vườn</a:t>
              </a:r>
              <a:r>
                <a:rPr lang="en-US" sz="2400" b="1" dirty="0">
                  <a:solidFill>
                    <a:srgbClr val="139756"/>
                  </a:solidFill>
                  <a:latin typeface="Quicksand" panose="00000500000000000000" pitchFamily="2" charset="0"/>
                  <a:ea typeface="Arial-Rounded" pitchFamily="34" charset="0"/>
                  <a:cs typeface="Arial-Rounded" pitchFamily="34" charset="0"/>
                </a:rPr>
                <a:t> </a:t>
              </a:r>
              <a:r>
                <a:rPr lang="en-US" sz="2400" b="1" dirty="0" err="1">
                  <a:solidFill>
                    <a:srgbClr val="139756"/>
                  </a:solidFill>
                  <a:latin typeface="Quicksand" panose="00000500000000000000" pitchFamily="2" charset="0"/>
                  <a:ea typeface="Arial-Rounded" pitchFamily="34" charset="0"/>
                  <a:cs typeface="Arial-Rounded" pitchFamily="34" charset="0"/>
                </a:rPr>
                <a:t>bách</a:t>
              </a:r>
              <a:r>
                <a:rPr lang="en-US" sz="2400" b="1" dirty="0">
                  <a:solidFill>
                    <a:srgbClr val="139756"/>
                  </a:solidFill>
                  <a:latin typeface="Quicksand" panose="00000500000000000000" pitchFamily="2" charset="0"/>
                  <a:ea typeface="Arial-Rounded" pitchFamily="34" charset="0"/>
                  <a:cs typeface="Arial-Rounded" pitchFamily="34" charset="0"/>
                </a:rPr>
                <a:t> </a:t>
              </a:r>
              <a:r>
                <a:rPr lang="en-US" sz="2400" b="1" dirty="0" err="1">
                  <a:solidFill>
                    <a:srgbClr val="139756"/>
                  </a:solidFill>
                  <a:latin typeface="Quicksand" panose="00000500000000000000" pitchFamily="2" charset="0"/>
                  <a:ea typeface="Arial-Rounded" pitchFamily="34" charset="0"/>
                  <a:cs typeface="Arial-Rounded" pitchFamily="34" charset="0"/>
                </a:rPr>
                <a:t>thú</a:t>
              </a:r>
              <a:endParaRPr lang="en-US" sz="2400" b="1" i="1" dirty="0">
                <a:solidFill>
                  <a:srgbClr val="139756"/>
                </a:solidFill>
                <a:latin typeface="Quicksand" panose="00000500000000000000" pitchFamily="2" charset="0"/>
                <a:ea typeface="Arial-Rounded" pitchFamily="34" charset="0"/>
                <a:cs typeface="Arial-Rounded" pitchFamily="34" charset="0"/>
              </a:endParaRPr>
            </a:p>
          </p:txBody>
        </p:sp>
      </p:grpSp>
      <p:cxnSp>
        <p:nvCxnSpPr>
          <p:cNvPr id="10" name="Straight Connector 9">
            <a:extLst>
              <a:ext uri="{FF2B5EF4-FFF2-40B4-BE49-F238E27FC236}">
                <a16:creationId xmlns:a16="http://schemas.microsoft.com/office/drawing/2014/main" id="{1E122A0D-ADBD-4F67-B5B2-543F5BA99A36}"/>
              </a:ext>
            </a:extLst>
          </p:cNvPr>
          <p:cNvCxnSpPr>
            <a:cxnSpLocks/>
          </p:cNvCxnSpPr>
          <p:nvPr/>
        </p:nvCxnSpPr>
        <p:spPr>
          <a:xfrm>
            <a:off x="6527458" y="5304221"/>
            <a:ext cx="1561091" cy="7947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889342-8603-4192-AAAB-71C70F1BDBB9}"/>
              </a:ext>
            </a:extLst>
          </p:cNvPr>
          <p:cNvCxnSpPr>
            <a:cxnSpLocks/>
          </p:cNvCxnSpPr>
          <p:nvPr/>
        </p:nvCxnSpPr>
        <p:spPr>
          <a:xfrm>
            <a:off x="8855234" y="1905597"/>
            <a:ext cx="1561091" cy="7947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647710-2873-428A-81DC-42519918C274}"/>
              </a:ext>
            </a:extLst>
          </p:cNvPr>
          <p:cNvCxnSpPr>
            <a:cxnSpLocks/>
          </p:cNvCxnSpPr>
          <p:nvPr/>
        </p:nvCxnSpPr>
        <p:spPr>
          <a:xfrm>
            <a:off x="8847700" y="4049884"/>
            <a:ext cx="1561091" cy="7947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8694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388306" y="3107850"/>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NÓI</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4048376" y="2800074"/>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70079169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a:extLst>
              <a:ext uri="{FF2B5EF4-FFF2-40B4-BE49-F238E27FC236}">
                <a16:creationId xmlns:a16="http://schemas.microsoft.com/office/drawing/2014/main" id="{CB90499E-9E62-4785-8A5F-01D93602F2FC}"/>
              </a:ext>
            </a:extLst>
          </p:cNvPr>
          <p:cNvSpPr/>
          <p:nvPr/>
        </p:nvSpPr>
        <p:spPr>
          <a:xfrm>
            <a:off x="1219975" y="345794"/>
            <a:ext cx="10761960" cy="738664"/>
          </a:xfrm>
          <a:prstGeom prst="rect">
            <a:avLst/>
          </a:prstGeom>
        </p:spPr>
        <p:txBody>
          <a:bodyPr wrap="square">
            <a:spAutoFit/>
          </a:bodyPr>
          <a:lstStyle/>
          <a:p>
            <a:pPr algn="just"/>
            <a:r>
              <a:rPr lang="en-US" sz="4200" b="1" dirty="0" err="1">
                <a:latin typeface="Arial-Rounded" pitchFamily="34" charset="0"/>
                <a:ea typeface="Arial-Rounded" pitchFamily="34" charset="0"/>
                <a:cs typeface="Arial-Rounded" pitchFamily="34" charset="0"/>
              </a:rPr>
              <a:t>Kể</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về</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một</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ngày</a:t>
            </a:r>
            <a:r>
              <a:rPr lang="en-US" sz="4200" b="1" dirty="0">
                <a:latin typeface="Arial-Rounded" pitchFamily="34" charset="0"/>
                <a:ea typeface="Arial-Rounded" pitchFamily="34" charset="0"/>
                <a:cs typeface="Arial-Rounded" pitchFamily="34" charset="0"/>
              </a:rPr>
              <a:t> ở </a:t>
            </a:r>
            <a:r>
              <a:rPr lang="en-US" sz="4200" b="1" dirty="0" err="1">
                <a:latin typeface="Arial-Rounded" pitchFamily="34" charset="0"/>
                <a:ea typeface="Arial-Rounded" pitchFamily="34" charset="0"/>
                <a:cs typeface="Arial-Rounded" pitchFamily="34" charset="0"/>
              </a:rPr>
              <a:t>trường</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em</a:t>
            </a:r>
            <a:r>
              <a:rPr lang="en-US" sz="4200" b="1" dirty="0">
                <a:latin typeface="Arial-Rounded" pitchFamily="34" charset="0"/>
                <a:ea typeface="Arial-Rounded" pitchFamily="34" charset="0"/>
                <a:cs typeface="Arial-Rounded" pitchFamily="34" charset="0"/>
              </a:rPr>
              <a:t>:</a:t>
            </a:r>
            <a:endParaRPr lang="en-US" sz="4200" b="1" i="1" dirty="0">
              <a:solidFill>
                <a:srgbClr val="F08010"/>
              </a:solidFill>
              <a:latin typeface="Arial-Rounded" pitchFamily="34" charset="0"/>
              <a:ea typeface="Arial-Rounded" pitchFamily="34" charset="0"/>
              <a:cs typeface="Arial-Rounded" pitchFamily="34" charset="0"/>
            </a:endParaRPr>
          </a:p>
        </p:txBody>
      </p:sp>
      <p:grpSp>
        <p:nvGrpSpPr>
          <p:cNvPr id="8" name="Group 7">
            <a:extLst>
              <a:ext uri="{FF2B5EF4-FFF2-40B4-BE49-F238E27FC236}">
                <a16:creationId xmlns:a16="http://schemas.microsoft.com/office/drawing/2014/main" id="{47E02464-3370-49D4-A09F-90DC7943E209}"/>
              </a:ext>
            </a:extLst>
          </p:cNvPr>
          <p:cNvGrpSpPr/>
          <p:nvPr/>
        </p:nvGrpSpPr>
        <p:grpSpPr>
          <a:xfrm>
            <a:off x="308762" y="186093"/>
            <a:ext cx="863972" cy="1015663"/>
            <a:chOff x="647810" y="1552984"/>
            <a:chExt cx="863972" cy="1015663"/>
          </a:xfrm>
        </p:grpSpPr>
        <p:sp>
          <p:nvSpPr>
            <p:cNvPr id="9" name="Oval 8">
              <a:extLst>
                <a:ext uri="{FF2B5EF4-FFF2-40B4-BE49-F238E27FC236}">
                  <a16:creationId xmlns:a16="http://schemas.microsoft.com/office/drawing/2014/main" id="{ECA312BE-8C11-4CD3-8D53-81D8B917DDD3}"/>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10" name="Rectangle 9">
              <a:extLst>
                <a:ext uri="{FF2B5EF4-FFF2-40B4-BE49-F238E27FC236}">
                  <a16:creationId xmlns:a16="http://schemas.microsoft.com/office/drawing/2014/main" id="{72AB06BF-4C89-4748-A591-CCB986D7E6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13" name="TextBox 12">
            <a:extLst>
              <a:ext uri="{FF2B5EF4-FFF2-40B4-BE49-F238E27FC236}">
                <a16:creationId xmlns:a16="http://schemas.microsoft.com/office/drawing/2014/main" id="{24ED5638-8A38-4664-8E79-E1C7286F80A1}"/>
              </a:ext>
            </a:extLst>
          </p:cNvPr>
          <p:cNvSpPr txBox="1"/>
          <p:nvPr/>
        </p:nvSpPr>
        <p:spPr>
          <a:xfrm>
            <a:off x="6402327" y="1953894"/>
            <a:ext cx="5579608" cy="2554545"/>
          </a:xfrm>
          <a:prstGeom prst="rect">
            <a:avLst/>
          </a:prstGeom>
          <a:noFill/>
        </p:spPr>
        <p:txBody>
          <a:bodyPr wrap="square" rtlCol="0">
            <a:spAutoFit/>
          </a:bodyPr>
          <a:lstStyle/>
          <a:p>
            <a:pPr algn="just"/>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thú</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BB4B1631-7EC6-4B75-B446-D43C65D0DA8F}"/>
              </a:ext>
            </a:extLst>
          </p:cNvPr>
          <p:cNvPicPr>
            <a:picLocks noChangeAspect="1"/>
          </p:cNvPicPr>
          <p:nvPr/>
        </p:nvPicPr>
        <p:blipFill>
          <a:blip r:embed="rId3"/>
          <a:stretch>
            <a:fillRect/>
          </a:stretch>
        </p:blipFill>
        <p:spPr>
          <a:xfrm>
            <a:off x="308762" y="1084458"/>
            <a:ext cx="5882154" cy="5150694"/>
          </a:xfrm>
          <a:prstGeom prst="ellipse">
            <a:avLst/>
          </a:prstGeom>
        </p:spPr>
      </p:pic>
    </p:spTree>
    <p:extLst>
      <p:ext uri="{BB962C8B-B14F-4D97-AF65-F5344CB8AC3E}">
        <p14:creationId xmlns:p14="http://schemas.microsoft.com/office/powerpoint/2010/main" val="239920967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down)">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388306" y="3107850"/>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4048376" y="2800074"/>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246368594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a:extLst>
              <a:ext uri="{FF2B5EF4-FFF2-40B4-BE49-F238E27FC236}">
                <a16:creationId xmlns:a16="http://schemas.microsoft.com/office/drawing/2014/main" id="{44F8E4A6-EB95-4C6F-ACFC-AAF7EA379A3A}"/>
              </a:ext>
            </a:extLst>
          </p:cNvPr>
          <p:cNvSpPr/>
          <p:nvPr/>
        </p:nvSpPr>
        <p:spPr>
          <a:xfrm>
            <a:off x="1219975" y="345794"/>
            <a:ext cx="10761960" cy="738664"/>
          </a:xfrm>
          <a:prstGeom prst="rect">
            <a:avLst/>
          </a:prstGeom>
        </p:spPr>
        <p:txBody>
          <a:bodyPr wrap="square">
            <a:spAutoFit/>
          </a:bodyPr>
          <a:lstStyle/>
          <a:p>
            <a:pPr algn="just"/>
            <a:r>
              <a:rPr lang="en-US" sz="4200" b="1" dirty="0" err="1">
                <a:latin typeface="Arial-Rounded" pitchFamily="34" charset="0"/>
                <a:ea typeface="Arial-Rounded" pitchFamily="34" charset="0"/>
                <a:cs typeface="Arial-Rounded" pitchFamily="34" charset="0"/>
              </a:rPr>
              <a:t>Viết</a:t>
            </a:r>
            <a:r>
              <a:rPr lang="en-US" sz="4200" b="1" dirty="0">
                <a:latin typeface="Arial-Rounded" pitchFamily="34" charset="0"/>
                <a:ea typeface="Arial-Rounded" pitchFamily="34" charset="0"/>
                <a:cs typeface="Arial-Rounded" pitchFamily="34" charset="0"/>
              </a:rPr>
              <a:t> 1 - 2 </a:t>
            </a:r>
            <a:r>
              <a:rPr lang="en-US" sz="4200" b="1" dirty="0" err="1">
                <a:latin typeface="Arial-Rounded" pitchFamily="34" charset="0"/>
                <a:ea typeface="Arial-Rounded" pitchFamily="34" charset="0"/>
                <a:cs typeface="Arial-Rounded" pitchFamily="34" charset="0"/>
              </a:rPr>
              <a:t>câu</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về</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trường</a:t>
            </a:r>
            <a:r>
              <a:rPr lang="en-US" sz="4200" b="1" dirty="0">
                <a:latin typeface="Arial-Rounded" pitchFamily="34" charset="0"/>
                <a:ea typeface="Arial-Rounded" pitchFamily="34" charset="0"/>
                <a:cs typeface="Arial-Rounded" pitchFamily="34" charset="0"/>
              </a:rPr>
              <a:t> </a:t>
            </a:r>
            <a:r>
              <a:rPr lang="en-US" sz="4200" b="1" dirty="0" err="1">
                <a:latin typeface="Arial-Rounded" pitchFamily="34" charset="0"/>
                <a:ea typeface="Arial-Rounded" pitchFamily="34" charset="0"/>
                <a:cs typeface="Arial-Rounded" pitchFamily="34" charset="0"/>
              </a:rPr>
              <a:t>em</a:t>
            </a:r>
            <a:r>
              <a:rPr lang="en-US" sz="4200" b="1" dirty="0">
                <a:latin typeface="Arial-Rounded" pitchFamily="34" charset="0"/>
                <a:ea typeface="Arial-Rounded" pitchFamily="34" charset="0"/>
                <a:cs typeface="Arial-Rounded" pitchFamily="34" charset="0"/>
              </a:rPr>
              <a:t>.</a:t>
            </a:r>
            <a:endParaRPr lang="en-US" sz="4200" b="1" i="1" dirty="0">
              <a:solidFill>
                <a:srgbClr val="F08010"/>
              </a:solidFill>
              <a:latin typeface="Arial-Rounded" pitchFamily="34" charset="0"/>
              <a:ea typeface="Arial-Rounded" pitchFamily="34" charset="0"/>
              <a:cs typeface="Arial-Rounded" pitchFamily="34" charset="0"/>
            </a:endParaRPr>
          </a:p>
        </p:txBody>
      </p:sp>
      <p:grpSp>
        <p:nvGrpSpPr>
          <p:cNvPr id="4" name="Group 3">
            <a:extLst>
              <a:ext uri="{FF2B5EF4-FFF2-40B4-BE49-F238E27FC236}">
                <a16:creationId xmlns:a16="http://schemas.microsoft.com/office/drawing/2014/main" id="{90EE85AE-EB46-402E-BBAD-59DD43AF2979}"/>
              </a:ext>
            </a:extLst>
          </p:cNvPr>
          <p:cNvGrpSpPr/>
          <p:nvPr/>
        </p:nvGrpSpPr>
        <p:grpSpPr>
          <a:xfrm>
            <a:off x="308762" y="186093"/>
            <a:ext cx="863972" cy="1015663"/>
            <a:chOff x="647810" y="1552984"/>
            <a:chExt cx="863972" cy="1015663"/>
          </a:xfrm>
        </p:grpSpPr>
        <p:sp>
          <p:nvSpPr>
            <p:cNvPr id="5" name="Oval 4">
              <a:extLst>
                <a:ext uri="{FF2B5EF4-FFF2-40B4-BE49-F238E27FC236}">
                  <a16:creationId xmlns:a16="http://schemas.microsoft.com/office/drawing/2014/main" id="{AF829FD2-2D52-4698-9B39-74C9068C53C7}"/>
                </a:ext>
              </a:extLst>
            </p:cNvPr>
            <p:cNvSpPr/>
            <p:nvPr/>
          </p:nvSpPr>
          <p:spPr>
            <a:xfrm>
              <a:off x="647810" y="1669149"/>
              <a:ext cx="863972" cy="816586"/>
            </a:xfrm>
            <a:prstGeom prst="ellipse">
              <a:avLst/>
            </a:prstGeom>
            <a:solidFill>
              <a:srgbClr val="806EE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D8DBC16-76CC-4299-9834-9298B0D65AA3}"/>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8" name="TextBox 7">
            <a:extLst>
              <a:ext uri="{FF2B5EF4-FFF2-40B4-BE49-F238E27FC236}">
                <a16:creationId xmlns:a16="http://schemas.microsoft.com/office/drawing/2014/main" id="{EC9B0020-3FE7-4EEC-A592-5AC9EB9051A4}"/>
              </a:ext>
            </a:extLst>
          </p:cNvPr>
          <p:cNvSpPr txBox="1"/>
          <p:nvPr/>
        </p:nvSpPr>
        <p:spPr>
          <a:xfrm>
            <a:off x="519112" y="4287519"/>
            <a:ext cx="11153775" cy="1938992"/>
          </a:xfrm>
          <a:prstGeom prst="rect">
            <a:avLst/>
          </a:prstGeom>
          <a:noFill/>
        </p:spPr>
        <p:txBody>
          <a:bodyPr wrap="square" rtlCol="0">
            <a:spAutoFit/>
          </a:bodyPr>
          <a:lstStyle/>
          <a:p>
            <a:r>
              <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M: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Trường của em rất to và đẹp.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Ở trường có các thầy cô yêu thương và dạy dỗ chúng em tận tình.</a:t>
            </a:r>
          </a:p>
        </p:txBody>
      </p:sp>
      <p:pic>
        <p:nvPicPr>
          <p:cNvPr id="9" name="Picture 8">
            <a:extLst>
              <a:ext uri="{FF2B5EF4-FFF2-40B4-BE49-F238E27FC236}">
                <a16:creationId xmlns:a16="http://schemas.microsoft.com/office/drawing/2014/main" id="{CD58B8B2-4406-4EC2-A52C-A11D6BAF7F77}"/>
              </a:ext>
            </a:extLst>
          </p:cNvPr>
          <p:cNvPicPr>
            <a:picLocks noChangeAspect="1"/>
          </p:cNvPicPr>
          <p:nvPr/>
        </p:nvPicPr>
        <p:blipFill>
          <a:blip r:embed="rId2"/>
          <a:stretch>
            <a:fillRect/>
          </a:stretch>
        </p:blipFill>
        <p:spPr>
          <a:xfrm>
            <a:off x="2914649" y="1118844"/>
            <a:ext cx="6362700" cy="3883379"/>
          </a:xfrm>
          <a:prstGeom prst="ellipse">
            <a:avLst/>
          </a:prstGeom>
        </p:spPr>
      </p:pic>
    </p:spTree>
    <p:extLst>
      <p:ext uri="{BB962C8B-B14F-4D97-AF65-F5344CB8AC3E}">
        <p14:creationId xmlns:p14="http://schemas.microsoft.com/office/powerpoint/2010/main" val="267773263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TotalTime>
  <Words>339</Words>
  <Application>Microsoft Office PowerPoint</Application>
  <PresentationFormat>Widescreen</PresentationFormat>
  <Paragraphs>55</Paragraphs>
  <Slides>12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Calibri Light</vt:lpstr>
      <vt:lpstr>Arial-Rounded</vt:lpstr>
      <vt:lpstr>Calibri</vt:lpstr>
      <vt:lpstr>#9Slide01 Noi dung ngan</vt:lpstr>
      <vt:lpstr>Arial Black</vt:lpstr>
      <vt:lpstr>Arial</vt:lpstr>
      <vt:lpstr>.VnArial</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86</cp:revision>
  <dcterms:created xsi:type="dcterms:W3CDTF">2021-08-12T01:42:45Z</dcterms:created>
  <dcterms:modified xsi:type="dcterms:W3CDTF">2023-02-28T15:23:05Z</dcterms:modified>
  <cp:category>9Slide.vn</cp:category>
</cp:coreProperties>
</file>