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99" r:id="rId4"/>
    <p:sldId id="283" r:id="rId5"/>
    <p:sldId id="312" r:id="rId6"/>
    <p:sldId id="311" r:id="rId7"/>
    <p:sldId id="298" r:id="rId8"/>
    <p:sldId id="287" r:id="rId9"/>
    <p:sldId id="313" r:id="rId10"/>
    <p:sldId id="309" r:id="rId11"/>
    <p:sldId id="314" r:id="rId12"/>
    <p:sldId id="315" r:id="rId13"/>
    <p:sldId id="316" r:id="rId14"/>
    <p:sldId id="317" r:id="rId15"/>
    <p:sldId id="310" r:id="rId16"/>
    <p:sldId id="319" r:id="rId17"/>
    <p:sldId id="297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1 Noi dung ngan" panose="020B0604020202020204" charset="0"/>
      <p:regular r:id="rId21"/>
    </p:embeddedFont>
    <p:embeddedFont>
      <p:font typeface=".VnArial" panose="020B7200000000000000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F7"/>
    <a:srgbClr val="6D6AF2"/>
    <a:srgbClr val="CFCAFA"/>
    <a:srgbClr val="B7B0F7"/>
    <a:srgbClr val="6461F1"/>
    <a:srgbClr val="F2701F"/>
    <a:srgbClr val="25CBFF"/>
    <a:srgbClr val="9491F5"/>
    <a:srgbClr val="DA94D5"/>
    <a:srgbClr val="9B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669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Chúng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xếp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thật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thẳng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đều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để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chuẩn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bị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lớp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Chúng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gấp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sách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vở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cất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cặp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để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sáng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trang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mạng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9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>
                <a:effectLst/>
              </a:rPr>
              <a:t>Trong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bài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đọc</a:t>
            </a:r>
            <a:r>
              <a:rPr lang="en-US" dirty="0">
                <a:effectLst/>
              </a:rPr>
              <a:t>: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bạn</a:t>
            </a:r>
            <a:endParaRPr lang="en-US" dirty="0">
              <a:effectLst/>
            </a:endParaRPr>
          </a:p>
          <a:p>
            <a:pPr algn="l"/>
            <a:r>
              <a:rPr lang="en-US" sz="1800" dirty="0" err="1">
                <a:effectLst/>
                <a:latin typeface="#9Slide01 Noi dung ngan" panose="00000600000000000000" pitchFamily="2" charset="0"/>
              </a:rPr>
              <a:t>Ngoài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bài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đọc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trán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màn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rán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cạn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, </a:t>
            </a:r>
            <a:r>
              <a:rPr lang="en-US" sz="1800" dirty="0" err="1">
                <a:effectLst/>
                <a:latin typeface="#9Slide01 Noi dung ngan" panose="00000600000000000000" pitchFamily="2" charset="0"/>
              </a:rPr>
              <a:t>hạn</a:t>
            </a:r>
            <a:r>
              <a:rPr lang="en-US" sz="1800" dirty="0">
                <a:effectLst/>
                <a:latin typeface="#9Slide01 Noi dung ngan" panose="00000600000000000000" pitchFamily="2" charset="0"/>
              </a:rPr>
              <a:t>…</a:t>
            </a:r>
            <a:endParaRPr lang="en-US" dirty="0">
              <a:effectLst/>
            </a:endParaRPr>
          </a:p>
          <a:p>
            <a:pPr algn="l"/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1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err="1">
                <a:effectLst/>
                <a:latin typeface="#9Slide01 Noi dung ngan" panose="00000600000000000000" pitchFamily="2" charset="0"/>
              </a:rPr>
              <a:t>Ngoài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bài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đọc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cau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rau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hàu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báu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nhau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đau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sáu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4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>
                <a:effectLst/>
              </a:rPr>
              <a:t>Trong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bài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đọc</a:t>
            </a:r>
            <a:r>
              <a:rPr lang="en-US" dirty="0">
                <a:effectLst/>
              </a:rPr>
              <a:t>: </a:t>
            </a:r>
            <a:r>
              <a:rPr lang="en-US" b="0" i="0" dirty="0">
                <a:effectLst/>
                <a:latin typeface="Arial" panose="020B0604020202020204" pitchFamily="34" charset="0"/>
              </a:rPr>
              <a:t>bao,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vào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báo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200" dirty="0" err="1">
                <a:effectLst/>
                <a:latin typeface="#9Slide01 Noi dung ngan" panose="00000600000000000000" pitchFamily="2" charset="0"/>
              </a:rPr>
              <a:t>Ngoài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bài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200" dirty="0" err="1">
                <a:effectLst/>
                <a:latin typeface="#9Slide01 Noi dung ngan" panose="00000600000000000000" pitchFamily="2" charset="0"/>
              </a:rPr>
              <a:t>đọc</a:t>
            </a:r>
            <a:r>
              <a:rPr lang="en-US" sz="120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pt-BR" b="0" i="0" dirty="0">
                <a:effectLst/>
                <a:latin typeface="Arial" panose="020B0604020202020204" pitchFamily="34" charset="0"/>
              </a:rPr>
              <a:t>táo, não, bão, sao, mào…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0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1656B7E6-0DA1-4394-8741-B539E7E534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744B7F0A-CF69-49C9-90B6-1B5FBCD5E4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id="{70622F13-B80D-4BCB-B0C2-70C2CFF17D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F6FF03D-3F2D-4AF8-AE7E-0D11B93EF7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" y="-1"/>
            <a:ext cx="12017889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CEE1C6A8-C86A-437A-9EA2-7602D17109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D51C2-8869-4C7C-83E5-CA7B0E8F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ang, an, au,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529592" y="1925058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A2D-2DD3-4959-B060-F3089F2700AC}"/>
              </a:ext>
            </a:extLst>
          </p:cNvPr>
          <p:cNvGrpSpPr/>
          <p:nvPr/>
        </p:nvGrpSpPr>
        <p:grpSpPr>
          <a:xfrm>
            <a:off x="6005064" y="1879657"/>
            <a:ext cx="3214548" cy="2260234"/>
            <a:chOff x="1529592" y="1925058"/>
            <a:chExt cx="3214548" cy="22602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F4A149D-B52B-42C5-A6B6-17CAC0EF861C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22" name="200">
                <a:extLst>
                  <a:ext uri="{FF2B5EF4-FFF2-40B4-BE49-F238E27FC236}">
                    <a16:creationId xmlns:a16="http://schemas.microsoft.com/office/drawing/2014/main" id="{AFDF8970-B5F4-4A17-B36A-B266962E54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23" name="4">
                <a:extLst>
                  <a:ext uri="{FF2B5EF4-FFF2-40B4-BE49-F238E27FC236}">
                    <a16:creationId xmlns:a16="http://schemas.microsoft.com/office/drawing/2014/main" id="{6AD1FDDD-0764-46B6-B94D-CA80CB49DB3B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0CCB1-268C-4EFE-885B-01F3AD9FF4D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813E7E-2544-4B8D-80FF-E7487659FEEB}"/>
              </a:ext>
            </a:extLst>
          </p:cNvPr>
          <p:cNvGrpSpPr/>
          <p:nvPr/>
        </p:nvGrpSpPr>
        <p:grpSpPr>
          <a:xfrm>
            <a:off x="3270646" y="3959915"/>
            <a:ext cx="3214548" cy="2260234"/>
            <a:chOff x="1529592" y="1925058"/>
            <a:chExt cx="3214548" cy="22602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544377-A27C-4991-8860-1D847250265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27" name="200">
                <a:extLst>
                  <a:ext uri="{FF2B5EF4-FFF2-40B4-BE49-F238E27FC236}">
                    <a16:creationId xmlns:a16="http://schemas.microsoft.com/office/drawing/2014/main" id="{00FCB339-A1EC-4CBE-BCA9-E16BBD8A62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28" name="4">
                <a:extLst>
                  <a:ext uri="{FF2B5EF4-FFF2-40B4-BE49-F238E27FC236}">
                    <a16:creationId xmlns:a16="http://schemas.microsoft.com/office/drawing/2014/main" id="{121F7C42-9A2D-49BE-A787-BB7DDFC2D4C8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93D054-F0F7-40AA-8CE4-F7C54FB499C5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au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ED1756-0C71-4DDB-87D5-F248B8495508}"/>
              </a:ext>
            </a:extLst>
          </p:cNvPr>
          <p:cNvGrpSpPr/>
          <p:nvPr/>
        </p:nvGrpSpPr>
        <p:grpSpPr>
          <a:xfrm>
            <a:off x="8238134" y="3927641"/>
            <a:ext cx="3214548" cy="2260234"/>
            <a:chOff x="1529592" y="1925058"/>
            <a:chExt cx="3214548" cy="226023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56DC73-E15D-43B5-BD82-795355F15367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32" name="200">
                <a:extLst>
                  <a:ext uri="{FF2B5EF4-FFF2-40B4-BE49-F238E27FC236}">
                    <a16:creationId xmlns:a16="http://schemas.microsoft.com/office/drawing/2014/main" id="{56B41781-6120-4B6D-B37B-96BC5E0FCE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33" name="4">
                <a:extLst>
                  <a:ext uri="{FF2B5EF4-FFF2-40B4-BE49-F238E27FC236}">
                    <a16:creationId xmlns:a16="http://schemas.microsoft.com/office/drawing/2014/main" id="{EAA07587-E7A6-43B5-B137-769CACAE4B92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E1D1ED-8E1D-4B60-91C2-5265E6994AED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ao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5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ang, an, au,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làng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ang, an, au,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bạn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ang, an, au,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au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cau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9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ang, an, au,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ao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bao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0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252182" y="231051"/>
            <a:ext cx="10442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1012FA6-BEFE-4F0E-9F80-1A39C17021F2}"/>
              </a:ext>
            </a:extLst>
          </p:cNvPr>
          <p:cNvSpPr/>
          <p:nvPr/>
        </p:nvSpPr>
        <p:spPr>
          <a:xfrm>
            <a:off x="1000878" y="1426508"/>
            <a:ext cx="103711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- Ở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US" altLang="zh-CN" sz="4400" b="1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i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i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i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4400" b="1" i="1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Picture 11" descr="A picture containing toy, doll, child&#10;&#10;Description automatically generated">
            <a:extLst>
              <a:ext uri="{FF2B5EF4-FFF2-40B4-BE49-F238E27FC236}">
                <a16:creationId xmlns:a16="http://schemas.microsoft.com/office/drawing/2014/main" id="{974A932C-741E-490D-8A6B-497081576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3311761"/>
            <a:ext cx="4514850" cy="3546239"/>
          </a:xfrm>
          <a:prstGeom prst="rect">
            <a:avLst/>
          </a:prstGeom>
        </p:spPr>
      </p:pic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ED6CB2F6-FF0F-4AA8-8560-6BAB9D8C2BE1}"/>
              </a:ext>
            </a:extLst>
          </p:cNvPr>
          <p:cNvSpPr/>
          <p:nvPr/>
        </p:nvSpPr>
        <p:spPr>
          <a:xfrm>
            <a:off x="8530935" y="4589820"/>
            <a:ext cx="3305313" cy="730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4BD22E-6673-4686-97E9-FD79EC54C46F}"/>
              </a:ext>
            </a:extLst>
          </p:cNvPr>
          <p:cNvGrpSpPr/>
          <p:nvPr/>
        </p:nvGrpSpPr>
        <p:grpSpPr>
          <a:xfrm>
            <a:off x="4783096" y="3933330"/>
            <a:ext cx="3852903" cy="2043084"/>
            <a:chOff x="4783096" y="3933330"/>
            <a:chExt cx="3852903" cy="204308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CEE3FA1B-0786-4995-BA0A-CA166537F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83096" y="3933330"/>
              <a:ext cx="3852903" cy="204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2A067A-500D-4456-A14A-D98FA153A719}"/>
                </a:ext>
              </a:extLst>
            </p:cNvPr>
            <p:cNvSpPr/>
            <p:nvPr/>
          </p:nvSpPr>
          <p:spPr>
            <a:xfrm>
              <a:off x="5145206" y="5766179"/>
              <a:ext cx="313899" cy="477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7F5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28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252182" y="231051"/>
            <a:ext cx="10442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1012FA6-BEFE-4F0E-9F80-1A39C17021F2}"/>
              </a:ext>
            </a:extLst>
          </p:cNvPr>
          <p:cNvSpPr/>
          <p:nvPr/>
        </p:nvSpPr>
        <p:spPr>
          <a:xfrm>
            <a:off x="1000878" y="1426508"/>
            <a:ext cx="103711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“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…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US" altLang="zh-CN" sz="4400" b="1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r"/>
            <a:r>
              <a:rPr lang="en-US" altLang="zh-CN" sz="44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i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i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i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b="1" i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4400" b="1" i="1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Picture 11" descr="A picture containing toy, doll, child&#10;&#10;Description automatically generated">
            <a:extLst>
              <a:ext uri="{FF2B5EF4-FFF2-40B4-BE49-F238E27FC236}">
                <a16:creationId xmlns:a16="http://schemas.microsoft.com/office/drawing/2014/main" id="{974A932C-741E-490D-8A6B-497081576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3311761"/>
            <a:ext cx="4514850" cy="3546239"/>
          </a:xfrm>
          <a:prstGeom prst="rect">
            <a:avLst/>
          </a:prstGeom>
        </p:spPr>
      </p:pic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ED6CB2F6-FF0F-4AA8-8560-6BAB9D8C2BE1}"/>
              </a:ext>
            </a:extLst>
          </p:cNvPr>
          <p:cNvSpPr/>
          <p:nvPr/>
        </p:nvSpPr>
        <p:spPr>
          <a:xfrm>
            <a:off x="7433417" y="4291114"/>
            <a:ext cx="4314022" cy="730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headdress, clothing, helmet, red&#10;&#10;Description automatically generated">
            <a:extLst>
              <a:ext uri="{FF2B5EF4-FFF2-40B4-BE49-F238E27FC236}">
                <a16:creationId xmlns:a16="http://schemas.microsoft.com/office/drawing/2014/main" id="{701A595C-8315-4CF1-A76F-11AF6C7FD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3810" r="15380" b="18930"/>
          <a:stretch/>
        </p:blipFill>
        <p:spPr>
          <a:xfrm>
            <a:off x="5016241" y="3550166"/>
            <a:ext cx="2540261" cy="23631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60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68D68-2510-4855-B8BC-DDF88D3FB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84" y="1545036"/>
            <a:ext cx="2302825" cy="223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978FB-2F04-4949-878E-AADAE3AB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20" y="1234942"/>
            <a:ext cx="6629400" cy="25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67091017-3DE1-45EA-82E2-1D831B6F64B4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2982B8D8-0BE5-436C-B664-9C0F1D14671C}"/>
              </a:ext>
            </a:extLst>
          </p:cNvPr>
          <p:cNvSpPr/>
          <p:nvPr/>
        </p:nvSpPr>
        <p:spPr>
          <a:xfrm>
            <a:off x="645459" y="2135458"/>
            <a:ext cx="10897496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DA94D5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27CCCC17-8D8A-464B-801C-35D4631F7B60}"/>
              </a:ext>
            </a:extLst>
          </p:cNvPr>
          <p:cNvSpPr/>
          <p:nvPr/>
        </p:nvSpPr>
        <p:spPr>
          <a:xfrm>
            <a:off x="5412991" y="2254060"/>
            <a:ext cx="35911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8825D54B-C18E-4D94-AAB4-A2D34000F80C}"/>
              </a:ext>
            </a:extLst>
          </p:cNvPr>
          <p:cNvSpPr/>
          <p:nvPr/>
        </p:nvSpPr>
        <p:spPr>
          <a:xfrm>
            <a:off x="9134778" y="2256533"/>
            <a:ext cx="2548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E6FA695C-866C-4E34-B5EC-F5481CFEBD2A}"/>
              </a:ext>
            </a:extLst>
          </p:cNvPr>
          <p:cNvSpPr/>
          <p:nvPr/>
        </p:nvSpPr>
        <p:spPr>
          <a:xfrm>
            <a:off x="734030" y="3990072"/>
            <a:ext cx="10720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48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.</a:t>
            </a:r>
            <a:endParaRPr lang="zh-CN" altLang="en-US" sz="48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A0AF80E2-313D-4D3A-9824-38717EFD0EDA}"/>
              </a:ext>
            </a:extLst>
          </p:cNvPr>
          <p:cNvSpPr/>
          <p:nvPr/>
        </p:nvSpPr>
        <p:spPr>
          <a:xfrm>
            <a:off x="591674" y="2254060"/>
            <a:ext cx="47140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80A24B12-8B0C-4836-BB28-5295D129306B}"/>
              </a:ext>
            </a:extLst>
          </p:cNvPr>
          <p:cNvSpPr/>
          <p:nvPr/>
        </p:nvSpPr>
        <p:spPr>
          <a:xfrm>
            <a:off x="3945392" y="489666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0.19075 0.3615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7A29F3-017A-4540-889A-D3EDDF133B93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3682050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8279E-1219-4722-BE34-BAB43105B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01"/>
          <a:stretch/>
        </p:blipFill>
        <p:spPr>
          <a:xfrm>
            <a:off x="0" y="1561283"/>
            <a:ext cx="12192000" cy="24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2360F1E0-A57C-4CD0-A9EF-138A8E0648EB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D29CEC-A02B-4EEC-9C62-69A2477D20E8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870EC5BA-E0BC-40E1-A62B-F1F889C064D1}"/>
              </a:ext>
            </a:extLst>
          </p:cNvPr>
          <p:cNvSpPr txBox="1"/>
          <p:nvPr/>
        </p:nvSpPr>
        <p:spPr>
          <a:xfrm>
            <a:off x="1907509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xếp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D6B0D841-D042-463D-962F-D302593E90AE}"/>
              </a:ext>
            </a:extLst>
          </p:cNvPr>
          <p:cNvSpPr txBox="1"/>
          <p:nvPr/>
        </p:nvSpPr>
        <p:spPr>
          <a:xfrm>
            <a:off x="7416725" y="5351919"/>
            <a:ext cx="330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8FDF97-C58D-4A0A-8DF3-9AC6296E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55" t="5853" r="38067" b="51142"/>
          <a:stretch>
            <a:fillRect/>
          </a:stretch>
        </p:blipFill>
        <p:spPr>
          <a:xfrm>
            <a:off x="1000482" y="1806639"/>
            <a:ext cx="4431153" cy="3202114"/>
          </a:xfrm>
          <a:custGeom>
            <a:avLst/>
            <a:gdLst>
              <a:gd name="connsiteX0" fmla="*/ 211710 w 2586378"/>
              <a:gd name="connsiteY0" fmla="*/ 143 h 1869012"/>
              <a:gd name="connsiteX1" fmla="*/ 2454399 w 2586378"/>
              <a:gd name="connsiteY1" fmla="*/ 101304 h 1869012"/>
              <a:gd name="connsiteX2" fmla="*/ 2586236 w 2586378"/>
              <a:gd name="connsiteY2" fmla="*/ 245596 h 1869012"/>
              <a:gd name="connsiteX3" fmla="*/ 2518962 w 2586378"/>
              <a:gd name="connsiteY3" fmla="*/ 1737033 h 1869012"/>
              <a:gd name="connsiteX4" fmla="*/ 2374669 w 2586378"/>
              <a:gd name="connsiteY4" fmla="*/ 1868870 h 1869012"/>
              <a:gd name="connsiteX5" fmla="*/ 131981 w 2586378"/>
              <a:gd name="connsiteY5" fmla="*/ 1767709 h 1869012"/>
              <a:gd name="connsiteX6" fmla="*/ 144 w 2586378"/>
              <a:gd name="connsiteY6" fmla="*/ 1623417 h 1869012"/>
              <a:gd name="connsiteX7" fmla="*/ 67418 w 2586378"/>
              <a:gd name="connsiteY7" fmla="*/ 131980 h 1869012"/>
              <a:gd name="connsiteX8" fmla="*/ 211710 w 2586378"/>
              <a:gd name="connsiteY8" fmla="*/ 143 h 186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6378" h="1869012">
                <a:moveTo>
                  <a:pt x="211710" y="143"/>
                </a:moveTo>
                <a:lnTo>
                  <a:pt x="2454399" y="101304"/>
                </a:lnTo>
                <a:cubicBezTo>
                  <a:pt x="2530650" y="104744"/>
                  <a:pt x="2589675" y="169345"/>
                  <a:pt x="2586236" y="245596"/>
                </a:cubicBezTo>
                <a:lnTo>
                  <a:pt x="2518962" y="1737033"/>
                </a:lnTo>
                <a:cubicBezTo>
                  <a:pt x="2515522" y="1813284"/>
                  <a:pt x="2450921" y="1872309"/>
                  <a:pt x="2374669" y="1868870"/>
                </a:cubicBezTo>
                <a:lnTo>
                  <a:pt x="131981" y="1767709"/>
                </a:lnTo>
                <a:cubicBezTo>
                  <a:pt x="55729" y="1764270"/>
                  <a:pt x="-3296" y="1699668"/>
                  <a:pt x="144" y="1623417"/>
                </a:cubicBezTo>
                <a:lnTo>
                  <a:pt x="67418" y="131980"/>
                </a:lnTo>
                <a:cubicBezTo>
                  <a:pt x="70857" y="55729"/>
                  <a:pt x="135459" y="-3296"/>
                  <a:pt x="211710" y="143"/>
                </a:cubicBezTo>
                <a:close/>
              </a:path>
            </a:pathLst>
          </a:custGeom>
          <a:ln>
            <a:noFill/>
          </a:ln>
          <a:effectLst>
            <a:glow rad="63500">
              <a:srgbClr val="6D6AF2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229D0A-5826-4438-A7DB-CA08BB31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64" t="52578" r="8085" b="5910"/>
          <a:stretch>
            <a:fillRect/>
          </a:stretch>
        </p:blipFill>
        <p:spPr>
          <a:xfrm>
            <a:off x="6823243" y="1917768"/>
            <a:ext cx="4445668" cy="3090985"/>
          </a:xfrm>
          <a:custGeom>
            <a:avLst/>
            <a:gdLst>
              <a:gd name="connsiteX0" fmla="*/ 2379425 w 2594850"/>
              <a:gd name="connsiteY0" fmla="*/ 196 h 1804148"/>
              <a:gd name="connsiteX1" fmla="*/ 2517895 w 2594850"/>
              <a:gd name="connsiteY1" fmla="*/ 124454 h 1804148"/>
              <a:gd name="connsiteX2" fmla="*/ 2594655 w 2594850"/>
              <a:gd name="connsiteY2" fmla="*/ 1543505 h 1804148"/>
              <a:gd name="connsiteX3" fmla="*/ 2470397 w 2594850"/>
              <a:gd name="connsiteY3" fmla="*/ 1681975 h 1804148"/>
              <a:gd name="connsiteX4" fmla="*/ 215427 w 2594850"/>
              <a:gd name="connsiteY4" fmla="*/ 1803953 h 1804148"/>
              <a:gd name="connsiteX5" fmla="*/ 76957 w 2594850"/>
              <a:gd name="connsiteY5" fmla="*/ 1679695 h 1804148"/>
              <a:gd name="connsiteX6" fmla="*/ 196 w 2594850"/>
              <a:gd name="connsiteY6" fmla="*/ 260643 h 1804148"/>
              <a:gd name="connsiteX7" fmla="*/ 124455 w 2594850"/>
              <a:gd name="connsiteY7" fmla="*/ 122173 h 1804148"/>
              <a:gd name="connsiteX8" fmla="*/ 2379425 w 2594850"/>
              <a:gd name="connsiteY8" fmla="*/ 196 h 180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4850" h="1804148">
                <a:moveTo>
                  <a:pt x="2379425" y="196"/>
                </a:moveTo>
                <a:cubicBezTo>
                  <a:pt x="2451975" y="-3729"/>
                  <a:pt x="2513970" y="51904"/>
                  <a:pt x="2517895" y="124454"/>
                </a:cubicBezTo>
                <a:lnTo>
                  <a:pt x="2594655" y="1543505"/>
                </a:lnTo>
                <a:cubicBezTo>
                  <a:pt x="2598579" y="1616055"/>
                  <a:pt x="2542947" y="1678051"/>
                  <a:pt x="2470397" y="1681975"/>
                </a:cubicBezTo>
                <a:lnTo>
                  <a:pt x="215427" y="1803953"/>
                </a:lnTo>
                <a:cubicBezTo>
                  <a:pt x="142877" y="1807877"/>
                  <a:pt x="80881" y="1752244"/>
                  <a:pt x="76957" y="1679695"/>
                </a:cubicBezTo>
                <a:lnTo>
                  <a:pt x="196" y="260643"/>
                </a:lnTo>
                <a:cubicBezTo>
                  <a:pt x="-3728" y="188093"/>
                  <a:pt x="51905" y="126098"/>
                  <a:pt x="124455" y="122173"/>
                </a:cubicBezTo>
                <a:lnTo>
                  <a:pt x="2379425" y="196"/>
                </a:lnTo>
                <a:close/>
              </a:path>
            </a:pathLst>
          </a:custGeom>
          <a:ln>
            <a:noFill/>
          </a:ln>
          <a:effectLst>
            <a:glow rad="63500">
              <a:srgbClr val="6D6AF2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BA5C6D2A-9373-410A-A8CC-BD44C0DCBD43}"/>
              </a:ext>
            </a:extLst>
          </p:cNvPr>
          <p:cNvSpPr/>
          <p:nvPr/>
        </p:nvSpPr>
        <p:spPr>
          <a:xfrm>
            <a:off x="1228435" y="274736"/>
            <a:ext cx="2804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spc="600" dirty="0">
                <a:solidFill>
                  <a:srgbClr val="9491F5"/>
                </a:solidFill>
                <a:cs typeface="+mn-ea"/>
                <a:sym typeface="+mn-lt"/>
              </a:rPr>
              <a:t>TRANH 1</a:t>
            </a:r>
            <a:endParaRPr lang="zh-CN" altLang="en-US" sz="4400" b="1" spc="600" dirty="0">
              <a:solidFill>
                <a:srgbClr val="9491F5"/>
              </a:solidFill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4B82E-DF59-4AAF-9A4E-0F5DC6BB7FE4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01DAE2-E6FA-4538-92F2-01223EB42366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D0EC16-EA32-4CEC-9BB0-5B36F1D0797D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9A33B-1956-4B50-8538-A392FDF4D6EB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53B4C893-67BB-411E-8E44-15551A2F4C35}"/>
              </a:ext>
            </a:extLst>
          </p:cNvPr>
          <p:cNvSpPr txBox="1"/>
          <p:nvPr/>
        </p:nvSpPr>
        <p:spPr>
          <a:xfrm>
            <a:off x="4968209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xếp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89494D-12BD-43A8-877D-8A121C45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55" t="5853" r="38067" b="51142"/>
          <a:stretch>
            <a:fillRect/>
          </a:stretch>
        </p:blipFill>
        <p:spPr>
          <a:xfrm>
            <a:off x="3314700" y="1276771"/>
            <a:ext cx="5463357" cy="3784532"/>
          </a:xfrm>
          <a:custGeom>
            <a:avLst/>
            <a:gdLst>
              <a:gd name="connsiteX0" fmla="*/ 211710 w 2586378"/>
              <a:gd name="connsiteY0" fmla="*/ 143 h 1869012"/>
              <a:gd name="connsiteX1" fmla="*/ 2454399 w 2586378"/>
              <a:gd name="connsiteY1" fmla="*/ 101304 h 1869012"/>
              <a:gd name="connsiteX2" fmla="*/ 2586236 w 2586378"/>
              <a:gd name="connsiteY2" fmla="*/ 245596 h 1869012"/>
              <a:gd name="connsiteX3" fmla="*/ 2518962 w 2586378"/>
              <a:gd name="connsiteY3" fmla="*/ 1737033 h 1869012"/>
              <a:gd name="connsiteX4" fmla="*/ 2374669 w 2586378"/>
              <a:gd name="connsiteY4" fmla="*/ 1868870 h 1869012"/>
              <a:gd name="connsiteX5" fmla="*/ 131981 w 2586378"/>
              <a:gd name="connsiteY5" fmla="*/ 1767709 h 1869012"/>
              <a:gd name="connsiteX6" fmla="*/ 144 w 2586378"/>
              <a:gd name="connsiteY6" fmla="*/ 1623417 h 1869012"/>
              <a:gd name="connsiteX7" fmla="*/ 67418 w 2586378"/>
              <a:gd name="connsiteY7" fmla="*/ 131980 h 1869012"/>
              <a:gd name="connsiteX8" fmla="*/ 211710 w 2586378"/>
              <a:gd name="connsiteY8" fmla="*/ 143 h 186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6378" h="1869012">
                <a:moveTo>
                  <a:pt x="211710" y="143"/>
                </a:moveTo>
                <a:lnTo>
                  <a:pt x="2454399" y="101304"/>
                </a:lnTo>
                <a:cubicBezTo>
                  <a:pt x="2530650" y="104744"/>
                  <a:pt x="2589675" y="169345"/>
                  <a:pt x="2586236" y="245596"/>
                </a:cubicBezTo>
                <a:lnTo>
                  <a:pt x="2518962" y="1737033"/>
                </a:lnTo>
                <a:cubicBezTo>
                  <a:pt x="2515522" y="1813284"/>
                  <a:pt x="2450921" y="1872309"/>
                  <a:pt x="2374669" y="1868870"/>
                </a:cubicBezTo>
                <a:lnTo>
                  <a:pt x="131981" y="1767709"/>
                </a:lnTo>
                <a:cubicBezTo>
                  <a:pt x="55729" y="1764270"/>
                  <a:pt x="-3296" y="1699668"/>
                  <a:pt x="144" y="1623417"/>
                </a:cubicBezTo>
                <a:lnTo>
                  <a:pt x="67418" y="131980"/>
                </a:lnTo>
                <a:cubicBezTo>
                  <a:pt x="70857" y="55729"/>
                  <a:pt x="135459" y="-3296"/>
                  <a:pt x="211710" y="143"/>
                </a:cubicBezTo>
                <a:close/>
              </a:path>
            </a:pathLst>
          </a:custGeom>
          <a:ln>
            <a:noFill/>
          </a:ln>
          <a:effectLst>
            <a:glow rad="63500">
              <a:srgbClr val="6D6AF2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680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BA5C6D2A-9373-410A-A8CC-BD44C0DCBD43}"/>
              </a:ext>
            </a:extLst>
          </p:cNvPr>
          <p:cNvSpPr/>
          <p:nvPr/>
        </p:nvSpPr>
        <p:spPr>
          <a:xfrm>
            <a:off x="1228435" y="274736"/>
            <a:ext cx="2804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spc="600" dirty="0">
                <a:solidFill>
                  <a:srgbClr val="9491F5"/>
                </a:solidFill>
                <a:cs typeface="+mn-ea"/>
                <a:sym typeface="+mn-lt"/>
              </a:rPr>
              <a:t>TRANH 2</a:t>
            </a:r>
            <a:endParaRPr lang="zh-CN" altLang="en-US" sz="4400" b="1" spc="600" dirty="0">
              <a:solidFill>
                <a:srgbClr val="9491F5"/>
              </a:solidFill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4B82E-DF59-4AAF-9A4E-0F5DC6BB7FE4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01DAE2-E6FA-4538-92F2-01223EB42366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D0EC16-EA32-4CEC-9BB0-5B36F1D0797D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9A33B-1956-4B50-8538-A392FDF4D6EB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53B4C893-67BB-411E-8E44-15551A2F4C35}"/>
              </a:ext>
            </a:extLst>
          </p:cNvPr>
          <p:cNvSpPr txBox="1"/>
          <p:nvPr/>
        </p:nvSpPr>
        <p:spPr>
          <a:xfrm>
            <a:off x="4650708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5586C0-F946-4660-9037-03D94F72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164" t="52578" r="8085" b="5910"/>
          <a:stretch>
            <a:fillRect/>
          </a:stretch>
        </p:blipFill>
        <p:spPr>
          <a:xfrm>
            <a:off x="3140242" y="1150662"/>
            <a:ext cx="5597357" cy="3891732"/>
          </a:xfrm>
          <a:custGeom>
            <a:avLst/>
            <a:gdLst>
              <a:gd name="connsiteX0" fmla="*/ 2379425 w 2594850"/>
              <a:gd name="connsiteY0" fmla="*/ 196 h 1804148"/>
              <a:gd name="connsiteX1" fmla="*/ 2517895 w 2594850"/>
              <a:gd name="connsiteY1" fmla="*/ 124454 h 1804148"/>
              <a:gd name="connsiteX2" fmla="*/ 2594655 w 2594850"/>
              <a:gd name="connsiteY2" fmla="*/ 1543505 h 1804148"/>
              <a:gd name="connsiteX3" fmla="*/ 2470397 w 2594850"/>
              <a:gd name="connsiteY3" fmla="*/ 1681975 h 1804148"/>
              <a:gd name="connsiteX4" fmla="*/ 215427 w 2594850"/>
              <a:gd name="connsiteY4" fmla="*/ 1803953 h 1804148"/>
              <a:gd name="connsiteX5" fmla="*/ 76957 w 2594850"/>
              <a:gd name="connsiteY5" fmla="*/ 1679695 h 1804148"/>
              <a:gd name="connsiteX6" fmla="*/ 196 w 2594850"/>
              <a:gd name="connsiteY6" fmla="*/ 260643 h 1804148"/>
              <a:gd name="connsiteX7" fmla="*/ 124455 w 2594850"/>
              <a:gd name="connsiteY7" fmla="*/ 122173 h 1804148"/>
              <a:gd name="connsiteX8" fmla="*/ 2379425 w 2594850"/>
              <a:gd name="connsiteY8" fmla="*/ 196 h 180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4850" h="1804148">
                <a:moveTo>
                  <a:pt x="2379425" y="196"/>
                </a:moveTo>
                <a:cubicBezTo>
                  <a:pt x="2451975" y="-3729"/>
                  <a:pt x="2513970" y="51904"/>
                  <a:pt x="2517895" y="124454"/>
                </a:cubicBezTo>
                <a:lnTo>
                  <a:pt x="2594655" y="1543505"/>
                </a:lnTo>
                <a:cubicBezTo>
                  <a:pt x="2598579" y="1616055"/>
                  <a:pt x="2542947" y="1678051"/>
                  <a:pt x="2470397" y="1681975"/>
                </a:cubicBezTo>
                <a:lnTo>
                  <a:pt x="215427" y="1803953"/>
                </a:lnTo>
                <a:cubicBezTo>
                  <a:pt x="142877" y="1807877"/>
                  <a:pt x="80881" y="1752244"/>
                  <a:pt x="76957" y="1679695"/>
                </a:cubicBezTo>
                <a:lnTo>
                  <a:pt x="196" y="260643"/>
                </a:lnTo>
                <a:cubicBezTo>
                  <a:pt x="-3728" y="188093"/>
                  <a:pt x="51905" y="126098"/>
                  <a:pt x="124455" y="122173"/>
                </a:cubicBezTo>
                <a:lnTo>
                  <a:pt x="2379425" y="196"/>
                </a:lnTo>
                <a:close/>
              </a:path>
            </a:pathLst>
          </a:custGeom>
          <a:ln>
            <a:noFill/>
          </a:ln>
          <a:effectLst>
            <a:glow rad="63500">
              <a:srgbClr val="6D6AF2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028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1E96A-A54B-4AE2-BC61-3BF2C5051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37542-3253-4D42-A643-C8DDC6CEEA75}"/>
              </a:ext>
            </a:extLst>
          </p:cNvPr>
          <p:cNvGrpSpPr/>
          <p:nvPr/>
        </p:nvGrpSpPr>
        <p:grpSpPr>
          <a:xfrm>
            <a:off x="451212" y="1249842"/>
            <a:ext cx="11289575" cy="4654005"/>
            <a:chOff x="1134893" y="1455648"/>
            <a:chExt cx="9523325" cy="4286980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D453CB64-59FC-4D35-945F-42347632FABA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CFC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F5B4A3E5-A704-4609-B100-A5DDF0DFB1EC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8">
            <a:extLst>
              <a:ext uri="{FF2B5EF4-FFF2-40B4-BE49-F238E27FC236}">
                <a16:creationId xmlns:a16="http://schemas.microsoft.com/office/drawing/2014/main" id="{B96F2870-3CBC-4E41-9C7F-F41F68EDE8DB}"/>
              </a:ext>
            </a:extLst>
          </p:cNvPr>
          <p:cNvSpPr/>
          <p:nvPr/>
        </p:nvSpPr>
        <p:spPr>
          <a:xfrm>
            <a:off x="1031772" y="1747420"/>
            <a:ext cx="102621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02ACC0-1064-4952-8171-D76143C77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957" y="3375827"/>
            <a:ext cx="2302825" cy="223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1FCFD-1491-49A7-868B-622AEE4DE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090" y="3616695"/>
            <a:ext cx="1684432" cy="165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08AB19-E7EC-45FE-BC56-537F713FEBF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29C8CD-4008-4F7B-930E-C5F7B95D238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7E4235-4C04-4A58-BE09-FEDF6EE5274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2AA7919-BD94-46E9-8A39-FBE8EBFAC111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166AB-D8D4-44EC-BA2F-3A112DF5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92" y="1370156"/>
            <a:ext cx="12192000" cy="353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053684-D59D-4677-9884-2023C7FA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4657" y="4371678"/>
            <a:ext cx="2302825" cy="223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FF21D-A3F0-496E-B44A-44B6BCDE6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1790" y="4612546"/>
            <a:ext cx="1684432" cy="165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4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485</TotalTime>
  <Words>415</Words>
  <Application>Microsoft Office PowerPoint</Application>
  <PresentationFormat>Widescreen</PresentationFormat>
  <Paragraphs>82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.VnArial</vt:lpstr>
      <vt:lpstr>Calibri Light</vt:lpstr>
      <vt:lpstr>等线</vt:lpstr>
      <vt:lpstr>Times New Roman</vt:lpstr>
      <vt:lpstr>Calibri</vt:lpstr>
      <vt:lpstr>Arial-Rounded</vt:lpstr>
      <vt:lpstr>Arial Black</vt:lpstr>
      <vt:lpstr>Arial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368</cp:revision>
  <dcterms:created xsi:type="dcterms:W3CDTF">2021-08-06T07:04:41Z</dcterms:created>
  <dcterms:modified xsi:type="dcterms:W3CDTF">2023-02-28T15:22:30Z</dcterms:modified>
  <cp:category>9Slide.vn</cp:category>
</cp:coreProperties>
</file>