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7" r:id="rId2"/>
    <p:sldId id="299" r:id="rId3"/>
    <p:sldId id="258" r:id="rId4"/>
    <p:sldId id="300" r:id="rId5"/>
    <p:sldId id="259" r:id="rId6"/>
    <p:sldId id="311" r:id="rId7"/>
    <p:sldId id="304" r:id="rId8"/>
    <p:sldId id="305" r:id="rId9"/>
    <p:sldId id="281" r:id="rId10"/>
    <p:sldId id="312" r:id="rId11"/>
    <p:sldId id="286" r:id="rId12"/>
    <p:sldId id="313" r:id="rId13"/>
    <p:sldId id="298" r:id="rId14"/>
    <p:sldId id="301" r:id="rId15"/>
    <p:sldId id="308" r:id="rId16"/>
    <p:sldId id="287" r:id="rId17"/>
    <p:sldId id="314" r:id="rId18"/>
    <p:sldId id="315" r:id="rId19"/>
    <p:sldId id="302" r:id="rId20"/>
    <p:sldId id="278" r:id="rId21"/>
    <p:sldId id="297" r:id="rId22"/>
  </p:sldIdLst>
  <p:sldSz cx="12192000" cy="6858000"/>
  <p:notesSz cx="6858000" cy="9144000"/>
  <p:embeddedFontLst>
    <p:embeddedFont>
      <p:font typeface="等线" panose="02010600030101010101" pitchFamily="2" charset="-122"/>
      <p:regular r:id="rId24"/>
    </p:embeddedFont>
    <p:embeddedFont>
      <p:font typeface=".VnArial" panose="020B7200000000000000" pitchFamily="34" charset="0"/>
      <p:regular r:id="rId25"/>
      <p:bold r:id="rId26"/>
      <p:italic r:id="rId27"/>
      <p:boldItalic r:id="rId28"/>
    </p:embeddedFont>
    <p:embeddedFont>
      <p:font typeface="Arial Black" panose="020B0A04020102020204" pitchFamily="34" charset="0"/>
      <p:bold r:id="rId29"/>
    </p:embeddedFont>
    <p:embeddedFont>
      <p:font typeface="Arial-Rounded" panose="020B0500000000000000" pitchFamily="3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HL Hoctro" panose="020000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01F"/>
    <a:srgbClr val="6461F1"/>
    <a:srgbClr val="9BE7FF"/>
    <a:srgbClr val="6D6AF2"/>
    <a:srgbClr val="B7B0F7"/>
    <a:srgbClr val="9491F5"/>
    <a:srgbClr val="FBF9FB"/>
    <a:srgbClr val="EC8966"/>
    <a:srgbClr val="DA94D5"/>
    <a:srgbClr val="25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63" d="100"/>
          <a:sy n="63" d="100"/>
        </p:scale>
        <p:origin x="9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Trong tranh, em nhìn thấy thầy giáo, các bạ học sinh đang tham gia buổi lễ khai giảng, các bạn nhỏ ngồi trên ghế nhựa màu xanh, tay cầm cờ đỏ sao vàng, còn thầy giáo đang đánh trống.</a:t>
            </a:r>
          </a:p>
          <a:p>
            <a:pPr algn="just"/>
            <a:r>
              <a:rPr lang="vi-VN" b="0" i="0" dirty="0">
                <a:effectLst/>
                <a:latin typeface="Arial" panose="020B0604020202020204" pitchFamily="34" charset="0"/>
              </a:rPr>
              <a:t>b. Trong tranh, đồ vật quen thuộc nhất là chiếc trống trường. Nó dùng để báo hiệu giờ vào học, giờ tan trường, giờ ra chơi.</a:t>
            </a:r>
          </a:p>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3</a:t>
            </a:fld>
            <a:endParaRPr lang="en-US"/>
          </a:p>
        </p:txBody>
      </p:sp>
    </p:spTree>
    <p:extLst>
      <p:ext uri="{BB962C8B-B14F-4D97-AF65-F5344CB8AC3E}">
        <p14:creationId xmlns:p14="http://schemas.microsoft.com/office/powerpoint/2010/main" val="344109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GV </a:t>
            </a:r>
            <a:r>
              <a:rPr lang="en-US" baseline="0" dirty="0" err="1"/>
              <a:t>hỏi</a:t>
            </a:r>
            <a:r>
              <a:rPr lang="en-US" baseline="0" dirty="0"/>
              <a:t> </a:t>
            </a:r>
            <a:r>
              <a:rPr lang="en-US" baseline="0" dirty="0" err="1"/>
              <a:t>để</a:t>
            </a:r>
            <a:r>
              <a:rPr lang="en-US" baseline="0" dirty="0"/>
              <a:t> </a:t>
            </a:r>
            <a:r>
              <a:rPr lang="en-US" baseline="0" dirty="0" err="1"/>
              <a:t>khai</a:t>
            </a:r>
            <a:r>
              <a:rPr lang="en-US" baseline="0" dirty="0"/>
              <a:t> </a:t>
            </a:r>
            <a:r>
              <a:rPr lang="en-US" baseline="0" dirty="0" err="1"/>
              <a:t>thác</a:t>
            </a:r>
            <a:r>
              <a:rPr lang="en-US" baseline="0" dirty="0"/>
              <a:t> </a:t>
            </a:r>
            <a:r>
              <a:rPr lang="en-US" baseline="0" dirty="0" err="1"/>
              <a:t>cho</a:t>
            </a:r>
            <a:r>
              <a:rPr lang="en-US" baseline="0" dirty="0"/>
              <a:t> HS </a:t>
            </a:r>
            <a:r>
              <a:rPr lang="en-US" baseline="0" dirty="0" err="1"/>
              <a:t>hiểu</a:t>
            </a:r>
            <a:r>
              <a:rPr lang="en-US" baseline="0" dirty="0"/>
              <a:t> </a:t>
            </a:r>
            <a:r>
              <a:rPr lang="en-US" baseline="0" dirty="0" err="1"/>
              <a:t>kĩ</a:t>
            </a:r>
            <a:r>
              <a:rPr lang="en-US" baseline="0" dirty="0"/>
              <a:t> </a:t>
            </a:r>
            <a:r>
              <a:rPr lang="en-US" baseline="0" dirty="0" err="1"/>
              <a:t>thuật</a:t>
            </a:r>
            <a:r>
              <a:rPr lang="en-US" baseline="0" dirty="0"/>
              <a:t> </a:t>
            </a:r>
            <a:r>
              <a:rPr lang="en-US" baseline="0" dirty="0" err="1"/>
              <a:t>viết</a:t>
            </a:r>
            <a:r>
              <a:rPr lang="en-US" baseline="0" dirty="0"/>
              <a:t> (</a:t>
            </a:r>
            <a:r>
              <a:rPr lang="en-US" baseline="0" dirty="0" err="1"/>
              <a:t>chữ</a:t>
            </a:r>
            <a:r>
              <a:rPr lang="en-US" baseline="0" dirty="0"/>
              <a:t> </a:t>
            </a:r>
            <a:r>
              <a:rPr lang="en-US" baseline="0" dirty="0" err="1"/>
              <a:t>đầu</a:t>
            </a:r>
            <a:r>
              <a:rPr lang="en-US" baseline="0" dirty="0"/>
              <a:t> </a:t>
            </a:r>
            <a:r>
              <a:rPr lang="en-US" baseline="0" dirty="0" err="1"/>
              <a:t>câu</a:t>
            </a:r>
            <a:r>
              <a:rPr lang="en-US" baseline="0" dirty="0"/>
              <a:t> </a:t>
            </a:r>
            <a:r>
              <a:rPr lang="en-US" baseline="0" dirty="0" err="1"/>
              <a:t>viết</a:t>
            </a:r>
            <a:r>
              <a:rPr lang="en-US" baseline="0" dirty="0"/>
              <a:t> </a:t>
            </a:r>
            <a:r>
              <a:rPr lang="en-US" baseline="0" dirty="0" err="1"/>
              <a:t>hoa</a:t>
            </a:r>
            <a:r>
              <a:rPr lang="en-US" baseline="0" dirty="0"/>
              <a:t>, </a:t>
            </a:r>
            <a:r>
              <a:rPr lang="en-US" baseline="0" dirty="0" err="1"/>
              <a:t>cuối</a:t>
            </a:r>
            <a:r>
              <a:rPr lang="en-US" baseline="0" dirty="0"/>
              <a:t> </a:t>
            </a:r>
            <a:r>
              <a:rPr lang="en-US" baseline="0" dirty="0" err="1"/>
              <a:t>câu</a:t>
            </a:r>
            <a:r>
              <a:rPr lang="en-US" baseline="0" dirty="0"/>
              <a:t> </a:t>
            </a:r>
            <a:r>
              <a:rPr lang="en-US" baseline="0" dirty="0" err="1"/>
              <a:t>có</a:t>
            </a:r>
            <a:r>
              <a:rPr lang="en-US" baseline="0" dirty="0"/>
              <a:t> </a:t>
            </a:r>
            <a:r>
              <a:rPr lang="en-US" baseline="0" dirty="0" err="1"/>
              <a:t>dấu</a:t>
            </a:r>
            <a:r>
              <a:rPr lang="en-US" baseline="0" dirty="0"/>
              <a:t> </a:t>
            </a:r>
            <a:r>
              <a:rPr lang="en-US" baseline="0" dirty="0" err="1"/>
              <a:t>chấm</a:t>
            </a:r>
            <a:r>
              <a:rPr lang="en-US" baseline="0" dirty="0"/>
              <a:t>, </a:t>
            </a:r>
            <a:r>
              <a:rPr lang="en-US" baseline="0" dirty="0" err="1"/>
              <a:t>khoảng</a:t>
            </a:r>
            <a:r>
              <a:rPr lang="en-US" baseline="0" dirty="0"/>
              <a:t> </a:t>
            </a:r>
            <a:r>
              <a:rPr lang="en-US" baseline="0" dirty="0" err="1"/>
              <a:t>cách</a:t>
            </a:r>
            <a:r>
              <a:rPr lang="en-US" baseline="0" dirty="0"/>
              <a:t> </a:t>
            </a:r>
            <a:r>
              <a:rPr lang="en-US" baseline="0" dirty="0" err="1"/>
              <a:t>các</a:t>
            </a:r>
            <a:r>
              <a:rPr lang="en-US" baseline="0" dirty="0"/>
              <a:t> </a:t>
            </a:r>
            <a:r>
              <a:rPr lang="en-US" baseline="0" dirty="0" err="1"/>
              <a:t>chữ</a:t>
            </a:r>
            <a:r>
              <a:rPr lang="en-US" baseline="0" dirty="0"/>
              <a:t> </a:t>
            </a:r>
            <a:r>
              <a:rPr lang="en-US" baseline="0" dirty="0" err="1"/>
              <a:t>bằng</a:t>
            </a:r>
            <a:r>
              <a:rPr lang="en-US" baseline="0" dirty="0"/>
              <a:t> 1 con </a:t>
            </a:r>
            <a:r>
              <a:rPr lang="en-US" baseline="0" dirty="0" err="1"/>
              <a:t>chữ</a:t>
            </a:r>
            <a:r>
              <a:rPr lang="en-US" baseline="0" dirty="0"/>
              <a:t> o…)</a:t>
            </a:r>
            <a:endParaRPr lang="en-US" dirty="0"/>
          </a:p>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20</a:t>
            </a:fld>
            <a:endParaRPr lang="en-US"/>
          </a:p>
        </p:txBody>
      </p:sp>
    </p:spTree>
    <p:extLst>
      <p:ext uri="{BB962C8B-B14F-4D97-AF65-F5344CB8AC3E}">
        <p14:creationId xmlns:p14="http://schemas.microsoft.com/office/powerpoint/2010/main" val="4060995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AB68A-179B-4AC0-891F-FEC2033FD8C8}"/>
              </a:ext>
            </a:extLst>
          </p:cNvPr>
          <p:cNvPicPr>
            <a:picLocks noChangeAspect="1"/>
          </p:cNvPicPr>
          <p:nvPr userDrawn="1"/>
        </p:nvPicPr>
        <p:blipFill>
          <a:blip r:embed="rId2"/>
          <a:stretch>
            <a:fillRect/>
          </a:stretch>
        </p:blipFill>
        <p:spPr>
          <a:xfrm>
            <a:off x="-87553" y="-69013"/>
            <a:ext cx="12371567" cy="7021903"/>
          </a:xfrm>
          <a:prstGeom prst="rect">
            <a:avLst/>
          </a:prstGeom>
        </p:spPr>
      </p:pic>
      <p:pic>
        <p:nvPicPr>
          <p:cNvPr id="6" name="Picture 5" descr="A picture containing outdoor object, night sky&#10;&#10;Description automatically generated">
            <a:extLst>
              <a:ext uri="{FF2B5EF4-FFF2-40B4-BE49-F238E27FC236}">
                <a16:creationId xmlns:a16="http://schemas.microsoft.com/office/drawing/2014/main" id="{7AA464F2-4A18-436F-B964-7B4696F0B1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224" y="-1"/>
            <a:ext cx="11957506" cy="6668219"/>
          </a:xfrm>
          <a:prstGeom prst="rect">
            <a:avLst/>
          </a:prstGeom>
        </p:spPr>
      </p:pic>
      <p:pic>
        <p:nvPicPr>
          <p:cNvPr id="7" name="5">
            <a:extLst>
              <a:ext uri="{FF2B5EF4-FFF2-40B4-BE49-F238E27FC236}">
                <a16:creationId xmlns:a16="http://schemas.microsoft.com/office/drawing/2014/main" id="{B931497C-A847-4D02-A895-4724E1BACE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77462" y="1656272"/>
            <a:ext cx="3374583" cy="5201728"/>
          </a:xfrm>
          <a:prstGeom prst="rect">
            <a:avLst/>
          </a:prstGeom>
        </p:spPr>
      </p:pic>
      <p:pic>
        <p:nvPicPr>
          <p:cNvPr id="8" name="6">
            <a:extLst>
              <a:ext uri="{FF2B5EF4-FFF2-40B4-BE49-F238E27FC236}">
                <a16:creationId xmlns:a16="http://schemas.microsoft.com/office/drawing/2014/main" id="{5E1C5221-F0AF-4492-A7F1-F2CA957B3B1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130" y="4966838"/>
            <a:ext cx="1273051" cy="1891162"/>
          </a:xfrm>
          <a:prstGeom prst="rect">
            <a:avLst/>
          </a:prstGeom>
        </p:spPr>
      </p:pic>
      <p:pic>
        <p:nvPicPr>
          <p:cNvPr id="9" name="Picture 8">
            <a:extLst>
              <a:ext uri="{FF2B5EF4-FFF2-40B4-BE49-F238E27FC236}">
                <a16:creationId xmlns:a16="http://schemas.microsoft.com/office/drawing/2014/main" id="{7E41046C-0EA5-431E-B783-D8D8DEBC86D2}"/>
              </a:ext>
            </a:extLst>
          </p:cNvPr>
          <p:cNvPicPr>
            <a:picLocks noChangeAspect="1"/>
          </p:cNvPicPr>
          <p:nvPr userDrawn="1"/>
        </p:nvPicPr>
        <p:blipFill>
          <a:blip r:embed="rId6"/>
          <a:stretch>
            <a:fillRect/>
          </a:stretch>
        </p:blipFill>
        <p:spPr>
          <a:xfrm>
            <a:off x="-11683019" y="2999195"/>
            <a:ext cx="810838" cy="859611"/>
          </a:xfrm>
          <a:prstGeom prst="rect">
            <a:avLst/>
          </a:prstGeom>
        </p:spPr>
      </p:pic>
      <p:pic>
        <p:nvPicPr>
          <p:cNvPr id="10" name="Picture 9">
            <a:extLst>
              <a:ext uri="{FF2B5EF4-FFF2-40B4-BE49-F238E27FC236}">
                <a16:creationId xmlns:a16="http://schemas.microsoft.com/office/drawing/2014/main" id="{C1818B08-3E26-4350-9848-7C5951A8E15F}"/>
              </a:ext>
            </a:extLst>
          </p:cNvPr>
          <p:cNvPicPr>
            <a:picLocks noChangeAspect="1"/>
          </p:cNvPicPr>
          <p:nvPr userDrawn="1"/>
        </p:nvPicPr>
        <p:blipFill>
          <a:blip r:embed="rId6"/>
          <a:stretch>
            <a:fillRect/>
          </a:stretch>
        </p:blipFill>
        <p:spPr>
          <a:xfrm>
            <a:off x="5690581" y="13534721"/>
            <a:ext cx="810838" cy="859611"/>
          </a:xfrm>
          <a:prstGeom prst="rect">
            <a:avLst/>
          </a:prstGeom>
        </p:spPr>
      </p:pic>
      <p:pic>
        <p:nvPicPr>
          <p:cNvPr id="11" name="Picture 10">
            <a:extLst>
              <a:ext uri="{FF2B5EF4-FFF2-40B4-BE49-F238E27FC236}">
                <a16:creationId xmlns:a16="http://schemas.microsoft.com/office/drawing/2014/main" id="{BBF47B7B-BCA2-4E31-A253-420F3D349FA2}"/>
              </a:ext>
            </a:extLst>
          </p:cNvPr>
          <p:cNvPicPr>
            <a:picLocks noChangeAspect="1"/>
          </p:cNvPicPr>
          <p:nvPr userDrawn="1"/>
        </p:nvPicPr>
        <p:blipFill>
          <a:blip r:embed="rId6"/>
          <a:stretch>
            <a:fillRect/>
          </a:stretch>
        </p:blipFill>
        <p:spPr>
          <a:xfrm>
            <a:off x="23064181" y="2999195"/>
            <a:ext cx="810838" cy="859611"/>
          </a:xfrm>
          <a:prstGeom prst="rect">
            <a:avLst/>
          </a:prstGeom>
        </p:spPr>
      </p:pic>
      <p:pic>
        <p:nvPicPr>
          <p:cNvPr id="12" name="Picture 11">
            <a:extLst>
              <a:ext uri="{FF2B5EF4-FFF2-40B4-BE49-F238E27FC236}">
                <a16:creationId xmlns:a16="http://schemas.microsoft.com/office/drawing/2014/main" id="{F74560EF-B19B-44B9-9E2F-7962B55870FC}"/>
              </a:ext>
            </a:extLst>
          </p:cNvPr>
          <p:cNvPicPr>
            <a:picLocks noChangeAspect="1"/>
          </p:cNvPicPr>
          <p:nvPr userDrawn="1"/>
        </p:nvPicPr>
        <p:blipFill>
          <a:blip r:embed="rId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DD933D-3EC8-42D8-997D-FCD61109BBF8}"/>
              </a:ext>
            </a:extLst>
          </p:cNvPr>
          <p:cNvPicPr>
            <a:picLocks noChangeAspect="1"/>
          </p:cNvPicPr>
          <p:nvPr userDrawn="1"/>
        </p:nvPicPr>
        <p:blipFill>
          <a:blip r:embed="rId3"/>
          <a:stretch>
            <a:fillRect/>
          </a:stretch>
        </p:blipFill>
        <p:spPr>
          <a:xfrm>
            <a:off x="-96180" y="-51757"/>
            <a:ext cx="12362943" cy="7004647"/>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CAA13A-15DB-4EBC-B8C7-27AAA64EA81B}"/>
              </a:ext>
            </a:extLst>
          </p:cNvPr>
          <p:cNvPicPr>
            <a:picLocks noChangeAspect="1"/>
          </p:cNvPicPr>
          <p:nvPr userDrawn="1"/>
        </p:nvPicPr>
        <p:blipFill>
          <a:blip r:embed="rId2"/>
          <a:stretch>
            <a:fillRect/>
          </a:stretch>
        </p:blipFill>
        <p:spPr>
          <a:xfrm>
            <a:off x="-96180" y="-51757"/>
            <a:ext cx="12362943" cy="7004647"/>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pic>
        <p:nvPicPr>
          <p:cNvPr id="8" name="5">
            <a:extLst>
              <a:ext uri="{FF2B5EF4-FFF2-40B4-BE49-F238E27FC236}">
                <a16:creationId xmlns:a16="http://schemas.microsoft.com/office/drawing/2014/main" id="{5C9C677E-3AD9-49D9-B55B-6563E58436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46098" y="0"/>
            <a:ext cx="4449077" cy="6858000"/>
          </a:xfrm>
          <a:prstGeom prst="rect">
            <a:avLst/>
          </a:prstGeom>
        </p:spPr>
      </p:pic>
      <p:pic>
        <p:nvPicPr>
          <p:cNvPr id="9" name="6">
            <a:extLst>
              <a:ext uri="{FF2B5EF4-FFF2-40B4-BE49-F238E27FC236}">
                <a16:creationId xmlns:a16="http://schemas.microsoft.com/office/drawing/2014/main" id="{1BFD43C0-2193-4358-882E-062B7FD66F4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4966838"/>
            <a:ext cx="1273051" cy="1891162"/>
          </a:xfrm>
          <a:prstGeom prst="rect">
            <a:avLst/>
          </a:prstGeom>
        </p:spPr>
      </p:pic>
    </p:spTree>
    <p:extLst>
      <p:ext uri="{BB962C8B-B14F-4D97-AF65-F5344CB8AC3E}">
        <p14:creationId xmlns:p14="http://schemas.microsoft.com/office/powerpoint/2010/main" val="308573384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9DDF00-DEB8-4BC4-B970-3FFADE970F6A}"/>
              </a:ext>
            </a:extLst>
          </p:cNvPr>
          <p:cNvPicPr>
            <a:picLocks noChangeAspect="1"/>
          </p:cNvPicPr>
          <p:nvPr userDrawn="1"/>
        </p:nvPicPr>
        <p:blipFill>
          <a:blip r:embed="rId2"/>
          <a:stretch>
            <a:fillRect/>
          </a:stretch>
        </p:blipFill>
        <p:spPr>
          <a:xfrm>
            <a:off x="-96180" y="-51757"/>
            <a:ext cx="12362943" cy="7004647"/>
          </a:xfrm>
          <a:prstGeom prst="rect">
            <a:avLst/>
          </a:prstGeom>
        </p:spPr>
      </p:pic>
      <p:sp>
        <p:nvSpPr>
          <p:cNvPr id="11" name="1">
            <a:extLst>
              <a:ext uri="{FF2B5EF4-FFF2-40B4-BE49-F238E27FC236}">
                <a16:creationId xmlns:a16="http://schemas.microsoft.com/office/drawing/2014/main" id="{E53A512F-DC66-4A24-89BA-5135613D8AF1}"/>
              </a:ext>
            </a:extLst>
          </p:cNvPr>
          <p:cNvSpPr/>
          <p:nvPr userDrawn="1"/>
        </p:nvSpPr>
        <p:spPr>
          <a:xfrm>
            <a:off x="203200" y="200025"/>
            <a:ext cx="11767127" cy="591434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1">
            <a:extLst>
              <a:ext uri="{FF2B5EF4-FFF2-40B4-BE49-F238E27FC236}">
                <a16:creationId xmlns:a16="http://schemas.microsoft.com/office/drawing/2014/main" id="{A283F034-7352-4CB2-AA94-40FDEAA1347C}"/>
              </a:ext>
            </a:extLst>
          </p:cNvPr>
          <p:cNvSpPr/>
          <p:nvPr userDrawn="1"/>
        </p:nvSpPr>
        <p:spPr>
          <a:xfrm>
            <a:off x="814531" y="201889"/>
            <a:ext cx="3461905" cy="646331"/>
          </a:xfrm>
          <a:prstGeom prst="rect">
            <a:avLst/>
          </a:prstGeom>
        </p:spPr>
        <p:txBody>
          <a:bodyPr wrap="square">
            <a:spAutoFit/>
          </a:bodyPr>
          <a:lstStyle/>
          <a:p>
            <a:r>
              <a:rPr lang="en-US" altLang="zh-CN" sz="3600" dirty="0">
                <a:solidFill>
                  <a:srgbClr val="6D6AF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GIẢI NGHĨA TỪ</a:t>
            </a:r>
            <a:endParaRPr lang="zh-CN" altLang="en-US" dirty="0">
              <a:solidFill>
                <a:srgbClr val="6D6AF2"/>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6">
            <a:extLst>
              <a:ext uri="{FF2B5EF4-FFF2-40B4-BE49-F238E27FC236}">
                <a16:creationId xmlns:a16="http://schemas.microsoft.com/office/drawing/2014/main" id="{94CF60F9-E977-4F4A-A4C5-6109F5FA15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81121" y="281113"/>
            <a:ext cx="596348" cy="725807"/>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23">
            <a:extLst>
              <a:ext uri="{FF2B5EF4-FFF2-40B4-BE49-F238E27FC236}">
                <a16:creationId xmlns:a16="http://schemas.microsoft.com/office/drawing/2014/main" id="{F06BE623-D4CA-407D-9B79-EE2FAA4AED60}"/>
              </a:ext>
            </a:extLst>
          </p:cNvPr>
          <p:cNvGrpSpPr/>
          <p:nvPr userDrawn="1"/>
        </p:nvGrpSpPr>
        <p:grpSpPr>
          <a:xfrm>
            <a:off x="-1" y="0"/>
            <a:ext cx="12192000" cy="6857999"/>
            <a:chOff x="883" y="847"/>
            <a:chExt cx="17434" cy="9107"/>
          </a:xfrm>
          <a:effectLst/>
        </p:grpSpPr>
        <p:pic>
          <p:nvPicPr>
            <p:cNvPr id="15" name="24" descr="背景3">
              <a:extLst>
                <a:ext uri="{FF2B5EF4-FFF2-40B4-BE49-F238E27FC236}">
                  <a16:creationId xmlns:a16="http://schemas.microsoft.com/office/drawing/2014/main" id="{07B21503-005A-46BE-88DB-38CCDBE0D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10800000" algn="r" rotWithShape="0">
                <a:prstClr val="black">
                  <a:alpha val="40000"/>
                </a:prstClr>
              </a:outerShdw>
            </a:effectLst>
          </p:spPr>
        </p:pic>
        <p:pic>
          <p:nvPicPr>
            <p:cNvPr id="16" name="25" descr="背景3">
              <a:extLst>
                <a:ext uri="{FF2B5EF4-FFF2-40B4-BE49-F238E27FC236}">
                  <a16:creationId xmlns:a16="http://schemas.microsoft.com/office/drawing/2014/main" id="{EA59364E-D1F5-437F-ADAF-072E55B77A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 y="847"/>
              <a:ext cx="17434" cy="9107"/>
            </a:xfrm>
            <a:prstGeom prst="rect">
              <a:avLst/>
            </a:prstGeom>
            <a:effectLst>
              <a:outerShdw blurRad="50800" dist="38100" dir="2700000" algn="tl" rotWithShape="0">
                <a:prstClr val="black">
                  <a:alpha val="40000"/>
                </a:prstClr>
              </a:outerShdw>
            </a:effectLst>
          </p:spPr>
        </p:pic>
      </p:grpSp>
      <p:pic>
        <p:nvPicPr>
          <p:cNvPr id="17" name="Picture 16">
            <a:extLst>
              <a:ext uri="{FF2B5EF4-FFF2-40B4-BE49-F238E27FC236}">
                <a16:creationId xmlns:a16="http://schemas.microsoft.com/office/drawing/2014/main" id="{224D8949-6EAA-4B44-BB16-B13A99B15218}"/>
              </a:ext>
            </a:extLst>
          </p:cNvPr>
          <p:cNvPicPr>
            <a:picLocks noChangeAspect="1"/>
          </p:cNvPicPr>
          <p:nvPr userDrawn="1"/>
        </p:nvPicPr>
        <p:blipFill>
          <a:blip r:embed="rId3"/>
          <a:stretch>
            <a:fillRect/>
          </a:stretch>
        </p:blipFill>
        <p:spPr>
          <a:xfrm>
            <a:off x="1386432" y="3943678"/>
            <a:ext cx="9419136" cy="2847079"/>
          </a:xfrm>
          <a:prstGeom prst="rect">
            <a:avLst/>
          </a:prstGeom>
        </p:spPr>
      </p:pic>
      <p:pic>
        <p:nvPicPr>
          <p:cNvPr id="18" name="Picture 17">
            <a:extLst>
              <a:ext uri="{FF2B5EF4-FFF2-40B4-BE49-F238E27FC236}">
                <a16:creationId xmlns:a16="http://schemas.microsoft.com/office/drawing/2014/main" id="{0EA34B32-0427-4F29-9EEE-0411D6FB294A}"/>
              </a:ext>
            </a:extLst>
          </p:cNvPr>
          <p:cNvPicPr>
            <a:picLocks noChangeAspect="1"/>
          </p:cNvPicPr>
          <p:nvPr userDrawn="1"/>
        </p:nvPicPr>
        <p:blipFill>
          <a:blip r:embed="rId4"/>
          <a:stretch>
            <a:fillRect/>
          </a:stretch>
        </p:blipFill>
        <p:spPr>
          <a:xfrm>
            <a:off x="1480928" y="4705744"/>
            <a:ext cx="9230144" cy="2085013"/>
          </a:xfrm>
          <a:prstGeom prst="rect">
            <a:avLst/>
          </a:prstGeom>
        </p:spPr>
      </p:pic>
      <p:pic>
        <p:nvPicPr>
          <p:cNvPr id="19" name="Picture 18">
            <a:extLst>
              <a:ext uri="{FF2B5EF4-FFF2-40B4-BE49-F238E27FC236}">
                <a16:creationId xmlns:a16="http://schemas.microsoft.com/office/drawing/2014/main" id="{B8A99F9E-93A7-4933-8053-8AD365ECACE1}"/>
              </a:ext>
            </a:extLst>
          </p:cNvPr>
          <p:cNvPicPr>
            <a:picLocks noChangeAspect="1"/>
          </p:cNvPicPr>
          <p:nvPr userDrawn="1"/>
        </p:nvPicPr>
        <p:blipFill>
          <a:blip r:embed="rId5"/>
          <a:stretch>
            <a:fillRect/>
          </a:stretch>
        </p:blipFill>
        <p:spPr>
          <a:xfrm>
            <a:off x="2084602" y="4565524"/>
            <a:ext cx="9004572" cy="2225233"/>
          </a:xfrm>
          <a:prstGeom prst="rect">
            <a:avLst/>
          </a:prstGeom>
        </p:spPr>
      </p:pic>
      <p:pic>
        <p:nvPicPr>
          <p:cNvPr id="2" name="Picture 1">
            <a:extLst>
              <a:ext uri="{FF2B5EF4-FFF2-40B4-BE49-F238E27FC236}">
                <a16:creationId xmlns:a16="http://schemas.microsoft.com/office/drawing/2014/main" id="{2B6D01E5-246F-49A0-8E2D-3A2B0E87319D}"/>
              </a:ext>
            </a:extLst>
          </p:cNvPr>
          <p:cNvPicPr>
            <a:picLocks noChangeAspect="1"/>
          </p:cNvPicPr>
          <p:nvPr userDrawn="1"/>
        </p:nvPicPr>
        <p:blipFill>
          <a:blip r:embed="rId6"/>
          <a:stretch>
            <a:fillRect/>
          </a:stretch>
        </p:blipFill>
        <p:spPr>
          <a:xfrm>
            <a:off x="78726" y="72383"/>
            <a:ext cx="12034547" cy="6718374"/>
          </a:xfrm>
          <a:prstGeom prst="rect">
            <a:avLst/>
          </a:prstGeom>
        </p:spPr>
      </p:pic>
      <p:pic>
        <p:nvPicPr>
          <p:cNvPr id="9" name="Picture 8" descr="A picture containing outdoor object, night sky&#10;&#10;Description automatically generated">
            <a:extLst>
              <a:ext uri="{FF2B5EF4-FFF2-40B4-BE49-F238E27FC236}">
                <a16:creationId xmlns:a16="http://schemas.microsoft.com/office/drawing/2014/main" id="{888BC766-49E7-4D49-9C80-497073E9E6A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598" y="-1"/>
            <a:ext cx="11957506" cy="6668219"/>
          </a:xfrm>
          <a:prstGeom prst="rect">
            <a:avLst/>
          </a:prstGeom>
        </p:spPr>
      </p:pic>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vertical)">
                                      <p:cBhvr>
                                        <p:cTn id="7" dur="500"/>
                                        <p:tgtEl>
                                          <p:spTgt spid="11"/>
                                        </p:tgtEl>
                                      </p:cBhvr>
                                    </p:animEffect>
                                  </p:childTnLst>
                                </p:cTn>
                              </p:par>
                              <p:par>
                                <p:cTn id="8" presetID="2" presetClass="entr" presetSubtype="2" decel="7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2000" fill="hold"/>
                                        <p:tgtEl>
                                          <p:spTgt spid="19"/>
                                        </p:tgtEl>
                                        <p:attrNameLst>
                                          <p:attrName>ppt_x</p:attrName>
                                        </p:attrNameLst>
                                      </p:cBhvr>
                                      <p:tavLst>
                                        <p:tav tm="0">
                                          <p:val>
                                            <p:strVal val="1+#ppt_w/2"/>
                                          </p:val>
                                        </p:tav>
                                        <p:tav tm="100000">
                                          <p:val>
                                            <p:strVal val="#ppt_x"/>
                                          </p:val>
                                        </p:tav>
                                      </p:tavLst>
                                    </p:anim>
                                    <p:anim calcmode="lin" valueType="num">
                                      <p:cBhvr additive="base">
                                        <p:cTn id="11" dur="2000" fill="hold"/>
                                        <p:tgtEl>
                                          <p:spTgt spid="19"/>
                                        </p:tgtEl>
                                        <p:attrNameLst>
                                          <p:attrName>ppt_y</p:attrName>
                                        </p:attrNameLst>
                                      </p:cBhvr>
                                      <p:tavLst>
                                        <p:tav tm="0">
                                          <p:val>
                                            <p:strVal val="#ppt_y"/>
                                          </p:val>
                                        </p:tav>
                                        <p:tav tm="100000">
                                          <p:val>
                                            <p:strVal val="#ppt_y"/>
                                          </p:val>
                                        </p:tav>
                                      </p:tavLst>
                                    </p:anim>
                                  </p:childTnLst>
                                </p:cTn>
                              </p:par>
                              <p:par>
                                <p:cTn id="12" presetID="2" presetClass="entr" presetSubtype="2" decel="75000" fill="hold" nodeType="withEffect">
                                  <p:stCondLst>
                                    <p:cond delay="25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2250" fill="hold"/>
                                        <p:tgtEl>
                                          <p:spTgt spid="18"/>
                                        </p:tgtEl>
                                        <p:attrNameLst>
                                          <p:attrName>ppt_x</p:attrName>
                                        </p:attrNameLst>
                                      </p:cBhvr>
                                      <p:tavLst>
                                        <p:tav tm="0">
                                          <p:val>
                                            <p:strVal val="1+#ppt_w/2"/>
                                          </p:val>
                                        </p:tav>
                                        <p:tav tm="100000">
                                          <p:val>
                                            <p:strVal val="#ppt_x"/>
                                          </p:val>
                                        </p:tav>
                                      </p:tavLst>
                                    </p:anim>
                                    <p:anim calcmode="lin" valueType="num">
                                      <p:cBhvr additive="base">
                                        <p:cTn id="15" dur="2250" fill="hold"/>
                                        <p:tgtEl>
                                          <p:spTgt spid="18"/>
                                        </p:tgtEl>
                                        <p:attrNameLst>
                                          <p:attrName>ppt_y</p:attrName>
                                        </p:attrNameLst>
                                      </p:cBhvr>
                                      <p:tavLst>
                                        <p:tav tm="0">
                                          <p:val>
                                            <p:strVal val="#ppt_y"/>
                                          </p:val>
                                        </p:tav>
                                        <p:tav tm="100000">
                                          <p:val>
                                            <p:strVal val="#ppt_y"/>
                                          </p:val>
                                        </p:tav>
                                      </p:tavLst>
                                    </p:anim>
                                  </p:childTnLst>
                                </p:cTn>
                              </p:par>
                              <p:par>
                                <p:cTn id="16" presetID="2" presetClass="entr" presetSubtype="2" decel="7500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500" fill="hold"/>
                                        <p:tgtEl>
                                          <p:spTgt spid="17"/>
                                        </p:tgtEl>
                                        <p:attrNameLst>
                                          <p:attrName>ppt_x</p:attrName>
                                        </p:attrNameLst>
                                      </p:cBhvr>
                                      <p:tavLst>
                                        <p:tav tm="0">
                                          <p:val>
                                            <p:strVal val="1+#ppt_w/2"/>
                                          </p:val>
                                        </p:tav>
                                        <p:tav tm="100000">
                                          <p:val>
                                            <p:strVal val="#ppt_x"/>
                                          </p:val>
                                        </p:tav>
                                      </p:tavLst>
                                    </p:anim>
                                    <p:anim calcmode="lin" valueType="num">
                                      <p:cBhvr additive="base">
                                        <p:cTn id="19" dur="2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2/28/2023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C6DA901-803E-418C-9F54-B74D97FA09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2/28/2023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8" name="Picture 7">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9" name="Picture 8">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10" name="Picture 9">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1" name="Picture 10">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1</a:t>
            </a:r>
            <a:endParaRPr lang="en-US" sz="3733" b="1" kern="0" dirty="0">
              <a:solidFill>
                <a:schemeClr val="tx1">
                  <a:lumMod val="75000"/>
                  <a:lumOff val="25000"/>
                </a:schemeClr>
              </a:solidFill>
              <a:cs typeface="Arial"/>
              <a:sym typeface="Arial"/>
            </a:endParaRP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9BE7FF"/>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9BE7FF"/>
                </a:solidFill>
                <a:effectLst>
                  <a:outerShdw blurRad="50800" dist="38100" dir="5400000" algn="t" rotWithShape="0">
                    <a:prstClr val="black">
                      <a:alpha val="40000"/>
                    </a:prstClr>
                  </a:outerShdw>
                </a:effectLst>
                <a:latin typeface="Arial Black" panose="020B0A04020102020204" pitchFamily="34" charset="0"/>
              </a:rPr>
              <a:t>3</a:t>
            </a:r>
          </a:p>
        </p:txBody>
      </p:sp>
      <p:pic>
        <p:nvPicPr>
          <p:cNvPr id="6" name="Picture 5">
            <a:extLst>
              <a:ext uri="{FF2B5EF4-FFF2-40B4-BE49-F238E27FC236}">
                <a16:creationId xmlns:a16="http://schemas.microsoft.com/office/drawing/2014/main" id="{86B54E7A-C1C5-462C-B2EE-4D5EEC97401A}"/>
              </a:ext>
            </a:extLst>
          </p:cNvPr>
          <p:cNvPicPr>
            <a:picLocks noChangeAspect="1"/>
          </p:cNvPicPr>
          <p:nvPr/>
        </p:nvPicPr>
        <p:blipFill>
          <a:blip r:embed="rId2"/>
          <a:stretch>
            <a:fillRect/>
          </a:stretch>
        </p:blipFill>
        <p:spPr>
          <a:xfrm>
            <a:off x="2274505" y="133788"/>
            <a:ext cx="9455716" cy="1323439"/>
          </a:xfrm>
          <a:prstGeom prst="rect">
            <a:avLst/>
          </a:prstGeom>
        </p:spPr>
      </p:pic>
      <p:pic>
        <p:nvPicPr>
          <p:cNvPr id="3" name="Picture 2">
            <a:extLst>
              <a:ext uri="{FF2B5EF4-FFF2-40B4-BE49-F238E27FC236}">
                <a16:creationId xmlns:a16="http://schemas.microsoft.com/office/drawing/2014/main" id="{8C6793C1-DBB8-4A9A-8E1D-F8111A31B023}"/>
              </a:ext>
            </a:extLst>
          </p:cNvPr>
          <p:cNvPicPr>
            <a:picLocks noChangeAspect="1"/>
          </p:cNvPicPr>
          <p:nvPr/>
        </p:nvPicPr>
        <p:blipFill>
          <a:blip r:embed="rId3"/>
          <a:stretch>
            <a:fillRect/>
          </a:stretch>
        </p:blipFill>
        <p:spPr>
          <a:xfrm>
            <a:off x="816406" y="2420024"/>
            <a:ext cx="10559187" cy="2017951"/>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9D1D2-3E41-41A3-9456-430D654B2ED3}"/>
              </a:ext>
            </a:extLst>
          </p:cNvPr>
          <p:cNvPicPr>
            <a:picLocks noChangeAspect="1"/>
          </p:cNvPicPr>
          <p:nvPr/>
        </p:nvPicPr>
        <p:blipFill>
          <a:blip r:embed="rId2"/>
          <a:srcRect l="46989" t="17677" r="1606" b="2678"/>
          <a:stretch>
            <a:fillRect/>
          </a:stretch>
        </p:blipFill>
        <p:spPr>
          <a:xfrm>
            <a:off x="10356351" y="234900"/>
            <a:ext cx="1580212" cy="1460336"/>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Rectangle 7">
            <a:extLst>
              <a:ext uri="{FF2B5EF4-FFF2-40B4-BE49-F238E27FC236}">
                <a16:creationId xmlns:a16="http://schemas.microsoft.com/office/drawing/2014/main" id="{312CB768-376D-4C22-93DB-FC6B80E07344}"/>
              </a:ext>
            </a:extLst>
          </p:cNvPr>
          <p:cNvSpPr/>
          <p:nvPr/>
        </p:nvSpPr>
        <p:spPr>
          <a:xfrm>
            <a:off x="209498" y="551113"/>
            <a:ext cx="11727065" cy="6186309"/>
          </a:xfrm>
          <a:prstGeom prst="rect">
            <a:avLst/>
          </a:prstGeom>
        </p:spPr>
        <p:txBody>
          <a:bodyPr wrap="square">
            <a:spAutoFit/>
          </a:bodyPr>
          <a:lstStyle/>
          <a:p>
            <a:pPr indent="465138" algn="ctr">
              <a:lnSpc>
                <a:spcPct val="150000"/>
              </a:lnSpc>
            </a:pP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sz="4400" dirty="0">
              <a:latin typeface="Arial-Rounded" pitchFamily="34" charset="0"/>
              <a:ea typeface="Arial-Rounded" pitchFamily="34" charset="0"/>
              <a:cs typeface="Arial-Rounded" pitchFamily="34" charset="0"/>
            </a:endParaRP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đẫy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da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Chính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bao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Hằng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Huy</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2" name="Picture 11">
            <a:extLst>
              <a:ext uri="{FF2B5EF4-FFF2-40B4-BE49-F238E27FC236}">
                <a16:creationId xmlns:a16="http://schemas.microsoft.com/office/drawing/2014/main" id="{5E4FC637-3435-4F79-8791-6B71F7A38611}"/>
              </a:ext>
            </a:extLst>
          </p:cNvPr>
          <p:cNvPicPr>
            <a:picLocks noChangeAspect="1"/>
          </p:cNvPicPr>
          <p:nvPr/>
        </p:nvPicPr>
        <p:blipFill rotWithShape="1">
          <a:blip r:embed="rId3"/>
          <a:srcRect l="20762" t="12636" r="18835" b="29239"/>
          <a:stretch/>
        </p:blipFill>
        <p:spPr>
          <a:xfrm>
            <a:off x="255437" y="1554288"/>
            <a:ext cx="504497" cy="549267"/>
          </a:xfrm>
          <a:prstGeom prst="rect">
            <a:avLst/>
          </a:prstGeom>
        </p:spPr>
      </p:pic>
      <p:pic>
        <p:nvPicPr>
          <p:cNvPr id="13" name="Picture 12">
            <a:extLst>
              <a:ext uri="{FF2B5EF4-FFF2-40B4-BE49-F238E27FC236}">
                <a16:creationId xmlns:a16="http://schemas.microsoft.com/office/drawing/2014/main" id="{EE8FB999-D4CA-4704-89E8-59462FA67069}"/>
              </a:ext>
            </a:extLst>
          </p:cNvPr>
          <p:cNvPicPr>
            <a:picLocks noChangeAspect="1"/>
          </p:cNvPicPr>
          <p:nvPr/>
        </p:nvPicPr>
        <p:blipFill rotWithShape="1">
          <a:blip r:embed="rId4"/>
          <a:srcRect l="19799" t="15984" r="19799" b="25890"/>
          <a:stretch/>
        </p:blipFill>
        <p:spPr>
          <a:xfrm>
            <a:off x="255437" y="3141964"/>
            <a:ext cx="504497" cy="549268"/>
          </a:xfrm>
          <a:prstGeom prst="rect">
            <a:avLst/>
          </a:prstGeom>
        </p:spPr>
      </p:pic>
      <p:pic>
        <p:nvPicPr>
          <p:cNvPr id="14" name="Picture 13">
            <a:extLst>
              <a:ext uri="{FF2B5EF4-FFF2-40B4-BE49-F238E27FC236}">
                <a16:creationId xmlns:a16="http://schemas.microsoft.com/office/drawing/2014/main" id="{E6B6D27B-C2D4-41F2-A920-DDE3133F4EAB}"/>
              </a:ext>
            </a:extLst>
          </p:cNvPr>
          <p:cNvPicPr>
            <a:picLocks noChangeAspect="1"/>
          </p:cNvPicPr>
          <p:nvPr/>
        </p:nvPicPr>
        <p:blipFill rotWithShape="1">
          <a:blip r:embed="rId5"/>
          <a:srcRect l="13976" t="11560" r="18072" b="22677"/>
          <a:stretch/>
        </p:blipFill>
        <p:spPr>
          <a:xfrm>
            <a:off x="192375" y="4592889"/>
            <a:ext cx="567559" cy="621437"/>
          </a:xfrm>
          <a:prstGeom prst="rect">
            <a:avLst/>
          </a:prstGeom>
        </p:spPr>
      </p:pic>
    </p:spTree>
    <p:extLst>
      <p:ext uri="{BB962C8B-B14F-4D97-AF65-F5344CB8AC3E}">
        <p14:creationId xmlns:p14="http://schemas.microsoft.com/office/powerpoint/2010/main" val="206729983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80">
                                          <p:stCondLst>
                                            <p:cond delay="0"/>
                                          </p:stCondLst>
                                        </p:cTn>
                                        <p:tgtEl>
                                          <p:spTgt spid="12"/>
                                        </p:tgtEl>
                                      </p:cBhvr>
                                    </p:animEffect>
                                    <p:anim calcmode="lin" valueType="num">
                                      <p:cBhvr>
                                        <p:cTn id="1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4" dur="26">
                                          <p:stCondLst>
                                            <p:cond delay="650"/>
                                          </p:stCondLst>
                                        </p:cTn>
                                        <p:tgtEl>
                                          <p:spTgt spid="12"/>
                                        </p:tgtEl>
                                      </p:cBhvr>
                                      <p:to x="100000" y="60000"/>
                                    </p:animScale>
                                    <p:animScale>
                                      <p:cBhvr>
                                        <p:cTn id="25" dur="166" decel="50000">
                                          <p:stCondLst>
                                            <p:cond delay="676"/>
                                          </p:stCondLst>
                                        </p:cTn>
                                        <p:tgtEl>
                                          <p:spTgt spid="12"/>
                                        </p:tgtEl>
                                      </p:cBhvr>
                                      <p:to x="100000" y="100000"/>
                                    </p:animScale>
                                    <p:animScale>
                                      <p:cBhvr>
                                        <p:cTn id="26" dur="26">
                                          <p:stCondLst>
                                            <p:cond delay="1312"/>
                                          </p:stCondLst>
                                        </p:cTn>
                                        <p:tgtEl>
                                          <p:spTgt spid="12"/>
                                        </p:tgtEl>
                                      </p:cBhvr>
                                      <p:to x="100000" y="80000"/>
                                    </p:animScale>
                                    <p:animScale>
                                      <p:cBhvr>
                                        <p:cTn id="27" dur="166" decel="50000">
                                          <p:stCondLst>
                                            <p:cond delay="1338"/>
                                          </p:stCondLst>
                                        </p:cTn>
                                        <p:tgtEl>
                                          <p:spTgt spid="12"/>
                                        </p:tgtEl>
                                      </p:cBhvr>
                                      <p:to x="100000" y="100000"/>
                                    </p:animScale>
                                    <p:animScale>
                                      <p:cBhvr>
                                        <p:cTn id="28" dur="26">
                                          <p:stCondLst>
                                            <p:cond delay="1642"/>
                                          </p:stCondLst>
                                        </p:cTn>
                                        <p:tgtEl>
                                          <p:spTgt spid="12"/>
                                        </p:tgtEl>
                                      </p:cBhvr>
                                      <p:to x="100000" y="90000"/>
                                    </p:animScale>
                                    <p:animScale>
                                      <p:cBhvr>
                                        <p:cTn id="29" dur="166" decel="50000">
                                          <p:stCondLst>
                                            <p:cond delay="1668"/>
                                          </p:stCondLst>
                                        </p:cTn>
                                        <p:tgtEl>
                                          <p:spTgt spid="12"/>
                                        </p:tgtEl>
                                      </p:cBhvr>
                                      <p:to x="100000" y="100000"/>
                                    </p:animScale>
                                    <p:animScale>
                                      <p:cBhvr>
                                        <p:cTn id="30" dur="26">
                                          <p:stCondLst>
                                            <p:cond delay="1808"/>
                                          </p:stCondLst>
                                        </p:cTn>
                                        <p:tgtEl>
                                          <p:spTgt spid="12"/>
                                        </p:tgtEl>
                                      </p:cBhvr>
                                      <p:to x="100000" y="95000"/>
                                    </p:animScale>
                                    <p:animScale>
                                      <p:cBhvr>
                                        <p:cTn id="31" dur="166" decel="50000">
                                          <p:stCondLst>
                                            <p:cond delay="1834"/>
                                          </p:stCondLst>
                                        </p:cTn>
                                        <p:tgtEl>
                                          <p:spTgt spid="1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80">
                                          <p:stCondLst>
                                            <p:cond delay="0"/>
                                          </p:stCondLst>
                                        </p:cTn>
                                        <p:tgtEl>
                                          <p:spTgt spid="14"/>
                                        </p:tgtEl>
                                      </p:cBhvr>
                                    </p:animEffect>
                                    <p:anim calcmode="lin" valueType="num">
                                      <p:cBhvr>
                                        <p:cTn id="5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0" dur="26">
                                          <p:stCondLst>
                                            <p:cond delay="650"/>
                                          </p:stCondLst>
                                        </p:cTn>
                                        <p:tgtEl>
                                          <p:spTgt spid="14"/>
                                        </p:tgtEl>
                                      </p:cBhvr>
                                      <p:to x="100000" y="60000"/>
                                    </p:animScale>
                                    <p:animScale>
                                      <p:cBhvr>
                                        <p:cTn id="61" dur="166" decel="50000">
                                          <p:stCondLst>
                                            <p:cond delay="676"/>
                                          </p:stCondLst>
                                        </p:cTn>
                                        <p:tgtEl>
                                          <p:spTgt spid="14"/>
                                        </p:tgtEl>
                                      </p:cBhvr>
                                      <p:to x="100000" y="100000"/>
                                    </p:animScale>
                                    <p:animScale>
                                      <p:cBhvr>
                                        <p:cTn id="62" dur="26">
                                          <p:stCondLst>
                                            <p:cond delay="1312"/>
                                          </p:stCondLst>
                                        </p:cTn>
                                        <p:tgtEl>
                                          <p:spTgt spid="14"/>
                                        </p:tgtEl>
                                      </p:cBhvr>
                                      <p:to x="100000" y="80000"/>
                                    </p:animScale>
                                    <p:animScale>
                                      <p:cBhvr>
                                        <p:cTn id="63" dur="166" decel="50000">
                                          <p:stCondLst>
                                            <p:cond delay="1338"/>
                                          </p:stCondLst>
                                        </p:cTn>
                                        <p:tgtEl>
                                          <p:spTgt spid="14"/>
                                        </p:tgtEl>
                                      </p:cBhvr>
                                      <p:to x="100000" y="100000"/>
                                    </p:animScale>
                                    <p:animScale>
                                      <p:cBhvr>
                                        <p:cTn id="64" dur="26">
                                          <p:stCondLst>
                                            <p:cond delay="1642"/>
                                          </p:stCondLst>
                                        </p:cTn>
                                        <p:tgtEl>
                                          <p:spTgt spid="14"/>
                                        </p:tgtEl>
                                      </p:cBhvr>
                                      <p:to x="100000" y="90000"/>
                                    </p:animScale>
                                    <p:animScale>
                                      <p:cBhvr>
                                        <p:cTn id="65" dur="166" decel="50000">
                                          <p:stCondLst>
                                            <p:cond delay="1668"/>
                                          </p:stCondLst>
                                        </p:cTn>
                                        <p:tgtEl>
                                          <p:spTgt spid="14"/>
                                        </p:tgtEl>
                                      </p:cBhvr>
                                      <p:to x="100000" y="100000"/>
                                    </p:animScale>
                                    <p:animScale>
                                      <p:cBhvr>
                                        <p:cTn id="66" dur="26">
                                          <p:stCondLst>
                                            <p:cond delay="1808"/>
                                          </p:stCondLst>
                                        </p:cTn>
                                        <p:tgtEl>
                                          <p:spTgt spid="14"/>
                                        </p:tgtEl>
                                      </p:cBhvr>
                                      <p:to x="100000" y="95000"/>
                                    </p:animScale>
                                    <p:animScale>
                                      <p:cBhvr>
                                        <p:cTn id="6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DFF050A-5062-4E24-B939-8CA3B51515A8}"/>
              </a:ext>
            </a:extLst>
          </p:cNvPr>
          <p:cNvGrpSpPr/>
          <p:nvPr/>
        </p:nvGrpSpPr>
        <p:grpSpPr>
          <a:xfrm>
            <a:off x="203200" y="1104794"/>
            <a:ext cx="11779301" cy="5009571"/>
            <a:chOff x="203200" y="1104794"/>
            <a:chExt cx="11779301" cy="5009571"/>
          </a:xfrm>
        </p:grpSpPr>
        <p:sp>
          <p:nvSpPr>
            <p:cNvPr id="26" name="1">
              <a:extLst>
                <a:ext uri="{FF2B5EF4-FFF2-40B4-BE49-F238E27FC236}">
                  <a16:creationId xmlns:a16="http://schemas.microsoft.com/office/drawing/2014/main" id="{285BC37F-E10F-4F63-8C44-230E8234CDA5}"/>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B433671F-A1B3-4174-BA4F-7EA2600759BB}"/>
                </a:ext>
              </a:extLst>
            </p:cNvPr>
            <p:cNvPicPr>
              <a:picLocks noChangeAspect="1"/>
            </p:cNvPicPr>
            <p:nvPr/>
          </p:nvPicPr>
          <p:blipFill>
            <a:blip r:embed="rId2"/>
            <a:stretch>
              <a:fillRect/>
            </a:stretch>
          </p:blipFill>
          <p:spPr>
            <a:xfrm>
              <a:off x="5866577" y="1202032"/>
              <a:ext cx="6115924" cy="4858825"/>
            </a:xfrm>
            <a:prstGeom prst="rect">
              <a:avLst/>
            </a:prstGeom>
            <a:ln>
              <a:noFill/>
            </a:ln>
            <a:effectLst>
              <a:softEdge rad="112500"/>
            </a:effectLst>
          </p:spPr>
        </p:pic>
      </p:grpSp>
      <p:sp>
        <p:nvSpPr>
          <p:cNvPr id="39" name="7">
            <a:extLst>
              <a:ext uri="{FF2B5EF4-FFF2-40B4-BE49-F238E27FC236}">
                <a16:creationId xmlns:a16="http://schemas.microsoft.com/office/drawing/2014/main" id="{28AD67BC-515D-4771-A774-8C446D925CFF}"/>
              </a:ext>
            </a:extLst>
          </p:cNvPr>
          <p:cNvSpPr/>
          <p:nvPr/>
        </p:nvSpPr>
        <p:spPr>
          <a:xfrm>
            <a:off x="822463" y="1360436"/>
            <a:ext cx="914401"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8">
            <a:extLst>
              <a:ext uri="{FF2B5EF4-FFF2-40B4-BE49-F238E27FC236}">
                <a16:creationId xmlns:a16="http://schemas.microsoft.com/office/drawing/2014/main" id="{D1B7402B-A2F9-4EA5-B2C5-243F5009AE00}"/>
              </a:ext>
            </a:extLst>
          </p:cNvPr>
          <p:cNvSpPr txBox="1"/>
          <p:nvPr/>
        </p:nvSpPr>
        <p:spPr>
          <a:xfrm>
            <a:off x="1922548" y="1283472"/>
            <a:ext cx="1755598" cy="707886"/>
          </a:xfrm>
          <a:prstGeom prst="rect">
            <a:avLst/>
          </a:prstGeom>
          <a:noFill/>
        </p:spPr>
        <p:txBody>
          <a:bodyPr wrap="square" rtlCol="0">
            <a:spAutoFit/>
          </a:bodyPr>
          <a:lstStyle/>
          <a:p>
            <a:pPr algn="dist"/>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đẫy</a:t>
            </a:r>
            <a:r>
              <a:rPr lang="en-US" altLang="zh-CN"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đà</a:t>
            </a:r>
            <a:endParaRPr lang="zh-CN" altLang="en-US"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1" name="9">
            <a:extLst>
              <a:ext uri="{FF2B5EF4-FFF2-40B4-BE49-F238E27FC236}">
                <a16:creationId xmlns:a16="http://schemas.microsoft.com/office/drawing/2014/main" id="{20E5A550-B272-4D55-932C-32E76C8702CE}"/>
              </a:ext>
            </a:extLst>
          </p:cNvPr>
          <p:cNvSpPr txBox="1"/>
          <p:nvPr/>
        </p:nvSpPr>
        <p:spPr>
          <a:xfrm>
            <a:off x="1951122" y="1954360"/>
            <a:ext cx="4000238" cy="584775"/>
          </a:xfrm>
          <a:prstGeom prst="rect">
            <a:avLst/>
          </a:prstGeom>
          <a:noFill/>
        </p:spPr>
        <p:txBody>
          <a:bodyPr wrap="square" rtlCol="0">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to tròn , mập mạp</a:t>
            </a:r>
            <a:endParaRPr lang="zh-CN" altLang="en-US" sz="32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2" name="10">
            <a:extLst>
              <a:ext uri="{FF2B5EF4-FFF2-40B4-BE49-F238E27FC236}">
                <a16:creationId xmlns:a16="http://schemas.microsoft.com/office/drawing/2014/main" id="{96722776-8BA8-41C2-B4B3-C9A995AB124E}"/>
              </a:ext>
            </a:extLst>
          </p:cNvPr>
          <p:cNvSpPr txBox="1"/>
          <p:nvPr/>
        </p:nvSpPr>
        <p:spPr>
          <a:xfrm>
            <a:off x="974864" y="1360436"/>
            <a:ext cx="628650" cy="1077218"/>
          </a:xfrm>
          <a:prstGeom prst="rect">
            <a:avLst/>
          </a:prstGeom>
          <a:noFill/>
        </p:spPr>
        <p:txBody>
          <a:bodyPr wrap="square" rtlCol="0">
            <a:spAutoFit/>
          </a:bodyPr>
          <a:lstStyle/>
          <a:p>
            <a:pPr algn="dist"/>
            <a:r>
              <a:rPr lang="en-US" altLang="zh-CN" sz="3200" b="1" dirty="0">
                <a:solidFill>
                  <a:srgbClr val="8EB4E3"/>
                </a:solidFill>
                <a:cs typeface="+mn-ea"/>
                <a:sym typeface="+mn-lt"/>
              </a:rPr>
              <a:t>01</a:t>
            </a:r>
            <a:endParaRPr lang="zh-CN" altLang="en-US" sz="3200" b="1" dirty="0">
              <a:solidFill>
                <a:srgbClr val="8EB4E3"/>
              </a:solidFill>
              <a:cs typeface="+mn-ea"/>
              <a:sym typeface="+mn-lt"/>
            </a:endParaRPr>
          </a:p>
        </p:txBody>
      </p:sp>
      <p:sp>
        <p:nvSpPr>
          <p:cNvPr id="43" name="11">
            <a:extLst>
              <a:ext uri="{FF2B5EF4-FFF2-40B4-BE49-F238E27FC236}">
                <a16:creationId xmlns:a16="http://schemas.microsoft.com/office/drawing/2014/main" id="{58A27676-2233-4633-9F96-8A8EE550478C}"/>
              </a:ext>
            </a:extLst>
          </p:cNvPr>
          <p:cNvSpPr/>
          <p:nvPr/>
        </p:nvSpPr>
        <p:spPr>
          <a:xfrm>
            <a:off x="822463" y="1945211"/>
            <a:ext cx="914401" cy="152341"/>
          </a:xfrm>
          <a:prstGeom prst="rect">
            <a:avLst/>
          </a:prstGeom>
          <a:solidFill>
            <a:srgbClr val="B7B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12">
            <a:extLst>
              <a:ext uri="{FF2B5EF4-FFF2-40B4-BE49-F238E27FC236}">
                <a16:creationId xmlns:a16="http://schemas.microsoft.com/office/drawing/2014/main" id="{07D0D09E-80D8-4E4E-B901-72388D6CA4EF}"/>
              </a:ext>
            </a:extLst>
          </p:cNvPr>
          <p:cNvSpPr/>
          <p:nvPr/>
        </p:nvSpPr>
        <p:spPr>
          <a:xfrm>
            <a:off x="793888" y="2915917"/>
            <a:ext cx="914401"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13">
            <a:extLst>
              <a:ext uri="{FF2B5EF4-FFF2-40B4-BE49-F238E27FC236}">
                <a16:creationId xmlns:a16="http://schemas.microsoft.com/office/drawing/2014/main" id="{6F1A91E4-5EF9-40BC-84D3-C7F7C70D6574}"/>
              </a:ext>
            </a:extLst>
          </p:cNvPr>
          <p:cNvSpPr txBox="1"/>
          <p:nvPr/>
        </p:nvSpPr>
        <p:spPr>
          <a:xfrm>
            <a:off x="1893972" y="2838953"/>
            <a:ext cx="2305000" cy="707886"/>
          </a:xfrm>
          <a:prstGeom prst="rect">
            <a:avLst/>
          </a:prstGeom>
          <a:noFill/>
        </p:spPr>
        <p:txBody>
          <a:bodyPr wrap="square" rtlCol="0">
            <a:spAutoFit/>
          </a:bodyPr>
          <a:lstStyle/>
          <a:p>
            <a:pPr algn="dist"/>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nâu</a:t>
            </a:r>
            <a:r>
              <a:rPr lang="en-US" altLang="zh-CN"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bóng</a:t>
            </a:r>
            <a:endParaRPr lang="zh-CN" altLang="en-US"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6" name="14">
            <a:extLst>
              <a:ext uri="{FF2B5EF4-FFF2-40B4-BE49-F238E27FC236}">
                <a16:creationId xmlns:a16="http://schemas.microsoft.com/office/drawing/2014/main" id="{6CCEBC79-E4C0-4BBE-9815-2BA5F2249DF1}"/>
              </a:ext>
            </a:extLst>
          </p:cNvPr>
          <p:cNvSpPr txBox="1"/>
          <p:nvPr/>
        </p:nvSpPr>
        <p:spPr>
          <a:xfrm>
            <a:off x="1922547" y="3509841"/>
            <a:ext cx="4504592" cy="58477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màu nâu và có độ nhẵn</a:t>
            </a:r>
            <a:endParaRPr lang="zh-CN" altLang="en-US" sz="32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7" name="15">
            <a:extLst>
              <a:ext uri="{FF2B5EF4-FFF2-40B4-BE49-F238E27FC236}">
                <a16:creationId xmlns:a16="http://schemas.microsoft.com/office/drawing/2014/main" id="{A5E2E3EE-3CCA-4C53-9B79-19494D90D6D8}"/>
              </a:ext>
            </a:extLst>
          </p:cNvPr>
          <p:cNvSpPr txBox="1"/>
          <p:nvPr/>
        </p:nvSpPr>
        <p:spPr>
          <a:xfrm>
            <a:off x="946289" y="2915917"/>
            <a:ext cx="628650" cy="1077218"/>
          </a:xfrm>
          <a:prstGeom prst="rect">
            <a:avLst/>
          </a:prstGeom>
          <a:noFill/>
        </p:spPr>
        <p:txBody>
          <a:bodyPr wrap="square" rtlCol="0">
            <a:spAutoFit/>
          </a:bodyPr>
          <a:lstStyle/>
          <a:p>
            <a:pPr algn="dist"/>
            <a:r>
              <a:rPr lang="en-US" altLang="zh-CN" sz="3200" b="1" dirty="0">
                <a:solidFill>
                  <a:srgbClr val="8EB4E3"/>
                </a:solidFill>
                <a:cs typeface="+mn-ea"/>
                <a:sym typeface="+mn-lt"/>
              </a:rPr>
              <a:t>02</a:t>
            </a:r>
            <a:endParaRPr lang="zh-CN" altLang="en-US" sz="3200" b="1" dirty="0">
              <a:solidFill>
                <a:srgbClr val="8EB4E3"/>
              </a:solidFill>
              <a:cs typeface="+mn-ea"/>
              <a:sym typeface="+mn-lt"/>
            </a:endParaRPr>
          </a:p>
        </p:txBody>
      </p:sp>
      <p:sp>
        <p:nvSpPr>
          <p:cNvPr id="48" name="16">
            <a:extLst>
              <a:ext uri="{FF2B5EF4-FFF2-40B4-BE49-F238E27FC236}">
                <a16:creationId xmlns:a16="http://schemas.microsoft.com/office/drawing/2014/main" id="{E7ACC072-AF38-44DD-A90D-B6F8D3160067}"/>
              </a:ext>
            </a:extLst>
          </p:cNvPr>
          <p:cNvSpPr/>
          <p:nvPr/>
        </p:nvSpPr>
        <p:spPr>
          <a:xfrm>
            <a:off x="793888" y="3500692"/>
            <a:ext cx="914401" cy="152341"/>
          </a:xfrm>
          <a:prstGeom prst="rect">
            <a:avLst/>
          </a:prstGeom>
          <a:solidFill>
            <a:srgbClr val="B7B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17">
            <a:extLst>
              <a:ext uri="{FF2B5EF4-FFF2-40B4-BE49-F238E27FC236}">
                <a16:creationId xmlns:a16="http://schemas.microsoft.com/office/drawing/2014/main" id="{40D46319-1A20-421D-A4AD-8D0F871E36DF}"/>
              </a:ext>
            </a:extLst>
          </p:cNvPr>
          <p:cNvSpPr/>
          <p:nvPr/>
        </p:nvSpPr>
        <p:spPr>
          <a:xfrm>
            <a:off x="793888" y="4437244"/>
            <a:ext cx="914401"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18">
            <a:extLst>
              <a:ext uri="{FF2B5EF4-FFF2-40B4-BE49-F238E27FC236}">
                <a16:creationId xmlns:a16="http://schemas.microsoft.com/office/drawing/2014/main" id="{A6027ACF-80EE-4EA8-9953-9F1FDB5E2DBD}"/>
              </a:ext>
            </a:extLst>
          </p:cNvPr>
          <p:cNvSpPr txBox="1"/>
          <p:nvPr/>
        </p:nvSpPr>
        <p:spPr>
          <a:xfrm>
            <a:off x="1893973" y="4360280"/>
            <a:ext cx="2112945" cy="707886"/>
          </a:xfrm>
          <a:prstGeom prst="rect">
            <a:avLst/>
          </a:prstGeom>
          <a:noFill/>
        </p:spPr>
        <p:txBody>
          <a:bodyPr wrap="square" rtlCol="0">
            <a:spAutoFit/>
          </a:bodyPr>
          <a:lstStyle/>
          <a:p>
            <a:pPr algn="dist"/>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báo</a:t>
            </a:r>
            <a:r>
              <a:rPr lang="en-US" altLang="zh-CN"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rPr>
              <a:t>hiệu</a:t>
            </a:r>
            <a:endParaRPr lang="zh-CN" altLang="en-US" sz="40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1" name="19">
            <a:extLst>
              <a:ext uri="{FF2B5EF4-FFF2-40B4-BE49-F238E27FC236}">
                <a16:creationId xmlns:a16="http://schemas.microsoft.com/office/drawing/2014/main" id="{78F351CE-51FD-41C5-9D8F-02D0302CB5D0}"/>
              </a:ext>
            </a:extLst>
          </p:cNvPr>
          <p:cNvSpPr txBox="1"/>
          <p:nvPr/>
        </p:nvSpPr>
        <p:spPr>
          <a:xfrm>
            <a:off x="1922547" y="5031168"/>
            <a:ext cx="4000238" cy="1077218"/>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cho biết một điều gì đó sắp đến</a:t>
            </a:r>
            <a:endParaRPr lang="zh-CN" altLang="en-US" sz="3200" dirty="0">
              <a:solidFill>
                <a:srgbClr val="9491F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2" name="20">
            <a:extLst>
              <a:ext uri="{FF2B5EF4-FFF2-40B4-BE49-F238E27FC236}">
                <a16:creationId xmlns:a16="http://schemas.microsoft.com/office/drawing/2014/main" id="{BB06A3A4-6969-4196-8422-71DC3C3445C3}"/>
              </a:ext>
            </a:extLst>
          </p:cNvPr>
          <p:cNvSpPr txBox="1"/>
          <p:nvPr/>
        </p:nvSpPr>
        <p:spPr>
          <a:xfrm>
            <a:off x="946289" y="4437244"/>
            <a:ext cx="628650" cy="1077218"/>
          </a:xfrm>
          <a:prstGeom prst="rect">
            <a:avLst/>
          </a:prstGeom>
          <a:noFill/>
        </p:spPr>
        <p:txBody>
          <a:bodyPr wrap="square" rtlCol="0">
            <a:spAutoFit/>
          </a:bodyPr>
          <a:lstStyle/>
          <a:p>
            <a:pPr algn="dist"/>
            <a:r>
              <a:rPr lang="en-US" altLang="zh-CN" sz="3200" b="1" dirty="0">
                <a:solidFill>
                  <a:srgbClr val="8EB4E3"/>
                </a:solidFill>
                <a:cs typeface="+mn-ea"/>
                <a:sym typeface="+mn-lt"/>
              </a:rPr>
              <a:t>03</a:t>
            </a:r>
            <a:endParaRPr lang="zh-CN" altLang="en-US" sz="3200" b="1" dirty="0">
              <a:solidFill>
                <a:srgbClr val="8EB4E3"/>
              </a:solidFill>
              <a:cs typeface="+mn-ea"/>
              <a:sym typeface="+mn-lt"/>
            </a:endParaRPr>
          </a:p>
        </p:txBody>
      </p:sp>
      <p:sp>
        <p:nvSpPr>
          <p:cNvPr id="53" name="21">
            <a:extLst>
              <a:ext uri="{FF2B5EF4-FFF2-40B4-BE49-F238E27FC236}">
                <a16:creationId xmlns:a16="http://schemas.microsoft.com/office/drawing/2014/main" id="{71BAEDC1-2967-42C3-9C86-B7EFA4DEAAF2}"/>
              </a:ext>
            </a:extLst>
          </p:cNvPr>
          <p:cNvSpPr/>
          <p:nvPr/>
        </p:nvSpPr>
        <p:spPr>
          <a:xfrm>
            <a:off x="793888" y="5022019"/>
            <a:ext cx="914401" cy="152341"/>
          </a:xfrm>
          <a:prstGeom prst="rect">
            <a:avLst/>
          </a:prstGeom>
          <a:solidFill>
            <a:srgbClr val="B7B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96195667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p:bldP spid="43" grpId="0" animBg="1"/>
      <p:bldP spid="44" grpId="0" animBg="1"/>
      <p:bldP spid="45" grpId="0"/>
      <p:bldP spid="46" grpId="0"/>
      <p:bldP spid="47" grpId="0"/>
      <p:bldP spid="48" grpId="0" animBg="1"/>
      <p:bldP spid="49" grpId="0" animBg="1"/>
      <p:bldP spid="50" grpId="0"/>
      <p:bldP spid="51" grpId="0"/>
      <p:bldP spid="52" grpId="0"/>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9D1D2-3E41-41A3-9456-430D654B2ED3}"/>
              </a:ext>
            </a:extLst>
          </p:cNvPr>
          <p:cNvPicPr>
            <a:picLocks noChangeAspect="1"/>
          </p:cNvPicPr>
          <p:nvPr/>
        </p:nvPicPr>
        <p:blipFill>
          <a:blip r:embed="rId2"/>
          <a:srcRect l="46989" t="17677" r="1606" b="2678"/>
          <a:stretch>
            <a:fillRect/>
          </a:stretch>
        </p:blipFill>
        <p:spPr>
          <a:xfrm>
            <a:off x="10356351" y="234900"/>
            <a:ext cx="1580212" cy="1460336"/>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Rectangle 7">
            <a:extLst>
              <a:ext uri="{FF2B5EF4-FFF2-40B4-BE49-F238E27FC236}">
                <a16:creationId xmlns:a16="http://schemas.microsoft.com/office/drawing/2014/main" id="{312CB768-376D-4C22-93DB-FC6B80E07344}"/>
              </a:ext>
            </a:extLst>
          </p:cNvPr>
          <p:cNvSpPr/>
          <p:nvPr/>
        </p:nvSpPr>
        <p:spPr>
          <a:xfrm>
            <a:off x="209498" y="551113"/>
            <a:ext cx="11727065" cy="6186309"/>
          </a:xfrm>
          <a:prstGeom prst="rect">
            <a:avLst/>
          </a:prstGeom>
        </p:spPr>
        <p:txBody>
          <a:bodyPr wrap="square">
            <a:spAutoFit/>
          </a:bodyPr>
          <a:lstStyle/>
          <a:p>
            <a:pPr indent="465138" algn="ctr">
              <a:lnSpc>
                <a:spcPct val="150000"/>
              </a:lnSpc>
            </a:pP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sz="4400" dirty="0">
              <a:latin typeface="Arial-Rounded" pitchFamily="34" charset="0"/>
              <a:ea typeface="Arial-Rounded" pitchFamily="34" charset="0"/>
              <a:cs typeface="Arial-Rounded" pitchFamily="34" charset="0"/>
            </a:endParaRP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đẫy</a:t>
            </a:r>
            <a:r>
              <a:rPr lang="en-US" altLang="zh-CN" sz="33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da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nâu</a:t>
            </a:r>
            <a:r>
              <a:rPr lang="en-US" altLang="zh-CN" sz="33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Chính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bao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Hằng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33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Huy</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2" name="Picture 11">
            <a:extLst>
              <a:ext uri="{FF2B5EF4-FFF2-40B4-BE49-F238E27FC236}">
                <a16:creationId xmlns:a16="http://schemas.microsoft.com/office/drawing/2014/main" id="{5E4FC637-3435-4F79-8791-6B71F7A38611}"/>
              </a:ext>
            </a:extLst>
          </p:cNvPr>
          <p:cNvPicPr>
            <a:picLocks noChangeAspect="1"/>
          </p:cNvPicPr>
          <p:nvPr/>
        </p:nvPicPr>
        <p:blipFill rotWithShape="1">
          <a:blip r:embed="rId3"/>
          <a:srcRect l="20762" t="12636" r="18835" b="29239"/>
          <a:stretch/>
        </p:blipFill>
        <p:spPr>
          <a:xfrm>
            <a:off x="255437" y="1554288"/>
            <a:ext cx="504497" cy="549267"/>
          </a:xfrm>
          <a:prstGeom prst="rect">
            <a:avLst/>
          </a:prstGeom>
        </p:spPr>
      </p:pic>
      <p:pic>
        <p:nvPicPr>
          <p:cNvPr id="13" name="Picture 12">
            <a:extLst>
              <a:ext uri="{FF2B5EF4-FFF2-40B4-BE49-F238E27FC236}">
                <a16:creationId xmlns:a16="http://schemas.microsoft.com/office/drawing/2014/main" id="{EE8FB999-D4CA-4704-89E8-59462FA67069}"/>
              </a:ext>
            </a:extLst>
          </p:cNvPr>
          <p:cNvPicPr>
            <a:picLocks noChangeAspect="1"/>
          </p:cNvPicPr>
          <p:nvPr/>
        </p:nvPicPr>
        <p:blipFill rotWithShape="1">
          <a:blip r:embed="rId4"/>
          <a:srcRect l="19799" t="15984" r="19799" b="25890"/>
          <a:stretch/>
        </p:blipFill>
        <p:spPr>
          <a:xfrm>
            <a:off x="255437" y="3141964"/>
            <a:ext cx="504497" cy="549268"/>
          </a:xfrm>
          <a:prstGeom prst="rect">
            <a:avLst/>
          </a:prstGeom>
        </p:spPr>
      </p:pic>
      <p:pic>
        <p:nvPicPr>
          <p:cNvPr id="14" name="Picture 13">
            <a:extLst>
              <a:ext uri="{FF2B5EF4-FFF2-40B4-BE49-F238E27FC236}">
                <a16:creationId xmlns:a16="http://schemas.microsoft.com/office/drawing/2014/main" id="{E6B6D27B-C2D4-41F2-A920-DDE3133F4EAB}"/>
              </a:ext>
            </a:extLst>
          </p:cNvPr>
          <p:cNvPicPr>
            <a:picLocks noChangeAspect="1"/>
          </p:cNvPicPr>
          <p:nvPr/>
        </p:nvPicPr>
        <p:blipFill rotWithShape="1">
          <a:blip r:embed="rId5"/>
          <a:srcRect l="13976" t="11560" r="18072" b="22677"/>
          <a:stretch/>
        </p:blipFill>
        <p:spPr>
          <a:xfrm>
            <a:off x="192375" y="4592889"/>
            <a:ext cx="567559" cy="621437"/>
          </a:xfrm>
          <a:prstGeom prst="rect">
            <a:avLst/>
          </a:prstGeom>
        </p:spPr>
      </p:pic>
    </p:spTree>
    <p:extLst>
      <p:ext uri="{BB962C8B-B14F-4D97-AF65-F5344CB8AC3E}">
        <p14:creationId xmlns:p14="http://schemas.microsoft.com/office/powerpoint/2010/main" val="76127381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26"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80">
                                          <p:stCondLst>
                                            <p:cond delay="0"/>
                                          </p:stCondLst>
                                        </p:cTn>
                                        <p:tgtEl>
                                          <p:spTgt spid="14"/>
                                        </p:tgtEl>
                                      </p:cBhvr>
                                    </p:animEffect>
                                    <p:anim calcmode="lin" valueType="num">
                                      <p:cBhvr>
                                        <p:cTn id="4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4" dur="26">
                                          <p:stCondLst>
                                            <p:cond delay="650"/>
                                          </p:stCondLst>
                                        </p:cTn>
                                        <p:tgtEl>
                                          <p:spTgt spid="14"/>
                                        </p:tgtEl>
                                      </p:cBhvr>
                                      <p:to x="100000" y="60000"/>
                                    </p:animScale>
                                    <p:animScale>
                                      <p:cBhvr>
                                        <p:cTn id="55" dur="166" decel="50000">
                                          <p:stCondLst>
                                            <p:cond delay="676"/>
                                          </p:stCondLst>
                                        </p:cTn>
                                        <p:tgtEl>
                                          <p:spTgt spid="14"/>
                                        </p:tgtEl>
                                      </p:cBhvr>
                                      <p:to x="100000" y="100000"/>
                                    </p:animScale>
                                    <p:animScale>
                                      <p:cBhvr>
                                        <p:cTn id="56" dur="26">
                                          <p:stCondLst>
                                            <p:cond delay="1312"/>
                                          </p:stCondLst>
                                        </p:cTn>
                                        <p:tgtEl>
                                          <p:spTgt spid="14"/>
                                        </p:tgtEl>
                                      </p:cBhvr>
                                      <p:to x="100000" y="80000"/>
                                    </p:animScale>
                                    <p:animScale>
                                      <p:cBhvr>
                                        <p:cTn id="57" dur="166" decel="50000">
                                          <p:stCondLst>
                                            <p:cond delay="1338"/>
                                          </p:stCondLst>
                                        </p:cTn>
                                        <p:tgtEl>
                                          <p:spTgt spid="14"/>
                                        </p:tgtEl>
                                      </p:cBhvr>
                                      <p:to x="100000" y="100000"/>
                                    </p:animScale>
                                    <p:animScale>
                                      <p:cBhvr>
                                        <p:cTn id="58" dur="26">
                                          <p:stCondLst>
                                            <p:cond delay="1642"/>
                                          </p:stCondLst>
                                        </p:cTn>
                                        <p:tgtEl>
                                          <p:spTgt spid="14"/>
                                        </p:tgtEl>
                                      </p:cBhvr>
                                      <p:to x="100000" y="90000"/>
                                    </p:animScale>
                                    <p:animScale>
                                      <p:cBhvr>
                                        <p:cTn id="59" dur="166" decel="50000">
                                          <p:stCondLst>
                                            <p:cond delay="1668"/>
                                          </p:stCondLst>
                                        </p:cTn>
                                        <p:tgtEl>
                                          <p:spTgt spid="14"/>
                                        </p:tgtEl>
                                      </p:cBhvr>
                                      <p:to x="100000" y="100000"/>
                                    </p:animScale>
                                    <p:animScale>
                                      <p:cBhvr>
                                        <p:cTn id="60" dur="26">
                                          <p:stCondLst>
                                            <p:cond delay="1808"/>
                                          </p:stCondLst>
                                        </p:cTn>
                                        <p:tgtEl>
                                          <p:spTgt spid="14"/>
                                        </p:tgtEl>
                                      </p:cBhvr>
                                      <p:to x="100000" y="95000"/>
                                    </p:animScale>
                                    <p:animScale>
                                      <p:cBhvr>
                                        <p:cTn id="6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a:solidFill>
                  <a:schemeClr val="tx1">
                    <a:lumMod val="75000"/>
                    <a:lumOff val="25000"/>
                  </a:schemeClr>
                </a:solidFill>
                <a:cs typeface="Arial"/>
                <a:sym typeface="Arial"/>
              </a:rPr>
              <a:t>2</a:t>
            </a:r>
            <a:endParaRPr lang="en-US" sz="3733" b="1" kern="0" dirty="0">
              <a:solidFill>
                <a:schemeClr val="tx1">
                  <a:lumMod val="75000"/>
                  <a:lumOff val="25000"/>
                </a:schemeClr>
              </a:solidFill>
              <a:cs typeface="Arial"/>
              <a:sym typeface="Arial"/>
            </a:endParaRPr>
          </a:p>
        </p:txBody>
      </p:sp>
      <p:sp>
        <p:nvSpPr>
          <p:cNvPr id="8" name="TextBox 7">
            <a:extLst>
              <a:ext uri="{FF2B5EF4-FFF2-40B4-BE49-F238E27FC236}">
                <a16:creationId xmlns:a16="http://schemas.microsoft.com/office/drawing/2014/main"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9BE7FF"/>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9BE7FF"/>
                </a:solidFill>
                <a:effectLst>
                  <a:outerShdw blurRad="50800" dist="38100" dir="5400000" algn="t" rotWithShape="0">
                    <a:prstClr val="black">
                      <a:alpha val="40000"/>
                    </a:prstClr>
                  </a:outerShdw>
                </a:effectLst>
                <a:latin typeface="Arial Black" panose="020B0A04020102020204" pitchFamily="34" charset="0"/>
              </a:rPr>
              <a:t>3</a:t>
            </a:r>
          </a:p>
        </p:txBody>
      </p:sp>
      <p:pic>
        <p:nvPicPr>
          <p:cNvPr id="6" name="Picture 5">
            <a:extLst>
              <a:ext uri="{FF2B5EF4-FFF2-40B4-BE49-F238E27FC236}">
                <a16:creationId xmlns:a16="http://schemas.microsoft.com/office/drawing/2014/main" id="{86B54E7A-C1C5-462C-B2EE-4D5EEC97401A}"/>
              </a:ext>
            </a:extLst>
          </p:cNvPr>
          <p:cNvPicPr>
            <a:picLocks noChangeAspect="1"/>
          </p:cNvPicPr>
          <p:nvPr/>
        </p:nvPicPr>
        <p:blipFill>
          <a:blip r:embed="rId2"/>
          <a:stretch>
            <a:fillRect/>
          </a:stretch>
        </p:blipFill>
        <p:spPr>
          <a:xfrm>
            <a:off x="2274505" y="133788"/>
            <a:ext cx="9455716" cy="1323439"/>
          </a:xfrm>
          <a:prstGeom prst="rect">
            <a:avLst/>
          </a:prstGeom>
        </p:spPr>
      </p:pic>
      <p:pic>
        <p:nvPicPr>
          <p:cNvPr id="7" name="Picture 6">
            <a:extLst>
              <a:ext uri="{FF2B5EF4-FFF2-40B4-BE49-F238E27FC236}">
                <a16:creationId xmlns:a16="http://schemas.microsoft.com/office/drawing/2014/main" id="{C23CC466-F896-48BE-A21C-179C706E3ECB}"/>
              </a:ext>
            </a:extLst>
          </p:cNvPr>
          <p:cNvPicPr>
            <a:picLocks noChangeAspect="1"/>
          </p:cNvPicPr>
          <p:nvPr/>
        </p:nvPicPr>
        <p:blipFill>
          <a:blip r:embed="rId3"/>
          <a:stretch>
            <a:fillRect/>
          </a:stretch>
        </p:blipFill>
        <p:spPr>
          <a:xfrm>
            <a:off x="816406" y="2420024"/>
            <a:ext cx="10559187" cy="2017951"/>
          </a:xfrm>
          <a:prstGeom prst="rect">
            <a:avLst/>
          </a:prstGeom>
        </p:spPr>
      </p:pic>
    </p:spTree>
    <p:extLst>
      <p:ext uri="{BB962C8B-B14F-4D97-AF65-F5344CB8AC3E}">
        <p14:creationId xmlns:p14="http://schemas.microsoft.com/office/powerpoint/2010/main" val="189505926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3768474"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sp>
        <p:nvSpPr>
          <p:cNvPr id="3" name="TextBox 76">
            <a:extLst>
              <a:ext uri="{FF2B5EF4-FFF2-40B4-BE49-F238E27FC236}">
                <a16:creationId xmlns:a16="http://schemas.microsoft.com/office/drawing/2014/main" id="{E558BF5A-71D9-4878-982B-814A09D5146A}"/>
              </a:ext>
            </a:extLst>
          </p:cNvPr>
          <p:cNvSpPr txBox="1"/>
          <p:nvPr/>
        </p:nvSpPr>
        <p:spPr>
          <a:xfrm>
            <a:off x="578785" y="3075878"/>
            <a:ext cx="7734236" cy="1200329"/>
          </a:xfrm>
          <a:prstGeom prst="rect">
            <a:avLst/>
          </a:prstGeom>
          <a:noFill/>
          <a:effectLst/>
        </p:spPr>
        <p:txBody>
          <a:bodyPr wrap="square" rtlCol="0">
            <a:spAutoFit/>
          </a:bodyPr>
          <a:lstStyle/>
          <a:p>
            <a:pPr algn="ctr"/>
            <a:r>
              <a:rPr lang="en-US" altLang="zh-CN" sz="7200" dirty="0">
                <a:solidFill>
                  <a:srgbClr val="C860C1"/>
                </a:solidFill>
                <a:effectLst>
                  <a:outerShdw blurRad="50800" dist="38100" dir="8100000" algn="tr" rotWithShape="0">
                    <a:prstClr val="black">
                      <a:alpha val="40000"/>
                    </a:prstClr>
                  </a:outerShdw>
                </a:effectLst>
                <a:cs typeface="+mn-ea"/>
                <a:sym typeface="+mn-lt"/>
              </a:rPr>
              <a:t>TRẢ LỜI CÂU HỎI</a:t>
            </a:r>
            <a:endParaRPr lang="zh-CN" altLang="en-US" sz="7200" dirty="0">
              <a:solidFill>
                <a:srgbClr val="C860C1"/>
              </a:solidFill>
              <a:effectLst>
                <a:outerShdw blurRad="50800" dist="38100" dir="8100000" algn="tr" rotWithShape="0">
                  <a:prstClr val="black">
                    <a:alpha val="40000"/>
                  </a:prstClr>
                </a:outerShdw>
              </a:effectLst>
              <a:cs typeface="+mn-ea"/>
              <a:sym typeface="+mn-lt"/>
            </a:endParaRPr>
          </a:p>
        </p:txBody>
      </p:sp>
    </p:spTree>
    <p:extLst>
      <p:ext uri="{BB962C8B-B14F-4D97-AF65-F5344CB8AC3E}">
        <p14:creationId xmlns:p14="http://schemas.microsoft.com/office/powerpoint/2010/main" val="369746896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9287E2-5739-4006-B832-0245E5F16B62}"/>
              </a:ext>
            </a:extLst>
          </p:cNvPr>
          <p:cNvSpPr/>
          <p:nvPr/>
        </p:nvSpPr>
        <p:spPr>
          <a:xfrm>
            <a:off x="209498" y="551113"/>
            <a:ext cx="11727065" cy="6186309"/>
          </a:xfrm>
          <a:prstGeom prst="rect">
            <a:avLst/>
          </a:prstGeom>
        </p:spPr>
        <p:txBody>
          <a:bodyPr wrap="square">
            <a:spAutoFit/>
          </a:bodyPr>
          <a:lstStyle/>
          <a:p>
            <a:pPr indent="465138" algn="ctr">
              <a:lnSpc>
                <a:spcPct val="150000"/>
              </a:lnSpc>
            </a:pP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sz="4400" dirty="0">
              <a:latin typeface="Arial-Rounded" pitchFamily="34" charset="0"/>
              <a:ea typeface="Arial-Rounded" pitchFamily="34" charset="0"/>
              <a:cs typeface="Arial-Rounded" pitchFamily="34" charset="0"/>
            </a:endParaRP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đẫy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da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Chính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bao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Hằng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Huy</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D2EB237D-4CA5-41B2-B5D9-9C733195E02C}"/>
              </a:ext>
            </a:extLst>
          </p:cNvPr>
          <p:cNvSpPr/>
          <p:nvPr/>
        </p:nvSpPr>
        <p:spPr>
          <a:xfrm>
            <a:off x="300680" y="215213"/>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a:extLst>
              <a:ext uri="{FF2B5EF4-FFF2-40B4-BE49-F238E27FC236}">
                <a16:creationId xmlns:a16="http://schemas.microsoft.com/office/drawing/2014/main" id="{E69BFD84-C886-4F4B-BE9D-C9C4A84731FE}"/>
              </a:ext>
            </a:extLst>
          </p:cNvPr>
          <p:cNvSpPr/>
          <p:nvPr/>
        </p:nvSpPr>
        <p:spPr>
          <a:xfrm>
            <a:off x="84083" y="774002"/>
            <a:ext cx="1513489" cy="114189"/>
          </a:xfrm>
          <a:prstGeom prst="rect">
            <a:avLst/>
          </a:prstGeom>
          <a:solidFill>
            <a:srgbClr val="9491F5"/>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B6EC85-D178-4BC9-801D-803061F77440}"/>
              </a:ext>
            </a:extLst>
          </p:cNvPr>
          <p:cNvPicPr>
            <a:picLocks noChangeAspect="1"/>
          </p:cNvPicPr>
          <p:nvPr/>
        </p:nvPicPr>
        <p:blipFill>
          <a:blip r:embed="rId2"/>
          <a:srcRect l="46989" t="17677" r="1606" b="2678"/>
          <a:stretch>
            <a:fillRect/>
          </a:stretch>
        </p:blipFill>
        <p:spPr>
          <a:xfrm>
            <a:off x="10356351" y="234900"/>
            <a:ext cx="1580212" cy="1460336"/>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pic>
        <p:nvPicPr>
          <p:cNvPr id="13" name="Picture 12">
            <a:extLst>
              <a:ext uri="{FF2B5EF4-FFF2-40B4-BE49-F238E27FC236}">
                <a16:creationId xmlns:a16="http://schemas.microsoft.com/office/drawing/2014/main" id="{C9728FB2-62A5-4B72-87A8-A16AF0D77493}"/>
              </a:ext>
            </a:extLst>
          </p:cNvPr>
          <p:cNvPicPr>
            <a:picLocks noChangeAspect="1"/>
          </p:cNvPicPr>
          <p:nvPr/>
        </p:nvPicPr>
        <p:blipFill rotWithShape="1">
          <a:blip r:embed="rId3"/>
          <a:srcRect l="20762" t="12636" r="18835" b="29239"/>
          <a:stretch/>
        </p:blipFill>
        <p:spPr>
          <a:xfrm>
            <a:off x="255437" y="1554288"/>
            <a:ext cx="504497" cy="549267"/>
          </a:xfrm>
          <a:prstGeom prst="rect">
            <a:avLst/>
          </a:prstGeom>
        </p:spPr>
      </p:pic>
      <p:pic>
        <p:nvPicPr>
          <p:cNvPr id="15" name="Picture 14">
            <a:extLst>
              <a:ext uri="{FF2B5EF4-FFF2-40B4-BE49-F238E27FC236}">
                <a16:creationId xmlns:a16="http://schemas.microsoft.com/office/drawing/2014/main" id="{1E28B214-046D-4CA0-AD4C-CF007C0D5C42}"/>
              </a:ext>
            </a:extLst>
          </p:cNvPr>
          <p:cNvPicPr>
            <a:picLocks noChangeAspect="1"/>
          </p:cNvPicPr>
          <p:nvPr/>
        </p:nvPicPr>
        <p:blipFill rotWithShape="1">
          <a:blip r:embed="rId4"/>
          <a:srcRect l="19799" t="15984" r="19799" b="25890"/>
          <a:stretch/>
        </p:blipFill>
        <p:spPr>
          <a:xfrm>
            <a:off x="255437" y="3141964"/>
            <a:ext cx="504497" cy="549268"/>
          </a:xfrm>
          <a:prstGeom prst="rect">
            <a:avLst/>
          </a:prstGeom>
        </p:spPr>
      </p:pic>
      <p:pic>
        <p:nvPicPr>
          <p:cNvPr id="16" name="Picture 15">
            <a:extLst>
              <a:ext uri="{FF2B5EF4-FFF2-40B4-BE49-F238E27FC236}">
                <a16:creationId xmlns:a16="http://schemas.microsoft.com/office/drawing/2014/main" id="{87272B37-3434-4B13-9DB3-A8011363BD01}"/>
              </a:ext>
            </a:extLst>
          </p:cNvPr>
          <p:cNvPicPr>
            <a:picLocks noChangeAspect="1"/>
          </p:cNvPicPr>
          <p:nvPr/>
        </p:nvPicPr>
        <p:blipFill rotWithShape="1">
          <a:blip r:embed="rId5"/>
          <a:srcRect l="13976" t="11560" r="18072" b="22677"/>
          <a:stretch/>
        </p:blipFill>
        <p:spPr>
          <a:xfrm>
            <a:off x="192375" y="4592889"/>
            <a:ext cx="567559" cy="621437"/>
          </a:xfrm>
          <a:prstGeom prst="rect">
            <a:avLst/>
          </a:prstGeom>
        </p:spPr>
      </p:pic>
    </p:spTree>
    <p:extLst>
      <p:ext uri="{BB962C8B-B14F-4D97-AF65-F5344CB8AC3E}">
        <p14:creationId xmlns:p14="http://schemas.microsoft.com/office/powerpoint/2010/main" val="155222297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26"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80">
                                          <p:stCondLst>
                                            <p:cond delay="0"/>
                                          </p:stCondLst>
                                        </p:cTn>
                                        <p:tgtEl>
                                          <p:spTgt spid="16"/>
                                        </p:tgtEl>
                                      </p:cBhvr>
                                    </p:animEffect>
                                    <p:anim calcmode="lin" valueType="num">
                                      <p:cBhvr>
                                        <p:cTn id="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7" dur="26">
                                          <p:stCondLst>
                                            <p:cond delay="650"/>
                                          </p:stCondLst>
                                        </p:cTn>
                                        <p:tgtEl>
                                          <p:spTgt spid="16"/>
                                        </p:tgtEl>
                                      </p:cBhvr>
                                      <p:to x="100000" y="60000"/>
                                    </p:animScale>
                                    <p:animScale>
                                      <p:cBhvr>
                                        <p:cTn id="58" dur="166" decel="50000">
                                          <p:stCondLst>
                                            <p:cond delay="676"/>
                                          </p:stCondLst>
                                        </p:cTn>
                                        <p:tgtEl>
                                          <p:spTgt spid="16"/>
                                        </p:tgtEl>
                                      </p:cBhvr>
                                      <p:to x="100000" y="100000"/>
                                    </p:animScale>
                                    <p:animScale>
                                      <p:cBhvr>
                                        <p:cTn id="59" dur="26">
                                          <p:stCondLst>
                                            <p:cond delay="1312"/>
                                          </p:stCondLst>
                                        </p:cTn>
                                        <p:tgtEl>
                                          <p:spTgt spid="16"/>
                                        </p:tgtEl>
                                      </p:cBhvr>
                                      <p:to x="100000" y="80000"/>
                                    </p:animScale>
                                    <p:animScale>
                                      <p:cBhvr>
                                        <p:cTn id="60" dur="166" decel="50000">
                                          <p:stCondLst>
                                            <p:cond delay="1338"/>
                                          </p:stCondLst>
                                        </p:cTn>
                                        <p:tgtEl>
                                          <p:spTgt spid="16"/>
                                        </p:tgtEl>
                                      </p:cBhvr>
                                      <p:to x="100000" y="100000"/>
                                    </p:animScale>
                                    <p:animScale>
                                      <p:cBhvr>
                                        <p:cTn id="61" dur="26">
                                          <p:stCondLst>
                                            <p:cond delay="1642"/>
                                          </p:stCondLst>
                                        </p:cTn>
                                        <p:tgtEl>
                                          <p:spTgt spid="16"/>
                                        </p:tgtEl>
                                      </p:cBhvr>
                                      <p:to x="100000" y="90000"/>
                                    </p:animScale>
                                    <p:animScale>
                                      <p:cBhvr>
                                        <p:cTn id="62" dur="166" decel="50000">
                                          <p:stCondLst>
                                            <p:cond delay="1668"/>
                                          </p:stCondLst>
                                        </p:cTn>
                                        <p:tgtEl>
                                          <p:spTgt spid="16"/>
                                        </p:tgtEl>
                                      </p:cBhvr>
                                      <p:to x="100000" y="100000"/>
                                    </p:animScale>
                                    <p:animScale>
                                      <p:cBhvr>
                                        <p:cTn id="63" dur="26">
                                          <p:stCondLst>
                                            <p:cond delay="1808"/>
                                          </p:stCondLst>
                                        </p:cTn>
                                        <p:tgtEl>
                                          <p:spTgt spid="16"/>
                                        </p:tgtEl>
                                      </p:cBhvr>
                                      <p:to x="100000" y="95000"/>
                                    </p:animScale>
                                    <p:animScale>
                                      <p:cBhvr>
                                        <p:cTn id="6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a. Trống trường có vẻ ngoài như thế nào?</a:t>
            </a:r>
          </a:p>
        </p:txBody>
      </p:sp>
      <p:sp>
        <p:nvSpPr>
          <p:cNvPr id="8" name="8">
            <a:extLst>
              <a:ext uri="{FF2B5EF4-FFF2-40B4-BE49-F238E27FC236}">
                <a16:creationId xmlns:a16="http://schemas.microsoft.com/office/drawing/2014/main" id="{AD647044-AC2B-4538-AA70-5CF3E48307D8}"/>
              </a:ext>
            </a:extLst>
          </p:cNvPr>
          <p:cNvSpPr/>
          <p:nvPr/>
        </p:nvSpPr>
        <p:spPr>
          <a:xfrm>
            <a:off x="1209752" y="2959770"/>
            <a:ext cx="10529963"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Trống trường có thân hình đẫy đà, nước da nâu bóng.</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31057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3" name="Picture 12">
            <a:extLst>
              <a:ext uri="{FF2B5EF4-FFF2-40B4-BE49-F238E27FC236}">
                <a16:creationId xmlns:a16="http://schemas.microsoft.com/office/drawing/2014/main" id="{AB106866-8870-4107-8D44-0350D1937DB7}"/>
              </a:ext>
            </a:extLst>
          </p:cNvPr>
          <p:cNvPicPr>
            <a:picLocks noChangeAspect="1"/>
          </p:cNvPicPr>
          <p:nvPr/>
        </p:nvPicPr>
        <p:blipFill>
          <a:blip r:embed="rId2"/>
          <a:srcRect l="46989" t="17677" r="1606" b="2678"/>
          <a:stretch>
            <a:fillRect/>
          </a:stretch>
        </p:blipFill>
        <p:spPr>
          <a:xfrm>
            <a:off x="8979709" y="3883631"/>
            <a:ext cx="2990618" cy="2763748"/>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spTree>
    <p:extLst>
      <p:ext uri="{BB962C8B-B14F-4D97-AF65-F5344CB8AC3E}">
        <p14:creationId xmlns:p14="http://schemas.microsoft.com/office/powerpoint/2010/main" val="34171723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b. Hằng ngày, trống trường giúp học sinh việc gì?</a:t>
            </a:r>
          </a:p>
        </p:txBody>
      </p:sp>
      <p:sp>
        <p:nvSpPr>
          <p:cNvPr id="8" name="8">
            <a:extLst>
              <a:ext uri="{FF2B5EF4-FFF2-40B4-BE49-F238E27FC236}">
                <a16:creationId xmlns:a16="http://schemas.microsoft.com/office/drawing/2014/main" id="{AD647044-AC2B-4538-AA70-5CF3E48307D8}"/>
              </a:ext>
            </a:extLst>
          </p:cNvPr>
          <p:cNvSpPr/>
          <p:nvPr/>
        </p:nvSpPr>
        <p:spPr>
          <a:xfrm>
            <a:off x="1209752" y="2959770"/>
            <a:ext cx="10529963"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Hằng ngày, trống trường giúp học sinh ra vào lớp đúng giờ.</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31057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3" name="Picture 12">
            <a:extLst>
              <a:ext uri="{FF2B5EF4-FFF2-40B4-BE49-F238E27FC236}">
                <a16:creationId xmlns:a16="http://schemas.microsoft.com/office/drawing/2014/main" id="{AB106866-8870-4107-8D44-0350D1937DB7}"/>
              </a:ext>
            </a:extLst>
          </p:cNvPr>
          <p:cNvPicPr>
            <a:picLocks noChangeAspect="1"/>
          </p:cNvPicPr>
          <p:nvPr/>
        </p:nvPicPr>
        <p:blipFill>
          <a:blip r:embed="rId2"/>
          <a:srcRect l="46989" t="17677" r="1606" b="2678"/>
          <a:stretch>
            <a:fillRect/>
          </a:stretch>
        </p:blipFill>
        <p:spPr>
          <a:xfrm>
            <a:off x="8979709" y="3883631"/>
            <a:ext cx="2990618" cy="2763748"/>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spTree>
    <p:extLst>
      <p:ext uri="{BB962C8B-B14F-4D97-AF65-F5344CB8AC3E}">
        <p14:creationId xmlns:p14="http://schemas.microsoft.com/office/powerpoint/2010/main" val="220996925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131810D-B04D-4C34-9139-6D36CCF711F6}"/>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4CF54D25-9B35-4891-BEAE-9C9D64CE42F9}"/>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DCFB90EC-48BD-4C8B-AC0E-95E1A071B558}"/>
                </a:ext>
              </a:extLst>
            </p:cNvPr>
            <p:cNvSpPr/>
            <p:nvPr/>
          </p:nvSpPr>
          <p:spPr>
            <a:xfrm>
              <a:off x="412456" y="214418"/>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4AD405E8-1E7B-4974-B827-90E3480CC2E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092CC450-EBE6-40DC-B205-BBF894F01A65}"/>
              </a:ext>
            </a:extLst>
          </p:cNvPr>
          <p:cNvSpPr/>
          <p:nvPr/>
        </p:nvSpPr>
        <p:spPr>
          <a:xfrm>
            <a:off x="1143156" y="351636"/>
            <a:ext cx="4796271"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74C2C3B7-51BD-4BEC-B4FA-0E6C2A9AD0B3}"/>
              </a:ext>
            </a:extLst>
          </p:cNvPr>
          <p:cNvSpPr/>
          <p:nvPr/>
        </p:nvSpPr>
        <p:spPr>
          <a:xfrm>
            <a:off x="412456" y="1154473"/>
            <a:ext cx="11327259" cy="1754326"/>
          </a:xfrm>
          <a:prstGeom prst="rect">
            <a:avLst/>
          </a:prstGeom>
        </p:spPr>
        <p:txBody>
          <a:bodyPr wrap="square">
            <a:spAutoFit/>
          </a:bodyPr>
          <a:lstStyle/>
          <a:p>
            <a:pPr algn="just"/>
            <a:r>
              <a:rPr lang="vi-VN" sz="5400" b="1"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c. Ngày khai trường, tiếng trống báo hiệu điều gì?</a:t>
            </a:r>
            <a:endParaRPr lang="en-US" sz="5400" b="1" dirty="0">
              <a:solidFill>
                <a:srgbClr val="6461F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8">
            <a:extLst>
              <a:ext uri="{FF2B5EF4-FFF2-40B4-BE49-F238E27FC236}">
                <a16:creationId xmlns:a16="http://schemas.microsoft.com/office/drawing/2014/main" id="{AD647044-AC2B-4538-AA70-5CF3E48307D8}"/>
              </a:ext>
            </a:extLst>
          </p:cNvPr>
          <p:cNvSpPr/>
          <p:nvPr/>
        </p:nvSpPr>
        <p:spPr>
          <a:xfrm>
            <a:off x="1209752" y="2959770"/>
            <a:ext cx="10529963"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Ngày khai trường, tiếng trống báo hiệu một năm học mới.</a:t>
            </a:r>
          </a:p>
        </p:txBody>
      </p:sp>
      <p:sp>
        <p:nvSpPr>
          <p:cNvPr id="9" name="Freeform 154">
            <a:extLst>
              <a:ext uri="{FF2B5EF4-FFF2-40B4-BE49-F238E27FC236}">
                <a16:creationId xmlns:a16="http://schemas.microsoft.com/office/drawing/2014/main" id="{36EB414B-B039-4E56-AF3B-3FCD596B95B7}"/>
              </a:ext>
            </a:extLst>
          </p:cNvPr>
          <p:cNvSpPr>
            <a:spLocks noEditPoints="1"/>
          </p:cNvSpPr>
          <p:nvPr/>
        </p:nvSpPr>
        <p:spPr bwMode="auto">
          <a:xfrm>
            <a:off x="521482" y="31057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AA41D"/>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pic>
        <p:nvPicPr>
          <p:cNvPr id="13" name="Picture 12">
            <a:extLst>
              <a:ext uri="{FF2B5EF4-FFF2-40B4-BE49-F238E27FC236}">
                <a16:creationId xmlns:a16="http://schemas.microsoft.com/office/drawing/2014/main" id="{AB106866-8870-4107-8D44-0350D1937DB7}"/>
              </a:ext>
            </a:extLst>
          </p:cNvPr>
          <p:cNvPicPr>
            <a:picLocks noChangeAspect="1"/>
          </p:cNvPicPr>
          <p:nvPr/>
        </p:nvPicPr>
        <p:blipFill>
          <a:blip r:embed="rId2"/>
          <a:srcRect l="46989" t="17677" r="1606" b="2678"/>
          <a:stretch>
            <a:fillRect/>
          </a:stretch>
        </p:blipFill>
        <p:spPr>
          <a:xfrm>
            <a:off x="9061901" y="3883631"/>
            <a:ext cx="2760006" cy="2763748"/>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spTree>
    <p:extLst>
      <p:ext uri="{BB962C8B-B14F-4D97-AF65-F5344CB8AC3E}">
        <p14:creationId xmlns:p14="http://schemas.microsoft.com/office/powerpoint/2010/main" val="40387776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3768474"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sp>
        <p:nvSpPr>
          <p:cNvPr id="3" name="TextBox 76">
            <a:extLst>
              <a:ext uri="{FF2B5EF4-FFF2-40B4-BE49-F238E27FC236}">
                <a16:creationId xmlns:a16="http://schemas.microsoft.com/office/drawing/2014/main" id="{E558BF5A-71D9-4878-982B-814A09D5146A}"/>
              </a:ext>
            </a:extLst>
          </p:cNvPr>
          <p:cNvSpPr txBox="1"/>
          <p:nvPr/>
        </p:nvSpPr>
        <p:spPr>
          <a:xfrm>
            <a:off x="1097530" y="3054878"/>
            <a:ext cx="6696744" cy="1323439"/>
          </a:xfrm>
          <a:prstGeom prst="rect">
            <a:avLst/>
          </a:prstGeom>
          <a:noFill/>
          <a:effectLst/>
        </p:spPr>
        <p:txBody>
          <a:bodyPr wrap="square" rtlCol="0">
            <a:spAutoFit/>
          </a:bodyPr>
          <a:lstStyle/>
          <a:p>
            <a:pPr algn="ctr"/>
            <a:r>
              <a:rPr lang="en-US" altLang="zh-CN" sz="8000" dirty="0">
                <a:solidFill>
                  <a:srgbClr val="C860C1"/>
                </a:solidFill>
                <a:effectLst>
                  <a:outerShdw blurRad="50800" dist="38100" dir="8100000" algn="tr" rotWithShape="0">
                    <a:prstClr val="black">
                      <a:alpha val="40000"/>
                    </a:prstClr>
                  </a:outerShdw>
                </a:effectLst>
                <a:cs typeface="+mn-ea"/>
                <a:sym typeface="+mn-lt"/>
              </a:rPr>
              <a:t>VIẾT</a:t>
            </a:r>
            <a:endParaRPr lang="zh-CN" altLang="en-US" sz="8000" dirty="0">
              <a:solidFill>
                <a:srgbClr val="C860C1"/>
              </a:solidFill>
              <a:effectLst>
                <a:outerShdw blurRad="50800" dist="38100" dir="8100000" algn="tr" rotWithShape="0">
                  <a:prstClr val="black">
                    <a:alpha val="40000"/>
                  </a:prstClr>
                </a:outerShdw>
              </a:effectLst>
              <a:cs typeface="+mn-ea"/>
              <a:sym typeface="+mn-lt"/>
            </a:endParaRPr>
          </a:p>
        </p:txBody>
      </p:sp>
    </p:spTree>
    <p:extLst>
      <p:ext uri="{BB962C8B-B14F-4D97-AF65-F5344CB8AC3E}">
        <p14:creationId xmlns:p14="http://schemas.microsoft.com/office/powerpoint/2010/main" val="142117128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3768473" y="170463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sp>
        <p:nvSpPr>
          <p:cNvPr id="3" name="TextBox 76">
            <a:extLst>
              <a:ext uri="{FF2B5EF4-FFF2-40B4-BE49-F238E27FC236}">
                <a16:creationId xmlns:a16="http://schemas.microsoft.com/office/drawing/2014/main" id="{E558BF5A-71D9-4878-982B-814A09D5146A}"/>
              </a:ext>
            </a:extLst>
          </p:cNvPr>
          <p:cNvSpPr txBox="1"/>
          <p:nvPr/>
        </p:nvSpPr>
        <p:spPr>
          <a:xfrm>
            <a:off x="1097530" y="3054878"/>
            <a:ext cx="6696744" cy="1323439"/>
          </a:xfrm>
          <a:prstGeom prst="rect">
            <a:avLst/>
          </a:prstGeom>
          <a:noFill/>
          <a:effectLst/>
        </p:spPr>
        <p:txBody>
          <a:bodyPr wrap="square" rtlCol="0">
            <a:spAutoFit/>
          </a:bodyPr>
          <a:lstStyle/>
          <a:p>
            <a:pPr algn="ctr"/>
            <a:r>
              <a:rPr lang="en-US" altLang="zh-CN" sz="8000" dirty="0">
                <a:solidFill>
                  <a:srgbClr val="C860C1"/>
                </a:solidFill>
                <a:effectLst>
                  <a:outerShdw blurRad="50800" dist="38100" dir="8100000" algn="tr" rotWithShape="0">
                    <a:prstClr val="black">
                      <a:alpha val="40000"/>
                    </a:prstClr>
                  </a:outerShdw>
                </a:effectLst>
                <a:cs typeface="+mn-ea"/>
                <a:sym typeface="+mn-lt"/>
              </a:rPr>
              <a:t>KHỞI ĐỘNG</a:t>
            </a:r>
            <a:endParaRPr lang="zh-CN" altLang="en-US" sz="8000" dirty="0">
              <a:solidFill>
                <a:srgbClr val="C860C1"/>
              </a:solidFill>
              <a:effectLst>
                <a:outerShdw blurRad="50800" dist="38100" dir="8100000" algn="tr" rotWithShape="0">
                  <a:prstClr val="black">
                    <a:alpha val="40000"/>
                  </a:prstClr>
                </a:outerShdw>
              </a:effectLst>
              <a:cs typeface="+mn-ea"/>
              <a:sym typeface="+mn-lt"/>
            </a:endParaRPr>
          </a:p>
        </p:txBody>
      </p:sp>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03020"/>
            <a:ext cx="10632926" cy="1754326"/>
          </a:xfrm>
          <a:prstGeom prst="rect">
            <a:avLst/>
          </a:prstGeom>
        </p:spPr>
        <p:txBody>
          <a:bodyPr wrap="square">
            <a:spAutoFit/>
          </a:bodyPr>
          <a:lstStyle/>
          <a:p>
            <a:pPr algn="just"/>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b ở </a:t>
            </a:r>
            <a:r>
              <a:rPr lang="en-US" altLang="zh-CN" sz="5400" b="1" dirty="0" err="1">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B9E62DC8-E171-4AD2-AB3C-7EAEB634D86D}"/>
              </a:ext>
            </a:extLst>
          </p:cNvPr>
          <p:cNvSpPr/>
          <p:nvPr/>
        </p:nvSpPr>
        <p:spPr>
          <a:xfrm>
            <a:off x="1000878" y="4437662"/>
            <a:ext cx="10131156" cy="1569660"/>
          </a:xfrm>
          <a:prstGeom prst="rect">
            <a:avLst/>
          </a:prstGeom>
        </p:spPr>
        <p:txBody>
          <a:bodyPr wrap="square">
            <a:spAutoFit/>
          </a:bodyPr>
          <a:lstStyle/>
          <a:p>
            <a:pPr algn="just"/>
            <a:r>
              <a:rPr lang="vi-VN" sz="4800"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b. Hằng ngày, trống trường giúp học sinh việc gì?</a:t>
            </a:r>
          </a:p>
        </p:txBody>
      </p:sp>
      <p:grpSp>
        <p:nvGrpSpPr>
          <p:cNvPr id="7" name="Group 6">
            <a:extLst>
              <a:ext uri="{FF2B5EF4-FFF2-40B4-BE49-F238E27FC236}">
                <a16:creationId xmlns:a16="http://schemas.microsoft.com/office/drawing/2014/main" id="{CC3D208B-9D9A-4C7A-B532-96AF06949EF9}"/>
              </a:ext>
            </a:extLst>
          </p:cNvPr>
          <p:cNvGrpSpPr/>
          <p:nvPr/>
        </p:nvGrpSpPr>
        <p:grpSpPr>
          <a:xfrm>
            <a:off x="711170" y="4297679"/>
            <a:ext cx="10861964" cy="1849625"/>
            <a:chOff x="1690050" y="6031885"/>
            <a:chExt cx="8737600" cy="1849625"/>
          </a:xfrm>
        </p:grpSpPr>
        <p:sp>
          <p:nvSpPr>
            <p:cNvPr id="8" name="Rectangle: Rounded Corners 7">
              <a:extLst>
                <a:ext uri="{FF2B5EF4-FFF2-40B4-BE49-F238E27FC236}">
                  <a16:creationId xmlns:a16="http://schemas.microsoft.com/office/drawing/2014/main" id="{9FA1C19F-F966-4E6D-A1A5-54FAB5DAB2A8}"/>
                </a:ext>
              </a:extLst>
            </p:cNvPr>
            <p:cNvSpPr/>
            <p:nvPr/>
          </p:nvSpPr>
          <p:spPr>
            <a:xfrm>
              <a:off x="1690050" y="6066960"/>
              <a:ext cx="8737600" cy="1814550"/>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a:extLst>
                <a:ext uri="{FF2B5EF4-FFF2-40B4-BE49-F238E27FC236}">
                  <a16:creationId xmlns:a16="http://schemas.microsoft.com/office/drawing/2014/main" id="{6EF17681-542E-4837-9EE5-A5428B264BB1}"/>
                </a:ext>
              </a:extLst>
            </p:cNvPr>
            <p:cNvSpPr/>
            <p:nvPr/>
          </p:nvSpPr>
          <p:spPr>
            <a:xfrm>
              <a:off x="1818113" y="6031885"/>
              <a:ext cx="8553357"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Hằng ngày, trống trường giúp học sinh </a:t>
              </a:r>
              <a:r>
                <a:rPr lang="vi-VN"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ra vào lớp đúng giờ</a:t>
              </a:r>
              <a:r>
                <a:rPr lang="vi-VN" sz="54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0" name="Rectangle: Rounded Corners 9">
            <a:extLst>
              <a:ext uri="{FF2B5EF4-FFF2-40B4-BE49-F238E27FC236}">
                <a16:creationId xmlns:a16="http://schemas.microsoft.com/office/drawing/2014/main" id="{01AAC295-48E4-4539-B7D2-9282D34577A4}"/>
              </a:ext>
            </a:extLst>
          </p:cNvPr>
          <p:cNvSpPr/>
          <p:nvPr/>
        </p:nvSpPr>
        <p:spPr>
          <a:xfrm>
            <a:off x="2157572" y="5240029"/>
            <a:ext cx="5774077"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pic>
        <p:nvPicPr>
          <p:cNvPr id="12" name="Picture 11">
            <a:extLst>
              <a:ext uri="{FF2B5EF4-FFF2-40B4-BE49-F238E27FC236}">
                <a16:creationId xmlns:a16="http://schemas.microsoft.com/office/drawing/2014/main" id="{A3A33E3F-A664-40A2-94CD-426F20506BE9}"/>
              </a:ext>
            </a:extLst>
          </p:cNvPr>
          <p:cNvPicPr>
            <a:picLocks noChangeAspect="1"/>
          </p:cNvPicPr>
          <p:nvPr/>
        </p:nvPicPr>
        <p:blipFill>
          <a:blip r:embed="rId3"/>
          <a:stretch>
            <a:fillRect/>
          </a:stretch>
        </p:blipFill>
        <p:spPr>
          <a:xfrm>
            <a:off x="2980875" y="1777478"/>
            <a:ext cx="6140889" cy="2519437"/>
          </a:xfrm>
          <a:prstGeom prst="roundRect">
            <a:avLst>
              <a:gd name="adj" fmla="val 13299"/>
            </a:avLst>
          </a:prstGeom>
        </p:spPr>
      </p:pic>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253">
            <a:extLst>
              <a:ext uri="{FF2B5EF4-FFF2-40B4-BE49-F238E27FC236}">
                <a16:creationId xmlns:a16="http://schemas.microsoft.com/office/drawing/2014/main" id="{3EBA3D9D-0D93-4D6E-BC2A-146B49D05729}"/>
              </a:ext>
            </a:extLst>
          </p:cNvPr>
          <p:cNvSpPr/>
          <p:nvPr/>
        </p:nvSpPr>
        <p:spPr>
          <a:xfrm>
            <a:off x="1869969" y="597473"/>
            <a:ext cx="8344348" cy="3853645"/>
          </a:xfrm>
          <a:custGeom>
            <a:avLst/>
            <a:gdLst/>
            <a:ahLst/>
            <a:cxnLst>
              <a:cxn ang="0">
                <a:pos x="wd2" y="hd2"/>
              </a:cxn>
              <a:cxn ang="5400000">
                <a:pos x="wd2" y="hd2"/>
              </a:cxn>
              <a:cxn ang="10800000">
                <a:pos x="wd2" y="hd2"/>
              </a:cxn>
              <a:cxn ang="16200000">
                <a:pos x="wd2" y="hd2"/>
              </a:cxn>
            </a:cxnLst>
            <a:rect l="0" t="0" r="r" b="b"/>
            <a:pathLst>
              <a:path w="21100" h="20986" extrusionOk="0">
                <a:moveTo>
                  <a:pt x="7677" y="0"/>
                </a:moveTo>
                <a:cubicBezTo>
                  <a:pt x="6328" y="0"/>
                  <a:pt x="4979" y="678"/>
                  <a:pt x="3950" y="2034"/>
                </a:cubicBezTo>
                <a:cubicBezTo>
                  <a:pt x="2558" y="3866"/>
                  <a:pt x="2110" y="6470"/>
                  <a:pt x="2601" y="8801"/>
                </a:cubicBezTo>
                <a:cubicBezTo>
                  <a:pt x="1921" y="8722"/>
                  <a:pt x="1220" y="9010"/>
                  <a:pt x="700" y="9695"/>
                </a:cubicBezTo>
                <a:cubicBezTo>
                  <a:pt x="-233" y="10923"/>
                  <a:pt x="-233" y="12914"/>
                  <a:pt x="700" y="14142"/>
                </a:cubicBezTo>
                <a:cubicBezTo>
                  <a:pt x="1179" y="14773"/>
                  <a:pt x="1812" y="15074"/>
                  <a:pt x="2439" y="15057"/>
                </a:cubicBezTo>
                <a:cubicBezTo>
                  <a:pt x="2563" y="16127"/>
                  <a:pt x="2933" y="17158"/>
                  <a:pt x="3559" y="17982"/>
                </a:cubicBezTo>
                <a:cubicBezTo>
                  <a:pt x="4992" y="19868"/>
                  <a:pt x="7239" y="20014"/>
                  <a:pt x="8806" y="18436"/>
                </a:cubicBezTo>
                <a:cubicBezTo>
                  <a:pt x="8944" y="18682"/>
                  <a:pt x="9091" y="18920"/>
                  <a:pt x="9260" y="19142"/>
                </a:cubicBezTo>
                <a:cubicBezTo>
                  <a:pt x="11127" y="21600"/>
                  <a:pt x="14152" y="21600"/>
                  <a:pt x="16019" y="19142"/>
                </a:cubicBezTo>
                <a:cubicBezTo>
                  <a:pt x="16752" y="18177"/>
                  <a:pt x="17193" y="16976"/>
                  <a:pt x="17350" y="15724"/>
                </a:cubicBezTo>
                <a:cubicBezTo>
                  <a:pt x="18335" y="16240"/>
                  <a:pt x="19501" y="15975"/>
                  <a:pt x="20298" y="14926"/>
                </a:cubicBezTo>
                <a:cubicBezTo>
                  <a:pt x="21367" y="13518"/>
                  <a:pt x="21367" y="11237"/>
                  <a:pt x="20298" y="9830"/>
                </a:cubicBezTo>
                <a:cubicBezTo>
                  <a:pt x="19771" y="9136"/>
                  <a:pt x="19083" y="8787"/>
                  <a:pt x="18392" y="8777"/>
                </a:cubicBezTo>
                <a:cubicBezTo>
                  <a:pt x="18612" y="6979"/>
                  <a:pt x="18201" y="5074"/>
                  <a:pt x="17148" y="3687"/>
                </a:cubicBezTo>
                <a:cubicBezTo>
                  <a:pt x="15711" y="1795"/>
                  <a:pt x="13538" y="1468"/>
                  <a:pt x="11842" y="2697"/>
                </a:cubicBezTo>
                <a:cubicBezTo>
                  <a:pt x="11707" y="2468"/>
                  <a:pt x="11564" y="2244"/>
                  <a:pt x="11404" y="2034"/>
                </a:cubicBezTo>
                <a:cubicBezTo>
                  <a:pt x="10375" y="678"/>
                  <a:pt x="9026" y="0"/>
                  <a:pt x="7677" y="0"/>
                </a:cubicBezTo>
                <a:close/>
              </a:path>
            </a:pathLst>
          </a:custGeom>
          <a:solidFill>
            <a:srgbClr val="9491F5"/>
          </a:solidFill>
          <a:ln w="19050" cmpd="sng">
            <a:solidFill>
              <a:srgbClr val="FFFFFF"/>
            </a:solidFill>
            <a:miter lim="400000"/>
          </a:ln>
          <a:effectLst>
            <a:outerShdw blurRad="50800" dist="127000" dir="2700000" rotWithShape="0">
              <a:srgbClr val="000000">
                <a:alpha val="25000"/>
              </a:srgbClr>
            </a:outerShdw>
          </a:effectLst>
        </p:spPr>
        <p:txBody>
          <a:bodyPr lIns="0" tIns="0" rIns="0" bIns="0" anchor="ctr"/>
          <a:lstStyle/>
          <a:p>
            <a:pPr lvl="0">
              <a:defRPr sz="3200">
                <a:solidFill>
                  <a:srgbClr val="FFFFFF"/>
                </a:solidFill>
              </a:defRPr>
            </a:pPr>
            <a:endParaRPr sz="4267" dirty="0">
              <a:cs typeface="+mn-ea"/>
              <a:sym typeface="+mn-lt"/>
            </a:endParaRPr>
          </a:p>
        </p:txBody>
      </p:sp>
      <p:pic>
        <p:nvPicPr>
          <p:cNvPr id="5" name="Picture 4">
            <a:extLst>
              <a:ext uri="{FF2B5EF4-FFF2-40B4-BE49-F238E27FC236}">
                <a16:creationId xmlns:a16="http://schemas.microsoft.com/office/drawing/2014/main" id="{2E059262-504D-4AF5-B298-1F84381E8EF5}"/>
              </a:ext>
            </a:extLst>
          </p:cNvPr>
          <p:cNvPicPr>
            <a:picLocks noChangeAspect="1"/>
          </p:cNvPicPr>
          <p:nvPr/>
        </p:nvPicPr>
        <p:blipFill>
          <a:blip r:embed="rId2"/>
          <a:srcRect l="46989" t="17677" r="1606" b="2678"/>
          <a:stretch>
            <a:fillRect/>
          </a:stretch>
        </p:blipFill>
        <p:spPr>
          <a:xfrm>
            <a:off x="3195263" y="1551791"/>
            <a:ext cx="1759958" cy="1945007"/>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pic>
        <p:nvPicPr>
          <p:cNvPr id="4" name="Picture 3">
            <a:extLst>
              <a:ext uri="{FF2B5EF4-FFF2-40B4-BE49-F238E27FC236}">
                <a16:creationId xmlns:a16="http://schemas.microsoft.com/office/drawing/2014/main" id="{56F978FB-2F04-4949-878E-AADAE3ABA2A4}"/>
              </a:ext>
            </a:extLst>
          </p:cNvPr>
          <p:cNvPicPr>
            <a:picLocks noChangeAspect="1"/>
          </p:cNvPicPr>
          <p:nvPr/>
        </p:nvPicPr>
        <p:blipFill>
          <a:blip r:embed="rId3"/>
          <a:stretch>
            <a:fillRect/>
          </a:stretch>
        </p:blipFill>
        <p:spPr>
          <a:xfrm>
            <a:off x="3692631" y="1234941"/>
            <a:ext cx="6629400" cy="2578706"/>
          </a:xfrm>
          <a:prstGeom prst="rect">
            <a:avLst/>
          </a:prstGeom>
        </p:spPr>
      </p:pic>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p:tmAbs val="0"/>
                                  </p:iterate>
                                  <p:childTnLst>
                                    <p:set>
                                      <p:cBhvr>
                                        <p:cTn id="6" fill="hold"/>
                                        <p:tgtEl>
                                          <p:spTgt spid="2"/>
                                        </p:tgtEl>
                                        <p:attrNameLst>
                                          <p:attrName>style.visibility</p:attrName>
                                        </p:attrNameLst>
                                      </p:cBhvr>
                                      <p:to>
                                        <p:strVal val="visible"/>
                                      </p:to>
                                    </p:set>
                                    <p:animEffect transition="in" filter="dissolve">
                                      <p:cBhvr>
                                        <p:cTn id="7" dur="6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Effect transition="in" filter="fade">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338641"/>
            <a:ext cx="10366728" cy="830997"/>
          </a:xfrm>
          <a:prstGeom prst="rect">
            <a:avLst/>
          </a:prstGeom>
        </p:spPr>
        <p:txBody>
          <a:bodyPr wrap="square">
            <a:spAutoFit/>
          </a:bodyPr>
          <a:lstStyle/>
          <a:p>
            <a:pPr algn="just"/>
            <a:r>
              <a:rPr lang="en-US" sz="4800" b="1" dirty="0">
                <a:solidFill>
                  <a:srgbClr val="6461F1"/>
                </a:solidFill>
                <a:latin typeface="Arial-Rounded" pitchFamily="34" charset="0"/>
                <a:ea typeface="Arial-Rounded" pitchFamily="34" charset="0"/>
                <a:cs typeface="Arial-Rounded" pitchFamily="34" charset="0"/>
              </a:rPr>
              <a:t>Quan </a:t>
            </a:r>
            <a:r>
              <a:rPr lang="en-US" sz="4800" b="1" dirty="0" err="1">
                <a:solidFill>
                  <a:srgbClr val="6461F1"/>
                </a:solidFill>
                <a:latin typeface="Arial-Rounded" pitchFamily="34" charset="0"/>
                <a:ea typeface="Arial-Rounded" pitchFamily="34" charset="0"/>
                <a:cs typeface="Arial-Rounded" pitchFamily="34" charset="0"/>
              </a:rPr>
              <a:t>sát</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tranh</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lễ</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khai</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mạc</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năm</a:t>
            </a:r>
            <a:r>
              <a:rPr lang="en-US" sz="4800" b="1" dirty="0">
                <a:solidFill>
                  <a:srgbClr val="6461F1"/>
                </a:solidFill>
                <a:latin typeface="Arial-Rounded" pitchFamily="34" charset="0"/>
                <a:ea typeface="Arial-Rounded" pitchFamily="34" charset="0"/>
                <a:cs typeface="Arial-Rounded" pitchFamily="34" charset="0"/>
              </a:rPr>
              <a:t> </a:t>
            </a:r>
            <a:r>
              <a:rPr lang="en-US" sz="4800" b="1" dirty="0" err="1">
                <a:solidFill>
                  <a:srgbClr val="6461F1"/>
                </a:solidFill>
                <a:latin typeface="Arial-Rounded" pitchFamily="34" charset="0"/>
                <a:ea typeface="Arial-Rounded" pitchFamily="34" charset="0"/>
                <a:cs typeface="Arial-Rounded" pitchFamily="34" charset="0"/>
              </a:rPr>
              <a:t>học</a:t>
            </a:r>
            <a:endParaRPr lang="en-US" sz="4800" b="1" dirty="0">
              <a:solidFill>
                <a:srgbClr val="6461F1"/>
              </a:solidFill>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85541ECD-6B91-4FA7-B20D-C86E7E1B4408}"/>
              </a:ext>
            </a:extLst>
          </p:cNvPr>
          <p:cNvSpPr txBox="1"/>
          <p:nvPr/>
        </p:nvSpPr>
        <p:spPr>
          <a:xfrm>
            <a:off x="3038167" y="4984958"/>
            <a:ext cx="6440129" cy="646331"/>
          </a:xfrm>
          <a:prstGeom prst="rect">
            <a:avLst/>
          </a:prstGeom>
          <a:noFill/>
        </p:spPr>
        <p:txBody>
          <a:bodyPr wrap="square">
            <a:spAutoFit/>
          </a:bodyPr>
          <a:lstStyle/>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6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id="{F609EF89-B178-4042-905C-925645555230}"/>
              </a:ext>
            </a:extLst>
          </p:cNvPr>
          <p:cNvSpPr txBox="1"/>
          <p:nvPr/>
        </p:nvSpPr>
        <p:spPr>
          <a:xfrm>
            <a:off x="1147831" y="5031124"/>
            <a:ext cx="9779747" cy="1200329"/>
          </a:xfrm>
          <a:prstGeom prst="rect">
            <a:avLst/>
          </a:prstGeom>
          <a:noFill/>
        </p:spPr>
        <p:txBody>
          <a:bodyPr wrap="square">
            <a:spAutoFit/>
          </a:bodyPr>
          <a:lstStyle/>
          <a:p>
            <a:pPr algn="ct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b,Trong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đồ</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quen</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nhất</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Nó</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6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a:extLst>
              <a:ext uri="{FF2B5EF4-FFF2-40B4-BE49-F238E27FC236}">
                <a16:creationId xmlns:a16="http://schemas.microsoft.com/office/drawing/2014/main" id="{34FD3551-C7C9-40D6-9E8E-9D0C2748BA6F}"/>
              </a:ext>
            </a:extLst>
          </p:cNvPr>
          <p:cNvPicPr>
            <a:picLocks noChangeAspect="1"/>
          </p:cNvPicPr>
          <p:nvPr/>
        </p:nvPicPr>
        <p:blipFill>
          <a:blip r:embed="rId3"/>
          <a:stretch>
            <a:fillRect/>
          </a:stretch>
        </p:blipFill>
        <p:spPr>
          <a:xfrm>
            <a:off x="513736" y="1324054"/>
            <a:ext cx="11088329" cy="3739560"/>
          </a:xfrm>
          <a:prstGeom prst="rect">
            <a:avLst/>
          </a:prstGeom>
          <a:ln>
            <a:noFill/>
          </a:ln>
          <a:effectLst>
            <a:softEdge rad="112500"/>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3768474"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sp>
        <p:nvSpPr>
          <p:cNvPr id="3" name="TextBox 76">
            <a:extLst>
              <a:ext uri="{FF2B5EF4-FFF2-40B4-BE49-F238E27FC236}">
                <a16:creationId xmlns:a16="http://schemas.microsoft.com/office/drawing/2014/main" id="{E558BF5A-71D9-4878-982B-814A09D5146A}"/>
              </a:ext>
            </a:extLst>
          </p:cNvPr>
          <p:cNvSpPr txBox="1"/>
          <p:nvPr/>
        </p:nvSpPr>
        <p:spPr>
          <a:xfrm>
            <a:off x="1097530" y="3054878"/>
            <a:ext cx="6696744" cy="1323439"/>
          </a:xfrm>
          <a:prstGeom prst="rect">
            <a:avLst/>
          </a:prstGeom>
          <a:noFill/>
          <a:effectLst/>
        </p:spPr>
        <p:txBody>
          <a:bodyPr wrap="square" rtlCol="0">
            <a:spAutoFit/>
          </a:bodyPr>
          <a:lstStyle/>
          <a:p>
            <a:pPr algn="ctr"/>
            <a:r>
              <a:rPr lang="en-US" altLang="zh-CN" sz="8000" dirty="0">
                <a:solidFill>
                  <a:srgbClr val="C860C1"/>
                </a:solidFill>
                <a:effectLst>
                  <a:outerShdw blurRad="50800" dist="38100" dir="8100000" algn="tr" rotWithShape="0">
                    <a:prstClr val="black">
                      <a:alpha val="40000"/>
                    </a:prstClr>
                  </a:outerShdw>
                </a:effectLst>
                <a:cs typeface="+mn-ea"/>
                <a:sym typeface="+mn-lt"/>
              </a:rPr>
              <a:t>ĐỌC</a:t>
            </a:r>
            <a:endParaRPr lang="zh-CN" altLang="en-US" sz="8000" dirty="0">
              <a:solidFill>
                <a:srgbClr val="C860C1"/>
              </a:solidFill>
              <a:effectLst>
                <a:outerShdw blurRad="50800" dist="38100" dir="8100000" algn="tr" rotWithShape="0">
                  <a:prstClr val="black">
                    <a:alpha val="40000"/>
                  </a:prstClr>
                </a:outerShdw>
              </a:effectLst>
              <a:cs typeface="+mn-ea"/>
              <a:sym typeface="+mn-lt"/>
            </a:endParaRPr>
          </a:p>
        </p:txBody>
      </p:sp>
    </p:spTree>
    <p:extLst>
      <p:ext uri="{BB962C8B-B14F-4D97-AF65-F5344CB8AC3E}">
        <p14:creationId xmlns:p14="http://schemas.microsoft.com/office/powerpoint/2010/main" val="108814551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ADFC52C-C4D7-4257-A776-43F282B8446B}"/>
              </a:ext>
            </a:extLst>
          </p:cNvPr>
          <p:cNvGrpSpPr/>
          <p:nvPr/>
        </p:nvGrpSpPr>
        <p:grpSpPr>
          <a:xfrm>
            <a:off x="203200" y="1104794"/>
            <a:ext cx="11779301" cy="5009571"/>
            <a:chOff x="203200" y="1104794"/>
            <a:chExt cx="11779301" cy="5009571"/>
          </a:xfrm>
        </p:grpSpPr>
        <p:sp>
          <p:nvSpPr>
            <p:cNvPr id="11" name="1">
              <a:extLst>
                <a:ext uri="{FF2B5EF4-FFF2-40B4-BE49-F238E27FC236}">
                  <a16:creationId xmlns:a16="http://schemas.microsoft.com/office/drawing/2014/main" id="{BF0CE446-D357-4FF9-94D3-E004D333424A}"/>
                </a:ext>
              </a:extLst>
            </p:cNvPr>
            <p:cNvSpPr/>
            <p:nvPr/>
          </p:nvSpPr>
          <p:spPr>
            <a:xfrm>
              <a:off x="203200"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E1CD97E7-00EB-4705-A740-BEC0179459D2}"/>
                </a:ext>
              </a:extLst>
            </p:cNvPr>
            <p:cNvPicPr>
              <a:picLocks noChangeAspect="1"/>
            </p:cNvPicPr>
            <p:nvPr/>
          </p:nvPicPr>
          <p:blipFill>
            <a:blip r:embed="rId2"/>
            <a:stretch>
              <a:fillRect/>
            </a:stretch>
          </p:blipFill>
          <p:spPr>
            <a:xfrm>
              <a:off x="5866577" y="1202032"/>
              <a:ext cx="6115924" cy="4858825"/>
            </a:xfrm>
            <a:prstGeom prst="rect">
              <a:avLst/>
            </a:prstGeom>
            <a:ln>
              <a:noFill/>
            </a:ln>
            <a:effectLst>
              <a:softEdge rad="112500"/>
            </a:effectLst>
          </p:spPr>
        </p:pic>
      </p:grpSp>
      <p:sp>
        <p:nvSpPr>
          <p:cNvPr id="3" name="Rectangle 2">
            <a:extLst>
              <a:ext uri="{FF2B5EF4-FFF2-40B4-BE49-F238E27FC236}">
                <a16:creationId xmlns:a16="http://schemas.microsoft.com/office/drawing/2014/main" id="{FA27FFB6-6243-45F8-9DF8-EC0B168A3920}"/>
              </a:ext>
            </a:extLst>
          </p:cNvPr>
          <p:cNvSpPr/>
          <p:nvPr/>
        </p:nvSpPr>
        <p:spPr>
          <a:xfrm>
            <a:off x="209498" y="1137362"/>
            <a:ext cx="8574905" cy="3847207"/>
          </a:xfrm>
          <a:prstGeom prst="rect">
            <a:avLst/>
          </a:prstGeom>
        </p:spPr>
        <p:txBody>
          <a:bodyPr wrap="square">
            <a:spAutoFit/>
          </a:bodyPr>
          <a:lstStyle/>
          <a:p>
            <a:pPr indent="465138" algn="ct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sz="4000" dirty="0">
              <a:latin typeface="Arial-Rounded" pitchFamily="34" charset="0"/>
              <a:ea typeface="Arial-Rounded" pitchFamily="34" charset="0"/>
              <a:cs typeface="Arial-Rounded" pitchFamily="34" charset="0"/>
            </a:endParaRPr>
          </a:p>
          <a:p>
            <a:pPr indent="465138" algn="just"/>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đẫy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da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nâu</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lâu</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Chính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bao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3074B9-6796-4C63-AFE4-C7EF857A5B32}"/>
              </a:ext>
            </a:extLst>
          </p:cNvPr>
          <p:cNvPicPr>
            <a:picLocks noChangeAspect="1"/>
          </p:cNvPicPr>
          <p:nvPr/>
        </p:nvPicPr>
        <p:blipFill>
          <a:blip r:embed="rId2"/>
          <a:stretch>
            <a:fillRect/>
          </a:stretch>
        </p:blipFill>
        <p:spPr>
          <a:xfrm>
            <a:off x="3475722" y="336291"/>
            <a:ext cx="5240556" cy="2150055"/>
          </a:xfrm>
          <a:prstGeom prst="roundRect">
            <a:avLst>
              <a:gd name="adj" fmla="val 13299"/>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255437" y="2373166"/>
            <a:ext cx="11539293" cy="4401205"/>
          </a:xfrm>
          <a:prstGeom prst="rect">
            <a:avLst/>
          </a:prstGeom>
        </p:spPr>
        <p:txBody>
          <a:bodyPr wrap="square">
            <a:spAutoFit/>
          </a:bodyPr>
          <a:lstStyle/>
          <a:p>
            <a:pPr indent="465138" algn="just"/>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Hằng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Huy</a:t>
            </a:r>
            <a:r>
              <a:rPr lang="en-US" altLang="zh-CN" sz="32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32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22118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00">
            <a:extLst>
              <a:ext uri="{FF2B5EF4-FFF2-40B4-BE49-F238E27FC236}">
                <a16:creationId xmlns:a16="http://schemas.microsoft.com/office/drawing/2014/main" id="{4ECD07E7-901C-4DA3-B511-813FEF99A869}"/>
              </a:ext>
            </a:extLst>
          </p:cNvPr>
          <p:cNvSpPr>
            <a:spLocks noEditPoints="1"/>
          </p:cNvSpPr>
          <p:nvPr/>
        </p:nvSpPr>
        <p:spPr bwMode="auto">
          <a:xfrm>
            <a:off x="3111739" y="1949260"/>
            <a:ext cx="5710540" cy="4015232"/>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B7B0F7"/>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7" name="4">
            <a:extLst>
              <a:ext uri="{FF2B5EF4-FFF2-40B4-BE49-F238E27FC236}">
                <a16:creationId xmlns:a16="http://schemas.microsoft.com/office/drawing/2014/main" id="{E33FA590-2C0C-4783-B71A-072EDFAC129B}"/>
              </a:ext>
            </a:extLst>
          </p:cNvPr>
          <p:cNvSpPr txBox="1"/>
          <p:nvPr/>
        </p:nvSpPr>
        <p:spPr>
          <a:xfrm>
            <a:off x="4119720" y="2816941"/>
            <a:ext cx="3490448" cy="2056085"/>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6600" b="1" kern="0" dirty="0" err="1">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reng</a:t>
            </a:r>
            <a:endParaRPr kumimoji="0" lang="en-US" sz="66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1">
            <a:extLst>
              <a:ext uri="{FF2B5EF4-FFF2-40B4-BE49-F238E27FC236}">
                <a16:creationId xmlns:a16="http://schemas.microsoft.com/office/drawing/2014/main" id="{48AB68CC-30A5-4FB1-8FFE-BFC2AA2FAD74}"/>
              </a:ext>
            </a:extLst>
          </p:cNvPr>
          <p:cNvSpPr txBox="1">
            <a:spLocks/>
          </p:cNvSpPr>
          <p:nvPr/>
        </p:nvSpPr>
        <p:spPr>
          <a:xfrm>
            <a:off x="282794" y="284998"/>
            <a:ext cx="11368431"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05524"/>
                </a:solidFill>
                <a:latin typeface="Arial-Rounded" panose="020B0500000000000000" pitchFamily="34" charset="0"/>
                <a:ea typeface="Arial-Rounded" panose="020B0500000000000000" pitchFamily="34" charset="0"/>
                <a:cs typeface="Arial-Rounded" panose="020B0500000000000000" pitchFamily="34" charset="0"/>
              </a:rPr>
              <a:t>eng</a:t>
            </a:r>
            <a:r>
              <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F05524"/>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25560717"/>
      </p:ext>
    </p:extLst>
  </p:cSld>
  <p:clrMapOvr>
    <a:masterClrMapping/>
  </p:clrMapOvr>
  <mc:AlternateContent xmlns:mc="http://schemas.openxmlformats.org/markup-compatibility/2006" xmlns:p14="http://schemas.microsoft.com/office/powerpoint/2010/main">
    <mc:Choice Requires="p14">
      <p:transition spd="slow" p14:dur="15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9D1D2-3E41-41A3-9456-430D654B2ED3}"/>
              </a:ext>
            </a:extLst>
          </p:cNvPr>
          <p:cNvPicPr>
            <a:picLocks noChangeAspect="1"/>
          </p:cNvPicPr>
          <p:nvPr/>
        </p:nvPicPr>
        <p:blipFill>
          <a:blip r:embed="rId2"/>
          <a:srcRect l="46989" t="17677" r="1606" b="2678"/>
          <a:stretch>
            <a:fillRect/>
          </a:stretch>
        </p:blipFill>
        <p:spPr>
          <a:xfrm>
            <a:off x="10356351" y="234900"/>
            <a:ext cx="1580212" cy="1460336"/>
          </a:xfrm>
          <a:custGeom>
            <a:avLst/>
            <a:gdLst>
              <a:gd name="connsiteX0" fmla="*/ 1571946 w 3143892"/>
              <a:gd name="connsiteY0" fmla="*/ 0 h 3869826"/>
              <a:gd name="connsiteX1" fmla="*/ 3143892 w 3143892"/>
              <a:gd name="connsiteY1" fmla="*/ 1934913 h 3869826"/>
              <a:gd name="connsiteX2" fmla="*/ 1571946 w 3143892"/>
              <a:gd name="connsiteY2" fmla="*/ 3869826 h 3869826"/>
              <a:gd name="connsiteX3" fmla="*/ 0 w 3143892"/>
              <a:gd name="connsiteY3" fmla="*/ 1934913 h 3869826"/>
              <a:gd name="connsiteX4" fmla="*/ 1571946 w 3143892"/>
              <a:gd name="connsiteY4" fmla="*/ 0 h 3869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892" h="3869826">
                <a:moveTo>
                  <a:pt x="1571946" y="0"/>
                </a:moveTo>
                <a:cubicBezTo>
                  <a:pt x="2440108" y="0"/>
                  <a:pt x="3143892" y="866290"/>
                  <a:pt x="3143892" y="1934913"/>
                </a:cubicBezTo>
                <a:cubicBezTo>
                  <a:pt x="3143892" y="3003536"/>
                  <a:pt x="2440108" y="3869826"/>
                  <a:pt x="1571946" y="3869826"/>
                </a:cubicBezTo>
                <a:cubicBezTo>
                  <a:pt x="703784" y="3869826"/>
                  <a:pt x="0" y="3003536"/>
                  <a:pt x="0" y="1934913"/>
                </a:cubicBezTo>
                <a:cubicBezTo>
                  <a:pt x="0" y="866290"/>
                  <a:pt x="703784" y="0"/>
                  <a:pt x="1571946" y="0"/>
                </a:cubicBezTo>
                <a:close/>
              </a:path>
            </a:pathLst>
          </a:custGeom>
          <a:ln>
            <a:noFill/>
          </a:ln>
          <a:effectLst>
            <a:softEdge rad="112500"/>
          </a:effectLst>
        </p:spPr>
      </p:pic>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6D6AF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Rectangle 7">
            <a:extLst>
              <a:ext uri="{FF2B5EF4-FFF2-40B4-BE49-F238E27FC236}">
                <a16:creationId xmlns:a16="http://schemas.microsoft.com/office/drawing/2014/main" id="{312CB768-376D-4C22-93DB-FC6B80E07344}"/>
              </a:ext>
            </a:extLst>
          </p:cNvPr>
          <p:cNvSpPr/>
          <p:nvPr/>
        </p:nvSpPr>
        <p:spPr>
          <a:xfrm>
            <a:off x="209498" y="551113"/>
            <a:ext cx="11727065" cy="6186309"/>
          </a:xfrm>
          <a:prstGeom prst="rect">
            <a:avLst/>
          </a:prstGeom>
        </p:spPr>
        <p:txBody>
          <a:bodyPr wrap="square">
            <a:spAutoFit/>
          </a:bodyPr>
          <a:lstStyle/>
          <a:p>
            <a:pPr indent="465138" algn="ctr">
              <a:lnSpc>
                <a:spcPct val="150000"/>
              </a:lnSpc>
            </a:pP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44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sz="4400" dirty="0">
              <a:latin typeface="Arial-Rounded" pitchFamily="34" charset="0"/>
              <a:ea typeface="Arial-Rounded" pitchFamily="34" charset="0"/>
              <a:cs typeface="Arial-Rounded" pitchFamily="34" charset="0"/>
            </a:endParaRP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đẫy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da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bóng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trống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lâu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rồi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Chính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bao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Hằng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ra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đúng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indent="465138" algn="just"/>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3300" dirty="0">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solidFill>
                  <a:srgbClr val="6461F1"/>
                </a:solidFill>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Huy</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i="1" dirty="0" err="1">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Bình</a:t>
            </a:r>
            <a:r>
              <a:rPr lang="en-US" altLang="zh-CN"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300" i="1" dirty="0">
              <a:solidFill>
                <a:schemeClr val="tx1">
                  <a:lumMod val="75000"/>
                  <a:lumOff val="2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7010716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376DB1A8-71A3-4242-BC88-AA962888AA33}"/>
              </a:ext>
            </a:extLst>
          </p:cNvPr>
          <p:cNvSpPr txBox="1"/>
          <p:nvPr/>
        </p:nvSpPr>
        <p:spPr>
          <a:xfrm>
            <a:off x="435873" y="3036972"/>
            <a:ext cx="11437877" cy="1415772"/>
          </a:xfrm>
          <a:prstGeom prst="rect">
            <a:avLst/>
          </a:prstGeom>
          <a:noFill/>
        </p:spPr>
        <p:txBody>
          <a:bodyPr wrap="square">
            <a:spAutoFit/>
          </a:bodyPr>
          <a:lstStyle/>
          <a:p>
            <a:pPr algn="just"/>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anh</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chuông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thỉnh</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thoảng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reng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3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id="{6586FE33-8EEE-4BB4-8186-C380641BB807}"/>
              </a:ext>
            </a:extLst>
          </p:cNvPr>
          <p:cNvSpPr txBox="1"/>
          <p:nvPr/>
        </p:nvSpPr>
        <p:spPr>
          <a:xfrm>
            <a:off x="435874" y="1293986"/>
            <a:ext cx="11437878" cy="1415772"/>
          </a:xfrm>
          <a:prstGeom prst="rect">
            <a:avLst/>
          </a:prstGeom>
          <a:noFill/>
        </p:spPr>
        <p:txBody>
          <a:bodyPr wrap="square">
            <a:spAutoFit/>
          </a:bodyPr>
          <a:lstStyle/>
          <a:p>
            <a:pPr algn="just"/>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khai</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dõng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dạc</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tùng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hiệu</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sp>
        <p:nvSpPr>
          <p:cNvPr id="26" name="TextBox 25">
            <a:extLst>
              <a:ext uri="{FF2B5EF4-FFF2-40B4-BE49-F238E27FC236}">
                <a16:creationId xmlns:a16="http://schemas.microsoft.com/office/drawing/2014/main" id="{0EA6C57C-3396-4F65-8EF1-47B70B04F689}"/>
              </a:ext>
            </a:extLst>
          </p:cNvPr>
          <p:cNvSpPr txBox="1"/>
          <p:nvPr/>
        </p:nvSpPr>
        <p:spPr>
          <a:xfrm>
            <a:off x="454252" y="4779958"/>
            <a:ext cx="11419498" cy="1415772"/>
          </a:xfrm>
          <a:prstGeom prst="rect">
            <a:avLst/>
          </a:prstGeom>
          <a:noFill/>
        </p:spPr>
        <p:txBody>
          <a:bodyPr wrap="square">
            <a:spAutoFit/>
          </a:bodyPr>
          <a:lstStyle/>
          <a:p>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vẫn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thân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thiết</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cậu</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4300" dirty="0"/>
          </a:p>
        </p:txBody>
      </p:sp>
      <p:sp>
        <p:nvSpPr>
          <p:cNvPr id="2" name="8">
            <a:extLst>
              <a:ext uri="{FF2B5EF4-FFF2-40B4-BE49-F238E27FC236}">
                <a16:creationId xmlns:a16="http://schemas.microsoft.com/office/drawing/2014/main" id="{B2DFE94F-D78D-49DA-90D0-CED7095EFE3E}"/>
              </a:ext>
            </a:extLst>
          </p:cNvPr>
          <p:cNvSpPr/>
          <p:nvPr/>
        </p:nvSpPr>
        <p:spPr>
          <a:xfrm>
            <a:off x="3747567" y="376546"/>
            <a:ext cx="4696865" cy="861774"/>
          </a:xfrm>
          <a:prstGeom prst="rect">
            <a:avLst/>
          </a:prstGeom>
        </p:spPr>
        <p:txBody>
          <a:bodyPr wrap="square">
            <a:spAutoFit/>
          </a:bodyPr>
          <a:lstStyle/>
          <a:p>
            <a:r>
              <a:rPr lang="en-US" altLang="zh-CN"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rPr>
              <a:t>LUYỆN ĐỌC CÂU </a:t>
            </a:r>
            <a:endParaRPr lang="zh-CN" altLang="en-US" sz="5000" dirty="0">
              <a:solidFill>
                <a:srgbClr val="F26A42"/>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3" name="Straight Connector 12">
            <a:extLst>
              <a:ext uri="{FF2B5EF4-FFF2-40B4-BE49-F238E27FC236}">
                <a16:creationId xmlns:a16="http://schemas.microsoft.com/office/drawing/2014/main" id="{7D76A98A-8071-4953-BA50-4166C9D973BA}"/>
              </a:ext>
            </a:extLst>
          </p:cNvPr>
          <p:cNvCxnSpPr/>
          <p:nvPr/>
        </p:nvCxnSpPr>
        <p:spPr>
          <a:xfrm flipH="1">
            <a:off x="4572946" y="1373279"/>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9830ACC-14AA-4B6D-89B7-1CDAA7C891B2}"/>
              </a:ext>
            </a:extLst>
          </p:cNvPr>
          <p:cNvGrpSpPr/>
          <p:nvPr/>
        </p:nvGrpSpPr>
        <p:grpSpPr>
          <a:xfrm>
            <a:off x="10484072" y="2051873"/>
            <a:ext cx="249979" cy="628593"/>
            <a:chOff x="3075709" y="1064527"/>
            <a:chExt cx="324390" cy="826618"/>
          </a:xfrm>
        </p:grpSpPr>
        <p:cxnSp>
          <p:nvCxnSpPr>
            <p:cNvPr id="15" name="Straight Connector 14">
              <a:extLst>
                <a:ext uri="{FF2B5EF4-FFF2-40B4-BE49-F238E27FC236}">
                  <a16:creationId xmlns:a16="http://schemas.microsoft.com/office/drawing/2014/main"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8BF301C-4F2B-40B2-8B10-A5DFE699E121}"/>
              </a:ext>
            </a:extLst>
          </p:cNvPr>
          <p:cNvCxnSpPr/>
          <p:nvPr/>
        </p:nvCxnSpPr>
        <p:spPr>
          <a:xfrm flipH="1">
            <a:off x="3880702" y="205187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2B0BE0-1910-43A0-86D4-10E624FC8E8D}"/>
              </a:ext>
            </a:extLst>
          </p:cNvPr>
          <p:cNvCxnSpPr/>
          <p:nvPr/>
        </p:nvCxnSpPr>
        <p:spPr>
          <a:xfrm flipH="1">
            <a:off x="9873009" y="1358826"/>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4D60ED-C8DB-4603-B29E-27BC9B2E5508}"/>
              </a:ext>
            </a:extLst>
          </p:cNvPr>
          <p:cNvCxnSpPr/>
          <p:nvPr/>
        </p:nvCxnSpPr>
        <p:spPr>
          <a:xfrm flipH="1">
            <a:off x="2337440" y="311626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2B05B8-28D0-4D8E-89B0-01145B01F320}"/>
              </a:ext>
            </a:extLst>
          </p:cNvPr>
          <p:cNvCxnSpPr/>
          <p:nvPr/>
        </p:nvCxnSpPr>
        <p:spPr>
          <a:xfrm flipH="1">
            <a:off x="8637882" y="311626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A9CEE9-4047-4095-96E1-0A38747A3BEE}"/>
              </a:ext>
            </a:extLst>
          </p:cNvPr>
          <p:cNvCxnSpPr/>
          <p:nvPr/>
        </p:nvCxnSpPr>
        <p:spPr>
          <a:xfrm flipH="1">
            <a:off x="11777622" y="3116265"/>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3E6CB9-9A96-47FA-A101-279D52D092A3}"/>
              </a:ext>
            </a:extLst>
          </p:cNvPr>
          <p:cNvGrpSpPr/>
          <p:nvPr/>
        </p:nvGrpSpPr>
        <p:grpSpPr>
          <a:xfrm>
            <a:off x="10129935" y="3775256"/>
            <a:ext cx="249979" cy="628593"/>
            <a:chOff x="3075709" y="1064527"/>
            <a:chExt cx="324390" cy="826618"/>
          </a:xfrm>
        </p:grpSpPr>
        <p:cxnSp>
          <p:nvCxnSpPr>
            <p:cNvPr id="24" name="Straight Connector 23">
              <a:extLst>
                <a:ext uri="{FF2B5EF4-FFF2-40B4-BE49-F238E27FC236}">
                  <a16:creationId xmlns:a16="http://schemas.microsoft.com/office/drawing/2014/main" id="{9FC0F693-4A4B-486A-940A-AF3CBCBD65BE}"/>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3F6DE-31FA-4FB7-A8E3-64AF46121B59}"/>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B98E0B4-4BB1-465C-9D02-6820BD91DD90}"/>
              </a:ext>
            </a:extLst>
          </p:cNvPr>
          <p:cNvCxnSpPr/>
          <p:nvPr/>
        </p:nvCxnSpPr>
        <p:spPr>
          <a:xfrm flipH="1">
            <a:off x="2078873" y="4859251"/>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2FF6F0-9704-4F44-9033-3C61380E00BD}"/>
              </a:ext>
            </a:extLst>
          </p:cNvPr>
          <p:cNvCxnSpPr/>
          <p:nvPr/>
        </p:nvCxnSpPr>
        <p:spPr>
          <a:xfrm flipH="1">
            <a:off x="4277543" y="4859251"/>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47A4A3-9182-4F9B-B5BE-36B2AB321B19}"/>
              </a:ext>
            </a:extLst>
          </p:cNvPr>
          <p:cNvCxnSpPr/>
          <p:nvPr/>
        </p:nvCxnSpPr>
        <p:spPr>
          <a:xfrm flipH="1">
            <a:off x="8952284" y="4859251"/>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41DD4EBC-B858-4A78-8EC7-1F3018E2F559}"/>
              </a:ext>
            </a:extLst>
          </p:cNvPr>
          <p:cNvGrpSpPr/>
          <p:nvPr/>
        </p:nvGrpSpPr>
        <p:grpSpPr>
          <a:xfrm>
            <a:off x="3162343" y="5545327"/>
            <a:ext cx="249979" cy="628593"/>
            <a:chOff x="3075709" y="1064527"/>
            <a:chExt cx="324390" cy="826618"/>
          </a:xfrm>
        </p:grpSpPr>
        <p:cxnSp>
          <p:nvCxnSpPr>
            <p:cNvPr id="32" name="Straight Connector 31">
              <a:extLst>
                <a:ext uri="{FF2B5EF4-FFF2-40B4-BE49-F238E27FC236}">
                  <a16:creationId xmlns:a16="http://schemas.microsoft.com/office/drawing/2014/main" id="{D3E91FFD-0DB1-4D5A-8682-09CD5A73D281}"/>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05758F-7A0C-48C1-BCC1-BC26C68B0CB2}"/>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876181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1000"/>
                            </p:stCondLst>
                            <p:childTnLst>
                              <p:par>
                                <p:cTn id="49" presetID="22" presetClass="entr" presetSubtype="1"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childTnLst>
                          </p:cTn>
                        </p:par>
                        <p:par>
                          <p:cTn id="52" fill="hold">
                            <p:stCondLst>
                              <p:cond delay="1500"/>
                            </p:stCondLst>
                            <p:childTnLst>
                              <p:par>
                                <p:cTn id="53" presetID="22" presetClass="entr" presetSubtype="1"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up)">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up)">
                                      <p:cBhvr>
                                        <p:cTn id="67" dur="500"/>
                                        <p:tgtEl>
                                          <p:spTgt spid="28"/>
                                        </p:tgtEl>
                                      </p:cBhvr>
                                    </p:animEffect>
                                  </p:childTnLst>
                                </p:cTn>
                              </p:par>
                            </p:childTnLst>
                          </p:cTn>
                        </p:par>
                        <p:par>
                          <p:cTn id="68" fill="hold">
                            <p:stCondLst>
                              <p:cond delay="500"/>
                            </p:stCondLst>
                            <p:childTnLst>
                              <p:par>
                                <p:cTn id="69" presetID="22" presetClass="entr" presetSubtype="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par>
                          <p:cTn id="72" fill="hold">
                            <p:stCondLst>
                              <p:cond delay="1000"/>
                            </p:stCondLst>
                            <p:childTnLst>
                              <p:par>
                                <p:cTn id="73" presetID="22" presetClass="entr" presetSubtype="1" fill="hold"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up)">
                                      <p:cBhvr>
                                        <p:cTn id="75" dur="500"/>
                                        <p:tgtEl>
                                          <p:spTgt spid="30"/>
                                        </p:tgtEl>
                                      </p:cBhvr>
                                    </p:animEffect>
                                  </p:childTnLst>
                                </p:cTn>
                              </p:par>
                            </p:childTnLst>
                          </p:cTn>
                        </p:par>
                        <p:par>
                          <p:cTn id="76" fill="hold">
                            <p:stCondLst>
                              <p:cond delay="1500"/>
                            </p:stCondLst>
                            <p:childTnLst>
                              <p:par>
                                <p:cTn id="77" presetID="22" presetClass="entr" presetSubtype="1"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P spid="26"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397</TotalTime>
  <Words>1115</Words>
  <Application>Microsoft Office PowerPoint</Application>
  <PresentationFormat>Widescreen</PresentationFormat>
  <Paragraphs>92</Paragraphs>
  <Slides>21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.VnArial</vt:lpstr>
      <vt:lpstr>HL Hoctro</vt:lpstr>
      <vt:lpstr>Calibri Light</vt:lpstr>
      <vt:lpstr>等线</vt:lpstr>
      <vt:lpstr>Arial-Rounded</vt:lpstr>
      <vt:lpstr>Calibri</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340</cp:revision>
  <dcterms:created xsi:type="dcterms:W3CDTF">2021-08-06T07:04:41Z</dcterms:created>
  <dcterms:modified xsi:type="dcterms:W3CDTF">2023-02-28T15:24:51Z</dcterms:modified>
  <cp:category>9Slide.vn</cp:category>
</cp:coreProperties>
</file>