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99" r:id="rId4"/>
    <p:sldId id="283" r:id="rId5"/>
    <p:sldId id="312" r:id="rId6"/>
    <p:sldId id="311" r:id="rId7"/>
    <p:sldId id="298" r:id="rId8"/>
    <p:sldId id="287" r:id="rId9"/>
    <p:sldId id="313" r:id="rId10"/>
    <p:sldId id="309" r:id="rId11"/>
    <p:sldId id="314" r:id="rId12"/>
    <p:sldId id="315" r:id="rId13"/>
    <p:sldId id="316" r:id="rId14"/>
    <p:sldId id="317" r:id="rId15"/>
    <p:sldId id="310" r:id="rId16"/>
    <p:sldId id="297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.VnArial" panose="020B7200000000000000" pitchFamily="34" charset="0"/>
      <p:regular r:id="rId20"/>
      <p:bold r:id="rId21"/>
      <p:italic r:id="rId22"/>
      <p:boldItalic r:id="rId23"/>
    </p:embeddedFont>
    <p:embeddedFont>
      <p:font typeface="Arial Black" panose="020B0A04020102020204" pitchFamily="34" charset="0"/>
      <p:bold r:id="rId24"/>
    </p:embeddedFont>
    <p:embeddedFont>
      <p:font typeface="Arial-Rounded" panose="020B0500000000000000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CAFA"/>
    <a:srgbClr val="B7B0F7"/>
    <a:srgbClr val="6D6AF2"/>
    <a:srgbClr val="6461F1"/>
    <a:srgbClr val="F2701F"/>
    <a:srgbClr val="25CBFF"/>
    <a:srgbClr val="9491F5"/>
    <a:srgbClr val="DA94D5"/>
    <a:srgbClr val="9BE7FF"/>
    <a:srgbClr val="FB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1669" autoAdjust="0"/>
  </p:normalViewPr>
  <p:slideViewPr>
    <p:cSldViewPr snapToGrid="0" showGuides="1">
      <p:cViewPr varScale="1">
        <p:scale>
          <a:sx n="103" d="100"/>
          <a:sy n="103" d="100"/>
        </p:scale>
        <p:origin x="87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effectLst/>
                <a:latin typeface="Arial" panose="020B0604020202020204" pitchFamily="34" charset="0"/>
              </a:rPr>
              <a:t>Cả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lớp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thân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thiện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vỗ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tay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khen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ngợi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tiết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mục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của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bạn</a:t>
            </a:r>
            <a:r>
              <a:rPr lang="en-US" b="0" i="0" dirty="0">
                <a:effectLst/>
                <a:latin typeface="Arial" panose="020B0604020202020204" pitchFamily="34" charset="0"/>
              </a:rPr>
              <a:t> Nam.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62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Cả lớp sôi nổi bàn tán về 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…………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Giờ ra chơi, cả lớp đông vui cùng nhau chơi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56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35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- Trong bài đọc Tôi đi học: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ương: đường, gương,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ươn: không có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ươi: người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ươu: không có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- Ngoài bài đọc: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ương: xương, giường, tướng vương, mương, thương, trưởng…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ươn: vườn, lươn, sườn, rướn…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ươi: bưởi, lưỡi, rươi, mười, lười, tưới…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ươu: bướu, hươu…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90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- Trong bài đọc Tôi đi học: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ương: đường, gương,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ươn: không có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ươi: người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ươu: không có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- Ngoài bài đọc: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ương: xương, giường, tướng vương, mương, thương, trưởng…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ươn: vườn, lươn, sườn, rướn…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ươi: bưởi, lưỡi, rươi, mười, lười, tưới…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ươu: bướu, hươu…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12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- Trong bài đọc Tôi đi học: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ương: đường, gương,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ươn: không có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ươi: người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ươu: không có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- Ngoài bài đọc: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ương: xương, giường, tướng vương, mương, thương, trưởng…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ươn: vườn, lươn, sườn, rướn…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ươi: bưởi, lưỡi, rươi, mười, lười, tưới…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ươu: bướu, hươu…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46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- Trong bài đọc Tôi đi học: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ương: đường, gương,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ươn: không có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ươi: người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ươu: không có</a:t>
            </a:r>
          </a:p>
          <a:p>
            <a:pPr algn="just"/>
            <a:r>
              <a:rPr lang="vi-VN" b="0" i="0" dirty="0">
                <a:effectLst/>
                <a:latin typeface="Arial" panose="020B0604020202020204" pitchFamily="34" charset="0"/>
              </a:rPr>
              <a:t>- Ngoài bài đọc: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ương: xương, giường, tướng vương, mương, thương, trưởng…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ươn: vườn, lươn, sườn, rướn…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ươi: bưởi, lưỡi, rươi, mười, lười, tưới…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Từ ngữ có tiếng chứa vần ươu: bướu, hươu…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0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AB68A-179B-4AC0-891F-FEC2033FD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553" y="-69013"/>
            <a:ext cx="12371567" cy="7021903"/>
          </a:xfrm>
          <a:prstGeom prst="rect">
            <a:avLst/>
          </a:prstGeom>
        </p:spPr>
      </p:pic>
      <p:pic>
        <p:nvPicPr>
          <p:cNvPr id="3" name="5">
            <a:extLst>
              <a:ext uri="{FF2B5EF4-FFF2-40B4-BE49-F238E27FC236}">
                <a16:creationId xmlns:a16="http://schemas.microsoft.com/office/drawing/2014/main" id="{613099E6-EDA4-4AB1-9A14-DC378DBDFF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535" y="1654642"/>
            <a:ext cx="3375640" cy="5203358"/>
          </a:xfrm>
          <a:prstGeom prst="rect">
            <a:avLst/>
          </a:prstGeom>
        </p:spPr>
      </p:pic>
      <p:pic>
        <p:nvPicPr>
          <p:cNvPr id="8" name="Picture 7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AEA51A28-7FE7-4AD1-82F8-56C43D3C4B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" y="-1"/>
            <a:ext cx="11957506" cy="6668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D933D-3EC8-42D8-997D-FCD61109B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CAA13A-15DB-4EBC-B8C7-27AAA64EA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180" y="-51757"/>
            <a:ext cx="12362943" cy="7004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pic>
        <p:nvPicPr>
          <p:cNvPr id="8" name="5">
            <a:extLst>
              <a:ext uri="{FF2B5EF4-FFF2-40B4-BE49-F238E27FC236}">
                <a16:creationId xmlns:a16="http://schemas.microsoft.com/office/drawing/2014/main" id="{5C9C677E-3AD9-49D9-B55B-6563E58436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098" y="0"/>
            <a:ext cx="4449077" cy="6858000"/>
          </a:xfrm>
          <a:prstGeom prst="rect">
            <a:avLst/>
          </a:prstGeom>
        </p:spPr>
      </p:pic>
      <p:pic>
        <p:nvPicPr>
          <p:cNvPr id="9" name="6">
            <a:extLst>
              <a:ext uri="{FF2B5EF4-FFF2-40B4-BE49-F238E27FC236}">
                <a16:creationId xmlns:a16="http://schemas.microsoft.com/office/drawing/2014/main" id="{1BFD43C0-2193-4358-882E-062B7FD66F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6838"/>
            <a:ext cx="1273051" cy="18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23">
            <a:extLst>
              <a:ext uri="{FF2B5EF4-FFF2-40B4-BE49-F238E27FC236}">
                <a16:creationId xmlns:a16="http://schemas.microsoft.com/office/drawing/2014/main" id="{F06BE623-D4CA-407D-9B79-EE2FAA4AED60}"/>
              </a:ext>
            </a:extLst>
          </p:cNvPr>
          <p:cNvGrpSpPr/>
          <p:nvPr userDrawn="1"/>
        </p:nvGrpSpPr>
        <p:grpSpPr>
          <a:xfrm>
            <a:off x="-1" y="0"/>
            <a:ext cx="12192000" cy="6857999"/>
            <a:chOff x="883" y="847"/>
            <a:chExt cx="17434" cy="9107"/>
          </a:xfrm>
          <a:effectLst/>
        </p:grpSpPr>
        <p:pic>
          <p:nvPicPr>
            <p:cNvPr id="15" name="24" descr="背景3">
              <a:extLst>
                <a:ext uri="{FF2B5EF4-FFF2-40B4-BE49-F238E27FC236}">
                  <a16:creationId xmlns:a16="http://schemas.microsoft.com/office/drawing/2014/main" id="{07B21503-005A-46BE-88DB-38CCDBE0D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25" descr="背景3">
              <a:extLst>
                <a:ext uri="{FF2B5EF4-FFF2-40B4-BE49-F238E27FC236}">
                  <a16:creationId xmlns:a16="http://schemas.microsoft.com/office/drawing/2014/main" id="{EA59364E-D1F5-437F-ADAF-072E55B77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24D8949-6EAA-4B44-BB16-B13A99B152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6432" y="3943678"/>
            <a:ext cx="9419136" cy="2847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A34B32-0427-4F29-9EEE-0411D6FB29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0928" y="4705744"/>
            <a:ext cx="9230144" cy="2085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A99F9E-93A7-4933-8053-8AD365ECAC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4602" y="4565524"/>
            <a:ext cx="9004572" cy="22252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6D01E5-246F-49A0-8E2D-3A2B0E8731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726" y="72383"/>
            <a:ext cx="12034547" cy="6718374"/>
          </a:xfrm>
          <a:prstGeom prst="rect">
            <a:avLst/>
          </a:prstGeom>
        </p:spPr>
      </p:pic>
      <p:pic>
        <p:nvPicPr>
          <p:cNvPr id="9" name="Picture 8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E6314F2F-7901-4447-95AA-3A09CE06D8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" y="-1"/>
            <a:ext cx="11957506" cy="66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7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7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CCEED01-EF5B-4D67-9B08-DC31E9D3DF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042D9F-E7D2-4F17-9F56-55E35980B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520791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259274"/>
            <a:ext cx="105593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ương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ươn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ươi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ươu</a:t>
            </a:r>
            <a:endParaRPr lang="zh-CN" altLang="en-US" sz="4000" dirty="0">
              <a:solidFill>
                <a:srgbClr val="6461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B69484-B92F-48E5-A109-4DAFCCDF9C79}"/>
              </a:ext>
            </a:extLst>
          </p:cNvPr>
          <p:cNvGrpSpPr/>
          <p:nvPr/>
        </p:nvGrpSpPr>
        <p:grpSpPr>
          <a:xfrm>
            <a:off x="1529592" y="1925058"/>
            <a:ext cx="3214548" cy="2260234"/>
            <a:chOff x="1529592" y="1925058"/>
            <a:chExt cx="3214548" cy="22602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319A8B-24E3-45B9-860A-5F0A8DE973F6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14" name="200">
                <a:extLst>
                  <a:ext uri="{FF2B5EF4-FFF2-40B4-BE49-F238E27FC236}">
                    <a16:creationId xmlns:a16="http://schemas.microsoft.com/office/drawing/2014/main" id="{F99159FA-FEFC-4321-96AB-D96A51646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15" name="4">
                <a:extLst>
                  <a:ext uri="{FF2B5EF4-FFF2-40B4-BE49-F238E27FC236}">
                    <a16:creationId xmlns:a16="http://schemas.microsoft.com/office/drawing/2014/main" id="{84A135A5-5915-4703-B3B3-62DAE5E83B26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8B34F6-281E-4F60-AAD7-BD3D625A58F4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ương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E5EA2D-2DD3-4959-B060-F3089F2700AC}"/>
              </a:ext>
            </a:extLst>
          </p:cNvPr>
          <p:cNvGrpSpPr/>
          <p:nvPr/>
        </p:nvGrpSpPr>
        <p:grpSpPr>
          <a:xfrm>
            <a:off x="6005064" y="1879657"/>
            <a:ext cx="3214548" cy="2260234"/>
            <a:chOff x="1529592" y="1925058"/>
            <a:chExt cx="3214548" cy="226023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F4A149D-B52B-42C5-A6B6-17CAC0EF861C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22" name="200">
                <a:extLst>
                  <a:ext uri="{FF2B5EF4-FFF2-40B4-BE49-F238E27FC236}">
                    <a16:creationId xmlns:a16="http://schemas.microsoft.com/office/drawing/2014/main" id="{AFDF8970-B5F4-4A17-B36A-B266962E54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23" name="4">
                <a:extLst>
                  <a:ext uri="{FF2B5EF4-FFF2-40B4-BE49-F238E27FC236}">
                    <a16:creationId xmlns:a16="http://schemas.microsoft.com/office/drawing/2014/main" id="{6AD1FDDD-0764-46B6-B94D-CA80CB49DB3B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60CCB1-268C-4EFE-885B-01F3AD9FF4D6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ươn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813E7E-2544-4B8D-80FF-E7487659FEEB}"/>
              </a:ext>
            </a:extLst>
          </p:cNvPr>
          <p:cNvGrpSpPr/>
          <p:nvPr/>
        </p:nvGrpSpPr>
        <p:grpSpPr>
          <a:xfrm>
            <a:off x="3270646" y="3959915"/>
            <a:ext cx="3214548" cy="2260234"/>
            <a:chOff x="1529592" y="1925058"/>
            <a:chExt cx="3214548" cy="226023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3544377-A27C-4991-8860-1D8472502656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27" name="200">
                <a:extLst>
                  <a:ext uri="{FF2B5EF4-FFF2-40B4-BE49-F238E27FC236}">
                    <a16:creationId xmlns:a16="http://schemas.microsoft.com/office/drawing/2014/main" id="{00FCB339-A1EC-4CBE-BCA9-E16BBD8A62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28" name="4">
                <a:extLst>
                  <a:ext uri="{FF2B5EF4-FFF2-40B4-BE49-F238E27FC236}">
                    <a16:creationId xmlns:a16="http://schemas.microsoft.com/office/drawing/2014/main" id="{121F7C42-9A2D-49BE-A787-BB7DDFC2D4C8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93D054-F0F7-40AA-8CE4-F7C54FB499C5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ươi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ED1756-0C71-4DDB-87D5-F248B8495508}"/>
              </a:ext>
            </a:extLst>
          </p:cNvPr>
          <p:cNvGrpSpPr/>
          <p:nvPr/>
        </p:nvGrpSpPr>
        <p:grpSpPr>
          <a:xfrm>
            <a:off x="8238134" y="3927641"/>
            <a:ext cx="3214548" cy="2260234"/>
            <a:chOff x="1529592" y="1925058"/>
            <a:chExt cx="3214548" cy="226023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156DC73-E15D-43B5-BD82-795355F15367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32" name="200">
                <a:extLst>
                  <a:ext uri="{FF2B5EF4-FFF2-40B4-BE49-F238E27FC236}">
                    <a16:creationId xmlns:a16="http://schemas.microsoft.com/office/drawing/2014/main" id="{56B41781-6120-4B6D-B37B-96BC5E0FCE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33" name="4">
                <a:extLst>
                  <a:ext uri="{FF2B5EF4-FFF2-40B4-BE49-F238E27FC236}">
                    <a16:creationId xmlns:a16="http://schemas.microsoft.com/office/drawing/2014/main" id="{EAA07587-E7A6-43B5-B137-769CACAE4B92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EE1D1ED-8E1D-4B60-91C2-5265E6994AED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ươu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5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259274"/>
            <a:ext cx="105593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ương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ươn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ươi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ươu</a:t>
            </a:r>
            <a:endParaRPr lang="zh-CN" altLang="en-US" sz="4000" dirty="0">
              <a:solidFill>
                <a:srgbClr val="6461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B69484-B92F-48E5-A109-4DAFCCDF9C79}"/>
              </a:ext>
            </a:extLst>
          </p:cNvPr>
          <p:cNvGrpSpPr/>
          <p:nvPr/>
        </p:nvGrpSpPr>
        <p:grpSpPr>
          <a:xfrm>
            <a:off x="1684499" y="2484004"/>
            <a:ext cx="3214548" cy="2260234"/>
            <a:chOff x="1529592" y="1925058"/>
            <a:chExt cx="3214548" cy="22602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319A8B-24E3-45B9-860A-5F0A8DE973F6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14" name="200">
                <a:extLst>
                  <a:ext uri="{FF2B5EF4-FFF2-40B4-BE49-F238E27FC236}">
                    <a16:creationId xmlns:a16="http://schemas.microsoft.com/office/drawing/2014/main" id="{F99159FA-FEFC-4321-96AB-D96A51646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15" name="4">
                <a:extLst>
                  <a:ext uri="{FF2B5EF4-FFF2-40B4-BE49-F238E27FC236}">
                    <a16:creationId xmlns:a16="http://schemas.microsoft.com/office/drawing/2014/main" id="{84A135A5-5915-4703-B3B3-62DAE5E83B26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8B34F6-281E-4F60-AAD7-BD3D625A58F4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ương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51084D-D98E-4206-9511-60E8C393AA4E}"/>
              </a:ext>
            </a:extLst>
          </p:cNvPr>
          <p:cNvGrpSpPr/>
          <p:nvPr/>
        </p:nvGrpSpPr>
        <p:grpSpPr>
          <a:xfrm>
            <a:off x="6574001" y="2070084"/>
            <a:ext cx="2441894" cy="1421720"/>
            <a:chOff x="1915919" y="2274933"/>
            <a:chExt cx="2441894" cy="1421720"/>
          </a:xfrm>
        </p:grpSpPr>
        <p:sp>
          <p:nvSpPr>
            <p:cNvPr id="38" name="4">
              <a:extLst>
                <a:ext uri="{FF2B5EF4-FFF2-40B4-BE49-F238E27FC236}">
                  <a16:creationId xmlns:a16="http://schemas.microsoft.com/office/drawing/2014/main" id="{1427F5F5-DAC6-44E4-A48D-4954C0C2DE15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87D9EE-FEAA-49D0-80EE-E3E3994068F6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đường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7D6E429-63EB-4CC2-8DF8-4870BEF27AFF}"/>
              </a:ext>
            </a:extLst>
          </p:cNvPr>
          <p:cNvGrpSpPr/>
          <p:nvPr/>
        </p:nvGrpSpPr>
        <p:grpSpPr>
          <a:xfrm>
            <a:off x="6574001" y="4157629"/>
            <a:ext cx="2441894" cy="1421720"/>
            <a:chOff x="1915919" y="2274933"/>
            <a:chExt cx="2441894" cy="1421720"/>
          </a:xfrm>
        </p:grpSpPr>
        <p:sp>
          <p:nvSpPr>
            <p:cNvPr id="40" name="4">
              <a:extLst>
                <a:ext uri="{FF2B5EF4-FFF2-40B4-BE49-F238E27FC236}">
                  <a16:creationId xmlns:a16="http://schemas.microsoft.com/office/drawing/2014/main" id="{257FAE68-F66A-4139-B11C-0C82C7EC59D4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455FF79-CA87-4064-996A-A00A626FE7B2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gương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C9790F-AB40-43A2-9A81-C58E1C18E7F8}"/>
              </a:ext>
            </a:extLst>
          </p:cNvPr>
          <p:cNvCxnSpPr>
            <a:cxnSpLocks/>
          </p:cNvCxnSpPr>
          <p:nvPr/>
        </p:nvCxnSpPr>
        <p:spPr>
          <a:xfrm flipV="1">
            <a:off x="4899047" y="2780944"/>
            <a:ext cx="1523767" cy="489381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A1703E-F90D-45DC-BF61-040D06446B2E}"/>
              </a:ext>
            </a:extLst>
          </p:cNvPr>
          <p:cNvCxnSpPr>
            <a:cxnSpLocks/>
          </p:cNvCxnSpPr>
          <p:nvPr/>
        </p:nvCxnSpPr>
        <p:spPr>
          <a:xfrm>
            <a:off x="4899047" y="3981186"/>
            <a:ext cx="1523767" cy="633845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7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259274"/>
            <a:ext cx="105593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ương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ươn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ươi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ươu</a:t>
            </a:r>
            <a:endParaRPr lang="zh-CN" altLang="en-US" sz="4000" dirty="0">
              <a:solidFill>
                <a:srgbClr val="6461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B69484-B92F-48E5-A109-4DAFCCDF9C79}"/>
              </a:ext>
            </a:extLst>
          </p:cNvPr>
          <p:cNvGrpSpPr/>
          <p:nvPr/>
        </p:nvGrpSpPr>
        <p:grpSpPr>
          <a:xfrm>
            <a:off x="1684499" y="2484004"/>
            <a:ext cx="3214548" cy="2260234"/>
            <a:chOff x="1529592" y="1925058"/>
            <a:chExt cx="3214548" cy="22602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319A8B-24E3-45B9-860A-5F0A8DE973F6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14" name="200">
                <a:extLst>
                  <a:ext uri="{FF2B5EF4-FFF2-40B4-BE49-F238E27FC236}">
                    <a16:creationId xmlns:a16="http://schemas.microsoft.com/office/drawing/2014/main" id="{F99159FA-FEFC-4321-96AB-D96A51646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15" name="4">
                <a:extLst>
                  <a:ext uri="{FF2B5EF4-FFF2-40B4-BE49-F238E27FC236}">
                    <a16:creationId xmlns:a16="http://schemas.microsoft.com/office/drawing/2014/main" id="{84A135A5-5915-4703-B3B3-62DAE5E83B26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8B34F6-281E-4F60-AAD7-BD3D625A58F4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ươn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51084D-D98E-4206-9511-60E8C393AA4E}"/>
              </a:ext>
            </a:extLst>
          </p:cNvPr>
          <p:cNvGrpSpPr/>
          <p:nvPr/>
        </p:nvGrpSpPr>
        <p:grpSpPr>
          <a:xfrm>
            <a:off x="6574001" y="2070084"/>
            <a:ext cx="2441894" cy="1421720"/>
            <a:chOff x="1915919" y="2274933"/>
            <a:chExt cx="2441894" cy="1421720"/>
          </a:xfrm>
        </p:grpSpPr>
        <p:sp>
          <p:nvSpPr>
            <p:cNvPr id="38" name="4">
              <a:extLst>
                <a:ext uri="{FF2B5EF4-FFF2-40B4-BE49-F238E27FC236}">
                  <a16:creationId xmlns:a16="http://schemas.microsoft.com/office/drawing/2014/main" id="{1427F5F5-DAC6-44E4-A48D-4954C0C2DE15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87D9EE-FEAA-49D0-80EE-E3E3994068F6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vườn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7D6E429-63EB-4CC2-8DF8-4870BEF27AFF}"/>
              </a:ext>
            </a:extLst>
          </p:cNvPr>
          <p:cNvGrpSpPr/>
          <p:nvPr/>
        </p:nvGrpSpPr>
        <p:grpSpPr>
          <a:xfrm>
            <a:off x="6574001" y="4157629"/>
            <a:ext cx="2441894" cy="1421720"/>
            <a:chOff x="1915919" y="2274933"/>
            <a:chExt cx="2441894" cy="1421720"/>
          </a:xfrm>
        </p:grpSpPr>
        <p:sp>
          <p:nvSpPr>
            <p:cNvPr id="40" name="4">
              <a:extLst>
                <a:ext uri="{FF2B5EF4-FFF2-40B4-BE49-F238E27FC236}">
                  <a16:creationId xmlns:a16="http://schemas.microsoft.com/office/drawing/2014/main" id="{257FAE68-F66A-4139-B11C-0C82C7EC59D4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455FF79-CA87-4064-996A-A00A626FE7B2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5000" kern="0" dirty="0">
                  <a:solidFill>
                    <a:srgbClr val="F3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C9790F-AB40-43A2-9A81-C58E1C18E7F8}"/>
              </a:ext>
            </a:extLst>
          </p:cNvPr>
          <p:cNvCxnSpPr>
            <a:cxnSpLocks/>
          </p:cNvCxnSpPr>
          <p:nvPr/>
        </p:nvCxnSpPr>
        <p:spPr>
          <a:xfrm flipV="1">
            <a:off x="4899047" y="2780944"/>
            <a:ext cx="1523767" cy="489381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A1703E-F90D-45DC-BF61-040D06446B2E}"/>
              </a:ext>
            </a:extLst>
          </p:cNvPr>
          <p:cNvCxnSpPr>
            <a:cxnSpLocks/>
          </p:cNvCxnSpPr>
          <p:nvPr/>
        </p:nvCxnSpPr>
        <p:spPr>
          <a:xfrm>
            <a:off x="4899047" y="3981186"/>
            <a:ext cx="1523767" cy="633845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92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259274"/>
            <a:ext cx="105593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ương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ươn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ươi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ươu</a:t>
            </a:r>
            <a:endParaRPr lang="zh-CN" altLang="en-US" sz="4000" dirty="0">
              <a:solidFill>
                <a:srgbClr val="6461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B69484-B92F-48E5-A109-4DAFCCDF9C79}"/>
              </a:ext>
            </a:extLst>
          </p:cNvPr>
          <p:cNvGrpSpPr/>
          <p:nvPr/>
        </p:nvGrpSpPr>
        <p:grpSpPr>
          <a:xfrm>
            <a:off x="1684499" y="2484004"/>
            <a:ext cx="3214548" cy="2260234"/>
            <a:chOff x="1529592" y="1925058"/>
            <a:chExt cx="3214548" cy="22602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319A8B-24E3-45B9-860A-5F0A8DE973F6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14" name="200">
                <a:extLst>
                  <a:ext uri="{FF2B5EF4-FFF2-40B4-BE49-F238E27FC236}">
                    <a16:creationId xmlns:a16="http://schemas.microsoft.com/office/drawing/2014/main" id="{F99159FA-FEFC-4321-96AB-D96A51646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15" name="4">
                <a:extLst>
                  <a:ext uri="{FF2B5EF4-FFF2-40B4-BE49-F238E27FC236}">
                    <a16:creationId xmlns:a16="http://schemas.microsoft.com/office/drawing/2014/main" id="{84A135A5-5915-4703-B3B3-62DAE5E83B26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8B34F6-281E-4F60-AAD7-BD3D625A58F4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ươi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51084D-D98E-4206-9511-60E8C393AA4E}"/>
              </a:ext>
            </a:extLst>
          </p:cNvPr>
          <p:cNvGrpSpPr/>
          <p:nvPr/>
        </p:nvGrpSpPr>
        <p:grpSpPr>
          <a:xfrm>
            <a:off x="6574001" y="2070084"/>
            <a:ext cx="2441894" cy="1421720"/>
            <a:chOff x="1915919" y="2274933"/>
            <a:chExt cx="2441894" cy="1421720"/>
          </a:xfrm>
        </p:grpSpPr>
        <p:sp>
          <p:nvSpPr>
            <p:cNvPr id="38" name="4">
              <a:extLst>
                <a:ext uri="{FF2B5EF4-FFF2-40B4-BE49-F238E27FC236}">
                  <a16:creationId xmlns:a16="http://schemas.microsoft.com/office/drawing/2014/main" id="{1427F5F5-DAC6-44E4-A48D-4954C0C2DE15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87D9EE-FEAA-49D0-80EE-E3E3994068F6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người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7D6E429-63EB-4CC2-8DF8-4870BEF27AFF}"/>
              </a:ext>
            </a:extLst>
          </p:cNvPr>
          <p:cNvGrpSpPr/>
          <p:nvPr/>
        </p:nvGrpSpPr>
        <p:grpSpPr>
          <a:xfrm>
            <a:off x="6574001" y="4157629"/>
            <a:ext cx="2441894" cy="1421720"/>
            <a:chOff x="1915919" y="2274933"/>
            <a:chExt cx="2441894" cy="1421720"/>
          </a:xfrm>
        </p:grpSpPr>
        <p:sp>
          <p:nvSpPr>
            <p:cNvPr id="40" name="4">
              <a:extLst>
                <a:ext uri="{FF2B5EF4-FFF2-40B4-BE49-F238E27FC236}">
                  <a16:creationId xmlns:a16="http://schemas.microsoft.com/office/drawing/2014/main" id="{257FAE68-F66A-4139-B11C-0C82C7EC59D4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455FF79-CA87-4064-996A-A00A626FE7B2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5000" kern="0" dirty="0">
                  <a:solidFill>
                    <a:srgbClr val="F3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C9790F-AB40-43A2-9A81-C58E1C18E7F8}"/>
              </a:ext>
            </a:extLst>
          </p:cNvPr>
          <p:cNvCxnSpPr>
            <a:cxnSpLocks/>
          </p:cNvCxnSpPr>
          <p:nvPr/>
        </p:nvCxnSpPr>
        <p:spPr>
          <a:xfrm flipV="1">
            <a:off x="4899047" y="2780944"/>
            <a:ext cx="1523767" cy="489381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A1703E-F90D-45DC-BF61-040D06446B2E}"/>
              </a:ext>
            </a:extLst>
          </p:cNvPr>
          <p:cNvCxnSpPr>
            <a:cxnSpLocks/>
          </p:cNvCxnSpPr>
          <p:nvPr/>
        </p:nvCxnSpPr>
        <p:spPr>
          <a:xfrm>
            <a:off x="4899047" y="3981186"/>
            <a:ext cx="1523767" cy="633845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9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259274"/>
            <a:ext cx="105593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 b="1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ương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ươn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ươi</a:t>
            </a:r>
            <a:r>
              <a:rPr lang="en-US" altLang="zh-CN" sz="4000" dirty="0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6461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ươu</a:t>
            </a:r>
            <a:endParaRPr lang="zh-CN" altLang="en-US" sz="4000" dirty="0">
              <a:solidFill>
                <a:srgbClr val="6461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B69484-B92F-48E5-A109-4DAFCCDF9C79}"/>
              </a:ext>
            </a:extLst>
          </p:cNvPr>
          <p:cNvGrpSpPr/>
          <p:nvPr/>
        </p:nvGrpSpPr>
        <p:grpSpPr>
          <a:xfrm>
            <a:off x="1684499" y="2484004"/>
            <a:ext cx="3214548" cy="2260234"/>
            <a:chOff x="1529592" y="1925058"/>
            <a:chExt cx="3214548" cy="226023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9319A8B-24E3-45B9-860A-5F0A8DE973F6}"/>
                </a:ext>
              </a:extLst>
            </p:cNvPr>
            <p:cNvGrpSpPr/>
            <p:nvPr/>
          </p:nvGrpSpPr>
          <p:grpSpPr>
            <a:xfrm>
              <a:off x="1529592" y="1925058"/>
              <a:ext cx="3214548" cy="2260234"/>
              <a:chOff x="1000879" y="2440853"/>
              <a:chExt cx="3214548" cy="2260234"/>
            </a:xfrm>
          </p:grpSpPr>
          <p:sp>
            <p:nvSpPr>
              <p:cNvPr id="14" name="200">
                <a:extLst>
                  <a:ext uri="{FF2B5EF4-FFF2-40B4-BE49-F238E27FC236}">
                    <a16:creationId xmlns:a16="http://schemas.microsoft.com/office/drawing/2014/main" id="{F99159FA-FEFC-4321-96AB-D96A516468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0879" y="2440853"/>
                <a:ext cx="3214548" cy="2260234"/>
              </a:xfrm>
              <a:custGeom>
                <a:avLst/>
                <a:gdLst>
                  <a:gd name="T0" fmla="*/ 71 w 135"/>
                  <a:gd name="T1" fmla="*/ 76 h 95"/>
                  <a:gd name="T2" fmla="*/ 59 w 135"/>
                  <a:gd name="T3" fmla="*/ 2 h 95"/>
                  <a:gd name="T4" fmla="*/ 7 w 135"/>
                  <a:gd name="T5" fmla="*/ 25 h 95"/>
                  <a:gd name="T6" fmla="*/ 11 w 135"/>
                  <a:gd name="T7" fmla="*/ 31 h 95"/>
                  <a:gd name="T8" fmla="*/ 16 w 135"/>
                  <a:gd name="T9" fmla="*/ 32 h 95"/>
                  <a:gd name="T10" fmla="*/ 48 w 135"/>
                  <a:gd name="T11" fmla="*/ 16 h 95"/>
                  <a:gd name="T12" fmla="*/ 52 w 135"/>
                  <a:gd name="T13" fmla="*/ 13 h 95"/>
                  <a:gd name="T14" fmla="*/ 52 w 135"/>
                  <a:gd name="T15" fmla="*/ 19 h 95"/>
                  <a:gd name="T16" fmla="*/ 65 w 135"/>
                  <a:gd name="T17" fmla="*/ 7 h 95"/>
                  <a:gd name="T18" fmla="*/ 68 w 135"/>
                  <a:gd name="T19" fmla="*/ 11 h 95"/>
                  <a:gd name="T20" fmla="*/ 43 w 135"/>
                  <a:gd name="T21" fmla="*/ 32 h 95"/>
                  <a:gd name="T22" fmla="*/ 46 w 135"/>
                  <a:gd name="T23" fmla="*/ 31 h 95"/>
                  <a:gd name="T24" fmla="*/ 16 w 135"/>
                  <a:gd name="T25" fmla="*/ 58 h 95"/>
                  <a:gd name="T26" fmla="*/ 39 w 135"/>
                  <a:gd name="T27" fmla="*/ 51 h 95"/>
                  <a:gd name="T28" fmla="*/ 14 w 135"/>
                  <a:gd name="T29" fmla="*/ 65 h 95"/>
                  <a:gd name="T30" fmla="*/ 61 w 135"/>
                  <a:gd name="T31" fmla="*/ 45 h 95"/>
                  <a:gd name="T32" fmla="*/ 74 w 135"/>
                  <a:gd name="T33" fmla="*/ 28 h 95"/>
                  <a:gd name="T34" fmla="*/ 19 w 135"/>
                  <a:gd name="T35" fmla="*/ 54 h 95"/>
                  <a:gd name="T36" fmla="*/ 90 w 135"/>
                  <a:gd name="T37" fmla="*/ 14 h 95"/>
                  <a:gd name="T38" fmla="*/ 91 w 135"/>
                  <a:gd name="T39" fmla="*/ 8 h 95"/>
                  <a:gd name="T40" fmla="*/ 38 w 135"/>
                  <a:gd name="T41" fmla="*/ 29 h 95"/>
                  <a:gd name="T42" fmla="*/ 23 w 135"/>
                  <a:gd name="T43" fmla="*/ 31 h 95"/>
                  <a:gd name="T44" fmla="*/ 17 w 135"/>
                  <a:gd name="T45" fmla="*/ 33 h 95"/>
                  <a:gd name="T46" fmla="*/ 28 w 135"/>
                  <a:gd name="T47" fmla="*/ 25 h 95"/>
                  <a:gd name="T48" fmla="*/ 10 w 135"/>
                  <a:gd name="T49" fmla="*/ 28 h 95"/>
                  <a:gd name="T50" fmla="*/ 7 w 135"/>
                  <a:gd name="T51" fmla="*/ 26 h 95"/>
                  <a:gd name="T52" fmla="*/ 62 w 135"/>
                  <a:gd name="T53" fmla="*/ 49 h 95"/>
                  <a:gd name="T54" fmla="*/ 115 w 135"/>
                  <a:gd name="T55" fmla="*/ 31 h 95"/>
                  <a:gd name="T56" fmla="*/ 115 w 135"/>
                  <a:gd name="T57" fmla="*/ 31 h 95"/>
                  <a:gd name="T58" fmla="*/ 72 w 135"/>
                  <a:gd name="T59" fmla="*/ 72 h 95"/>
                  <a:gd name="T60" fmla="*/ 80 w 135"/>
                  <a:gd name="T61" fmla="*/ 65 h 95"/>
                  <a:gd name="T62" fmla="*/ 90 w 135"/>
                  <a:gd name="T63" fmla="*/ 65 h 95"/>
                  <a:gd name="T64" fmla="*/ 120 w 135"/>
                  <a:gd name="T65" fmla="*/ 48 h 95"/>
                  <a:gd name="T66" fmla="*/ 120 w 135"/>
                  <a:gd name="T67" fmla="*/ 48 h 95"/>
                  <a:gd name="T68" fmla="*/ 27 w 135"/>
                  <a:gd name="T69" fmla="*/ 88 h 95"/>
                  <a:gd name="T70" fmla="*/ 35 w 135"/>
                  <a:gd name="T71" fmla="*/ 74 h 95"/>
                  <a:gd name="T72" fmla="*/ 36 w 135"/>
                  <a:gd name="T73" fmla="*/ 72 h 95"/>
                  <a:gd name="T74" fmla="*/ 112 w 135"/>
                  <a:gd name="T75" fmla="*/ 30 h 95"/>
                  <a:gd name="T76" fmla="*/ 71 w 135"/>
                  <a:gd name="T77" fmla="*/ 49 h 95"/>
                  <a:gd name="T78" fmla="*/ 41 w 135"/>
                  <a:gd name="T79" fmla="*/ 80 h 95"/>
                  <a:gd name="T80" fmla="*/ 122 w 135"/>
                  <a:gd name="T81" fmla="*/ 41 h 95"/>
                  <a:gd name="T82" fmla="*/ 59 w 135"/>
                  <a:gd name="T83" fmla="*/ 69 h 95"/>
                  <a:gd name="T84" fmla="*/ 51 w 135"/>
                  <a:gd name="T85" fmla="*/ 74 h 95"/>
                  <a:gd name="T86" fmla="*/ 120 w 135"/>
                  <a:gd name="T87" fmla="*/ 60 h 95"/>
                  <a:gd name="T88" fmla="*/ 121 w 135"/>
                  <a:gd name="T89" fmla="*/ 63 h 95"/>
                  <a:gd name="T90" fmla="*/ 104 w 135"/>
                  <a:gd name="T91" fmla="*/ 68 h 95"/>
                  <a:gd name="T92" fmla="*/ 104 w 135"/>
                  <a:gd name="T93" fmla="*/ 70 h 95"/>
                  <a:gd name="T94" fmla="*/ 90 w 135"/>
                  <a:gd name="T95" fmla="*/ 75 h 95"/>
                  <a:gd name="T96" fmla="*/ 111 w 135"/>
                  <a:gd name="T97" fmla="*/ 69 h 95"/>
                  <a:gd name="T98" fmla="*/ 78 w 135"/>
                  <a:gd name="T99" fmla="*/ 54 h 95"/>
                  <a:gd name="T100" fmla="*/ 97 w 135"/>
                  <a:gd name="T101" fmla="*/ 43 h 95"/>
                  <a:gd name="T102" fmla="*/ 63 w 135"/>
                  <a:gd name="T103" fmla="*/ 45 h 95"/>
                  <a:gd name="T104" fmla="*/ 58 w 135"/>
                  <a:gd name="T105" fmla="*/ 43 h 95"/>
                  <a:gd name="T106" fmla="*/ 108 w 135"/>
                  <a:gd name="T107" fmla="*/ 14 h 95"/>
                  <a:gd name="T108" fmla="*/ 96 w 135"/>
                  <a:gd name="T109" fmla="*/ 17 h 95"/>
                  <a:gd name="T110" fmla="*/ 33 w 135"/>
                  <a:gd name="T111" fmla="*/ 33 h 95"/>
                  <a:gd name="T112" fmla="*/ 53 w 135"/>
                  <a:gd name="T113" fmla="*/ 10 h 95"/>
                  <a:gd name="T114" fmla="*/ 29 w 135"/>
                  <a:gd name="T115" fmla="*/ 16 h 95"/>
                  <a:gd name="T116" fmla="*/ 16 w 135"/>
                  <a:gd name="T117" fmla="*/ 2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5" h="95">
                    <a:moveTo>
                      <a:pt x="9" y="33"/>
                    </a:moveTo>
                    <a:cubicBezTo>
                      <a:pt x="4" y="34"/>
                      <a:pt x="0" y="38"/>
                      <a:pt x="0" y="44"/>
                    </a:cubicBezTo>
                    <a:cubicBezTo>
                      <a:pt x="0" y="51"/>
                      <a:pt x="7" y="55"/>
                      <a:pt x="13" y="56"/>
                    </a:cubicBezTo>
                    <a:cubicBezTo>
                      <a:pt x="9" y="60"/>
                      <a:pt x="6" y="65"/>
                      <a:pt x="11" y="70"/>
                    </a:cubicBezTo>
                    <a:cubicBezTo>
                      <a:pt x="16" y="76"/>
                      <a:pt x="26" y="76"/>
                      <a:pt x="33" y="73"/>
                    </a:cubicBezTo>
                    <a:cubicBezTo>
                      <a:pt x="30" y="81"/>
                      <a:pt x="23" y="87"/>
                      <a:pt x="17" y="92"/>
                    </a:cubicBezTo>
                    <a:cubicBezTo>
                      <a:pt x="17" y="93"/>
                      <a:pt x="17" y="94"/>
                      <a:pt x="17" y="94"/>
                    </a:cubicBezTo>
                    <a:cubicBezTo>
                      <a:pt x="17" y="95"/>
                      <a:pt x="18" y="95"/>
                      <a:pt x="19" y="95"/>
                    </a:cubicBezTo>
                    <a:cubicBezTo>
                      <a:pt x="30" y="90"/>
                      <a:pt x="41" y="86"/>
                      <a:pt x="49" y="76"/>
                    </a:cubicBezTo>
                    <a:cubicBezTo>
                      <a:pt x="54" y="85"/>
                      <a:pt x="65" y="83"/>
                      <a:pt x="71" y="76"/>
                    </a:cubicBezTo>
                    <a:cubicBezTo>
                      <a:pt x="74" y="79"/>
                      <a:pt x="77" y="82"/>
                      <a:pt x="82" y="83"/>
                    </a:cubicBezTo>
                    <a:cubicBezTo>
                      <a:pt x="86" y="83"/>
                      <a:pt x="91" y="79"/>
                      <a:pt x="93" y="75"/>
                    </a:cubicBezTo>
                    <a:cubicBezTo>
                      <a:pt x="98" y="79"/>
                      <a:pt x="108" y="77"/>
                      <a:pt x="109" y="72"/>
                    </a:cubicBezTo>
                    <a:cubicBezTo>
                      <a:pt x="120" y="78"/>
                      <a:pt x="135" y="57"/>
                      <a:pt x="124" y="49"/>
                    </a:cubicBezTo>
                    <a:cubicBezTo>
                      <a:pt x="129" y="46"/>
                      <a:pt x="132" y="40"/>
                      <a:pt x="129" y="35"/>
                    </a:cubicBezTo>
                    <a:cubicBezTo>
                      <a:pt x="127" y="29"/>
                      <a:pt x="121" y="27"/>
                      <a:pt x="116" y="27"/>
                    </a:cubicBezTo>
                    <a:cubicBezTo>
                      <a:pt x="117" y="22"/>
                      <a:pt x="116" y="17"/>
                      <a:pt x="113" y="13"/>
                    </a:cubicBezTo>
                    <a:cubicBezTo>
                      <a:pt x="108" y="8"/>
                      <a:pt x="101" y="10"/>
                      <a:pt x="96" y="13"/>
                    </a:cubicBezTo>
                    <a:cubicBezTo>
                      <a:pt x="95" y="0"/>
                      <a:pt x="78" y="0"/>
                      <a:pt x="71" y="10"/>
                    </a:cubicBezTo>
                    <a:cubicBezTo>
                      <a:pt x="69" y="5"/>
                      <a:pt x="65" y="1"/>
                      <a:pt x="59" y="2"/>
                    </a:cubicBezTo>
                    <a:cubicBezTo>
                      <a:pt x="54" y="3"/>
                      <a:pt x="50" y="7"/>
                      <a:pt x="49" y="12"/>
                    </a:cubicBezTo>
                    <a:cubicBezTo>
                      <a:pt x="46" y="7"/>
                      <a:pt x="41" y="5"/>
                      <a:pt x="35" y="7"/>
                    </a:cubicBezTo>
                    <a:cubicBezTo>
                      <a:pt x="27" y="9"/>
                      <a:pt x="26" y="16"/>
                      <a:pt x="25" y="22"/>
                    </a:cubicBezTo>
                    <a:cubicBezTo>
                      <a:pt x="21" y="16"/>
                      <a:pt x="13" y="12"/>
                      <a:pt x="6" y="18"/>
                    </a:cubicBezTo>
                    <a:cubicBezTo>
                      <a:pt x="1" y="23"/>
                      <a:pt x="5" y="29"/>
                      <a:pt x="9" y="33"/>
                    </a:cubicBezTo>
                    <a:close/>
                    <a:moveTo>
                      <a:pt x="7" y="24"/>
                    </a:moveTo>
                    <a:cubicBezTo>
                      <a:pt x="7" y="24"/>
                      <a:pt x="7" y="23"/>
                      <a:pt x="7" y="23"/>
                    </a:cubicBezTo>
                    <a:cubicBezTo>
                      <a:pt x="9" y="22"/>
                      <a:pt x="11" y="21"/>
                      <a:pt x="12" y="20"/>
                    </a:cubicBezTo>
                    <a:cubicBezTo>
                      <a:pt x="13" y="19"/>
                      <a:pt x="16" y="16"/>
                      <a:pt x="12" y="20"/>
                    </a:cubicBezTo>
                    <a:cubicBezTo>
                      <a:pt x="11" y="22"/>
                      <a:pt x="9" y="23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lose/>
                    <a:moveTo>
                      <a:pt x="17" y="19"/>
                    </a:moveTo>
                    <a:cubicBezTo>
                      <a:pt x="16" y="19"/>
                      <a:pt x="15" y="20"/>
                      <a:pt x="13" y="21"/>
                    </a:cubicBezTo>
                    <a:cubicBezTo>
                      <a:pt x="11" y="23"/>
                      <a:pt x="9" y="24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0" y="23"/>
                      <a:pt x="13" y="21"/>
                      <a:pt x="15" y="18"/>
                    </a:cubicBezTo>
                    <a:cubicBezTo>
                      <a:pt x="16" y="18"/>
                      <a:pt x="17" y="18"/>
                      <a:pt x="17" y="19"/>
                    </a:cubicBezTo>
                    <a:close/>
                    <a:moveTo>
                      <a:pt x="22" y="25"/>
                    </a:moveTo>
                    <a:cubicBezTo>
                      <a:pt x="20" y="28"/>
                      <a:pt x="17" y="30"/>
                      <a:pt x="15" y="32"/>
                    </a:cubicBezTo>
                    <a:cubicBezTo>
                      <a:pt x="13" y="32"/>
                      <a:pt x="12" y="31"/>
                      <a:pt x="11" y="31"/>
                    </a:cubicBezTo>
                    <a:cubicBezTo>
                      <a:pt x="13" y="30"/>
                      <a:pt x="15" y="29"/>
                      <a:pt x="17" y="28"/>
                    </a:cubicBezTo>
                    <a:cubicBezTo>
                      <a:pt x="18" y="27"/>
                      <a:pt x="19" y="27"/>
                      <a:pt x="20" y="26"/>
                    </a:cubicBezTo>
                    <a:cubicBezTo>
                      <a:pt x="19" y="26"/>
                      <a:pt x="24" y="24"/>
                      <a:pt x="22" y="25"/>
                    </a:cubicBezTo>
                    <a:close/>
                    <a:moveTo>
                      <a:pt x="25" y="27"/>
                    </a:moveTo>
                    <a:cubicBezTo>
                      <a:pt x="23" y="28"/>
                      <a:pt x="22" y="28"/>
                      <a:pt x="21" y="29"/>
                    </a:cubicBezTo>
                    <a:cubicBezTo>
                      <a:pt x="20" y="30"/>
                      <a:pt x="19" y="31"/>
                      <a:pt x="18" y="31"/>
                    </a:cubicBezTo>
                    <a:cubicBezTo>
                      <a:pt x="18" y="31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5" y="32"/>
                      <a:pt x="15" y="32"/>
                    </a:cubicBezTo>
                    <a:cubicBezTo>
                      <a:pt x="15" y="32"/>
                      <a:pt x="15" y="32"/>
                      <a:pt x="16" y="32"/>
                    </a:cubicBezTo>
                    <a:cubicBezTo>
                      <a:pt x="18" y="29"/>
                      <a:pt x="22" y="28"/>
                      <a:pt x="24" y="25"/>
                    </a:cubicBezTo>
                    <a:cubicBezTo>
                      <a:pt x="24" y="25"/>
                      <a:pt x="25" y="26"/>
                      <a:pt x="25" y="27"/>
                    </a:cubicBezTo>
                    <a:close/>
                    <a:moveTo>
                      <a:pt x="29" y="18"/>
                    </a:moveTo>
                    <a:cubicBezTo>
                      <a:pt x="31" y="17"/>
                      <a:pt x="33" y="16"/>
                      <a:pt x="35" y="14"/>
                    </a:cubicBezTo>
                    <a:cubicBezTo>
                      <a:pt x="37" y="13"/>
                      <a:pt x="39" y="12"/>
                      <a:pt x="41" y="12"/>
                    </a:cubicBezTo>
                    <a:cubicBezTo>
                      <a:pt x="40" y="12"/>
                      <a:pt x="37" y="14"/>
                      <a:pt x="36" y="15"/>
                    </a:cubicBezTo>
                    <a:cubicBezTo>
                      <a:pt x="33" y="17"/>
                      <a:pt x="31" y="19"/>
                      <a:pt x="28" y="21"/>
                    </a:cubicBezTo>
                    <a:cubicBezTo>
                      <a:pt x="28" y="20"/>
                      <a:pt x="28" y="19"/>
                      <a:pt x="29" y="18"/>
                    </a:cubicBezTo>
                    <a:close/>
                    <a:moveTo>
                      <a:pt x="47" y="14"/>
                    </a:moveTo>
                    <a:cubicBezTo>
                      <a:pt x="47" y="15"/>
                      <a:pt x="48" y="15"/>
                      <a:pt x="48" y="16"/>
                    </a:cubicBezTo>
                    <a:cubicBezTo>
                      <a:pt x="44" y="18"/>
                      <a:pt x="40" y="20"/>
                      <a:pt x="37" y="22"/>
                    </a:cubicBezTo>
                    <a:cubicBezTo>
                      <a:pt x="34" y="24"/>
                      <a:pt x="31" y="25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31" y="25"/>
                      <a:pt x="34" y="23"/>
                      <a:pt x="37" y="21"/>
                    </a:cubicBezTo>
                    <a:cubicBezTo>
                      <a:pt x="39" y="19"/>
                      <a:pt x="41" y="18"/>
                      <a:pt x="43" y="17"/>
                    </a:cubicBezTo>
                    <a:cubicBezTo>
                      <a:pt x="43" y="16"/>
                      <a:pt x="44" y="16"/>
                      <a:pt x="44" y="16"/>
                    </a:cubicBezTo>
                    <a:cubicBezTo>
                      <a:pt x="45" y="15"/>
                      <a:pt x="46" y="15"/>
                      <a:pt x="47" y="14"/>
                    </a:cubicBezTo>
                    <a:close/>
                    <a:moveTo>
                      <a:pt x="64" y="6"/>
                    </a:moveTo>
                    <a:cubicBezTo>
                      <a:pt x="64" y="6"/>
                      <a:pt x="64" y="6"/>
                      <a:pt x="64" y="6"/>
                    </a:cubicBezTo>
                    <a:cubicBezTo>
                      <a:pt x="60" y="8"/>
                      <a:pt x="56" y="11"/>
                      <a:pt x="52" y="13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3" y="11"/>
                      <a:pt x="55" y="10"/>
                      <a:pt x="56" y="9"/>
                    </a:cubicBezTo>
                    <a:cubicBezTo>
                      <a:pt x="58" y="7"/>
                      <a:pt x="60" y="6"/>
                      <a:pt x="62" y="5"/>
                    </a:cubicBezTo>
                    <a:cubicBezTo>
                      <a:pt x="63" y="5"/>
                      <a:pt x="64" y="6"/>
                      <a:pt x="64" y="6"/>
                    </a:cubicBezTo>
                    <a:close/>
                    <a:moveTo>
                      <a:pt x="67" y="8"/>
                    </a:moveTo>
                    <a:cubicBezTo>
                      <a:pt x="56" y="14"/>
                      <a:pt x="46" y="21"/>
                      <a:pt x="36" y="27"/>
                    </a:cubicBezTo>
                    <a:cubicBezTo>
                      <a:pt x="25" y="33"/>
                      <a:pt x="14" y="38"/>
                      <a:pt x="4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15" y="39"/>
                      <a:pt x="26" y="34"/>
                      <a:pt x="36" y="28"/>
                    </a:cubicBezTo>
                    <a:cubicBezTo>
                      <a:pt x="41" y="25"/>
                      <a:pt x="46" y="22"/>
                      <a:pt x="52" y="19"/>
                    </a:cubicBezTo>
                    <a:cubicBezTo>
                      <a:pt x="56" y="16"/>
                      <a:pt x="62" y="13"/>
                      <a:pt x="66" y="9"/>
                    </a:cubicBezTo>
                    <a:cubicBezTo>
                      <a:pt x="62" y="13"/>
                      <a:pt x="56" y="16"/>
                      <a:pt x="51" y="19"/>
                    </a:cubicBezTo>
                    <a:cubicBezTo>
                      <a:pt x="46" y="22"/>
                      <a:pt x="40" y="26"/>
                      <a:pt x="35" y="29"/>
                    </a:cubicBezTo>
                    <a:cubicBezTo>
                      <a:pt x="29" y="32"/>
                      <a:pt x="23" y="36"/>
                      <a:pt x="18" y="39"/>
                    </a:cubicBezTo>
                    <a:cubicBezTo>
                      <a:pt x="13" y="42"/>
                      <a:pt x="9" y="44"/>
                      <a:pt x="5" y="48"/>
                    </a:cubicBezTo>
                    <a:cubicBezTo>
                      <a:pt x="4" y="47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13" y="38"/>
                      <a:pt x="25" y="33"/>
                      <a:pt x="35" y="27"/>
                    </a:cubicBezTo>
                    <a:cubicBezTo>
                      <a:pt x="40" y="23"/>
                      <a:pt x="46" y="19"/>
                      <a:pt x="52" y="16"/>
                    </a:cubicBezTo>
                    <a:cubicBezTo>
                      <a:pt x="56" y="13"/>
                      <a:pt x="61" y="10"/>
                      <a:pt x="65" y="7"/>
                    </a:cubicBezTo>
                    <a:cubicBezTo>
                      <a:pt x="66" y="7"/>
                      <a:pt x="66" y="8"/>
                      <a:pt x="67" y="8"/>
                    </a:cubicBezTo>
                    <a:close/>
                    <a:moveTo>
                      <a:pt x="68" y="11"/>
                    </a:moveTo>
                    <a:cubicBezTo>
                      <a:pt x="64" y="14"/>
                      <a:pt x="59" y="17"/>
                      <a:pt x="55" y="19"/>
                    </a:cubicBezTo>
                    <a:cubicBezTo>
                      <a:pt x="49" y="23"/>
                      <a:pt x="44" y="26"/>
                      <a:pt x="38" y="29"/>
                    </a:cubicBezTo>
                    <a:cubicBezTo>
                      <a:pt x="33" y="32"/>
                      <a:pt x="27" y="35"/>
                      <a:pt x="22" y="38"/>
                    </a:cubicBezTo>
                    <a:cubicBezTo>
                      <a:pt x="19" y="39"/>
                      <a:pt x="16" y="41"/>
                      <a:pt x="14" y="42"/>
                    </a:cubicBezTo>
                    <a:cubicBezTo>
                      <a:pt x="13" y="42"/>
                      <a:pt x="13" y="43"/>
                      <a:pt x="13" y="43"/>
                    </a:cubicBezTo>
                    <a:cubicBezTo>
                      <a:pt x="21" y="37"/>
                      <a:pt x="30" y="33"/>
                      <a:pt x="38" y="28"/>
                    </a:cubicBezTo>
                    <a:cubicBezTo>
                      <a:pt x="48" y="22"/>
                      <a:pt x="59" y="17"/>
                      <a:pt x="67" y="9"/>
                    </a:cubicBezTo>
                    <a:cubicBezTo>
                      <a:pt x="67" y="10"/>
                      <a:pt x="68" y="11"/>
                      <a:pt x="68" y="11"/>
                    </a:cubicBezTo>
                    <a:close/>
                    <a:moveTo>
                      <a:pt x="81" y="8"/>
                    </a:moveTo>
                    <a:cubicBezTo>
                      <a:pt x="81" y="8"/>
                      <a:pt x="86" y="5"/>
                      <a:pt x="85" y="6"/>
                    </a:cubicBezTo>
                    <a:cubicBezTo>
                      <a:pt x="83" y="7"/>
                      <a:pt x="81" y="8"/>
                      <a:pt x="80" y="9"/>
                    </a:cubicBezTo>
                    <a:cubicBezTo>
                      <a:pt x="76" y="12"/>
                      <a:pt x="73" y="14"/>
                      <a:pt x="69" y="16"/>
                    </a:cubicBezTo>
                    <a:cubicBezTo>
                      <a:pt x="62" y="21"/>
                      <a:pt x="55" y="25"/>
                      <a:pt x="48" y="29"/>
                    </a:cubicBezTo>
                    <a:cubicBezTo>
                      <a:pt x="42" y="32"/>
                      <a:pt x="35" y="36"/>
                      <a:pt x="28" y="40"/>
                    </a:cubicBezTo>
                    <a:cubicBezTo>
                      <a:pt x="22" y="44"/>
                      <a:pt x="16" y="48"/>
                      <a:pt x="10" y="52"/>
                    </a:cubicBezTo>
                    <a:cubicBezTo>
                      <a:pt x="9" y="51"/>
                      <a:pt x="8" y="51"/>
                      <a:pt x="8" y="51"/>
                    </a:cubicBezTo>
                    <a:cubicBezTo>
                      <a:pt x="13" y="49"/>
                      <a:pt x="18" y="45"/>
                      <a:pt x="22" y="42"/>
                    </a:cubicBezTo>
                    <a:cubicBezTo>
                      <a:pt x="29" y="39"/>
                      <a:pt x="36" y="35"/>
                      <a:pt x="43" y="32"/>
                    </a:cubicBezTo>
                    <a:cubicBezTo>
                      <a:pt x="50" y="28"/>
                      <a:pt x="56" y="24"/>
                      <a:pt x="63" y="20"/>
                    </a:cubicBezTo>
                    <a:cubicBezTo>
                      <a:pt x="69" y="16"/>
                      <a:pt x="75" y="12"/>
                      <a:pt x="81" y="8"/>
                    </a:cubicBezTo>
                    <a:close/>
                    <a:moveTo>
                      <a:pt x="90" y="8"/>
                    </a:moveTo>
                    <a:cubicBezTo>
                      <a:pt x="81" y="13"/>
                      <a:pt x="72" y="19"/>
                      <a:pt x="63" y="25"/>
                    </a:cubicBezTo>
                    <a:cubicBezTo>
                      <a:pt x="61" y="26"/>
                      <a:pt x="59" y="27"/>
                      <a:pt x="57" y="28"/>
                    </a:cubicBezTo>
                    <a:cubicBezTo>
                      <a:pt x="56" y="28"/>
                      <a:pt x="55" y="29"/>
                      <a:pt x="54" y="29"/>
                    </a:cubicBezTo>
                    <a:cubicBezTo>
                      <a:pt x="41" y="36"/>
                      <a:pt x="29" y="43"/>
                      <a:pt x="16" y="49"/>
                    </a:cubicBezTo>
                    <a:cubicBezTo>
                      <a:pt x="16" y="49"/>
                      <a:pt x="16" y="49"/>
                      <a:pt x="17" y="48"/>
                    </a:cubicBezTo>
                    <a:cubicBezTo>
                      <a:pt x="19" y="46"/>
                      <a:pt x="22" y="45"/>
                      <a:pt x="25" y="43"/>
                    </a:cubicBezTo>
                    <a:cubicBezTo>
                      <a:pt x="32" y="38"/>
                      <a:pt x="39" y="35"/>
                      <a:pt x="46" y="31"/>
                    </a:cubicBezTo>
                    <a:cubicBezTo>
                      <a:pt x="60" y="23"/>
                      <a:pt x="73" y="15"/>
                      <a:pt x="86" y="6"/>
                    </a:cubicBezTo>
                    <a:cubicBezTo>
                      <a:pt x="88" y="6"/>
                      <a:pt x="89" y="7"/>
                      <a:pt x="90" y="8"/>
                    </a:cubicBezTo>
                    <a:close/>
                    <a:moveTo>
                      <a:pt x="93" y="15"/>
                    </a:moveTo>
                    <a:cubicBezTo>
                      <a:pt x="93" y="16"/>
                      <a:pt x="93" y="16"/>
                      <a:pt x="93" y="16"/>
                    </a:cubicBezTo>
                    <a:cubicBezTo>
                      <a:pt x="92" y="17"/>
                      <a:pt x="92" y="17"/>
                      <a:pt x="91" y="18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88" y="20"/>
                      <a:pt x="85" y="21"/>
                      <a:pt x="82" y="22"/>
                    </a:cubicBezTo>
                    <a:cubicBezTo>
                      <a:pt x="76" y="26"/>
                      <a:pt x="69" y="30"/>
                      <a:pt x="62" y="33"/>
                    </a:cubicBezTo>
                    <a:cubicBezTo>
                      <a:pt x="49" y="40"/>
                      <a:pt x="36" y="46"/>
                      <a:pt x="23" y="54"/>
                    </a:cubicBezTo>
                    <a:cubicBezTo>
                      <a:pt x="21" y="55"/>
                      <a:pt x="19" y="56"/>
                      <a:pt x="16" y="58"/>
                    </a:cubicBezTo>
                    <a:cubicBezTo>
                      <a:pt x="15" y="59"/>
                      <a:pt x="14" y="60"/>
                      <a:pt x="13" y="61"/>
                    </a:cubicBezTo>
                    <a:cubicBezTo>
                      <a:pt x="15" y="59"/>
                      <a:pt x="17" y="58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9" y="56"/>
                      <a:pt x="19" y="56"/>
                      <a:pt x="19" y="55"/>
                    </a:cubicBezTo>
                    <a:cubicBezTo>
                      <a:pt x="22" y="53"/>
                      <a:pt x="26" y="50"/>
                      <a:pt x="29" y="48"/>
                    </a:cubicBezTo>
                    <a:cubicBezTo>
                      <a:pt x="38" y="42"/>
                      <a:pt x="48" y="37"/>
                      <a:pt x="57" y="32"/>
                    </a:cubicBezTo>
                    <a:cubicBezTo>
                      <a:pt x="69" y="26"/>
                      <a:pt x="82" y="20"/>
                      <a:pt x="93" y="13"/>
                    </a:cubicBezTo>
                    <a:cubicBezTo>
                      <a:pt x="93" y="14"/>
                      <a:pt x="93" y="15"/>
                      <a:pt x="93" y="15"/>
                    </a:cubicBezTo>
                    <a:close/>
                    <a:moveTo>
                      <a:pt x="17" y="63"/>
                    </a:moveTo>
                    <a:cubicBezTo>
                      <a:pt x="24" y="58"/>
                      <a:pt x="32" y="55"/>
                      <a:pt x="39" y="51"/>
                    </a:cubicBezTo>
                    <a:cubicBezTo>
                      <a:pt x="47" y="46"/>
                      <a:pt x="55" y="42"/>
                      <a:pt x="63" y="38"/>
                    </a:cubicBezTo>
                    <a:cubicBezTo>
                      <a:pt x="71" y="34"/>
                      <a:pt x="79" y="30"/>
                      <a:pt x="87" y="27"/>
                    </a:cubicBezTo>
                    <a:cubicBezTo>
                      <a:pt x="92" y="24"/>
                      <a:pt x="98" y="20"/>
                      <a:pt x="103" y="17"/>
                    </a:cubicBezTo>
                    <a:cubicBezTo>
                      <a:pt x="102" y="18"/>
                      <a:pt x="101" y="19"/>
                      <a:pt x="100" y="20"/>
                    </a:cubicBezTo>
                    <a:cubicBezTo>
                      <a:pt x="97" y="22"/>
                      <a:pt x="93" y="24"/>
                      <a:pt x="89" y="26"/>
                    </a:cubicBezTo>
                    <a:cubicBezTo>
                      <a:pt x="80" y="31"/>
                      <a:pt x="70" y="35"/>
                      <a:pt x="61" y="40"/>
                    </a:cubicBezTo>
                    <a:cubicBezTo>
                      <a:pt x="52" y="45"/>
                      <a:pt x="43" y="50"/>
                      <a:pt x="34" y="55"/>
                    </a:cubicBezTo>
                    <a:cubicBezTo>
                      <a:pt x="27" y="59"/>
                      <a:pt x="19" y="63"/>
                      <a:pt x="13" y="68"/>
                    </a:cubicBezTo>
                    <a:cubicBezTo>
                      <a:pt x="12" y="68"/>
                      <a:pt x="12" y="67"/>
                      <a:pt x="12" y="67"/>
                    </a:cubicBezTo>
                    <a:cubicBezTo>
                      <a:pt x="13" y="66"/>
                      <a:pt x="13" y="65"/>
                      <a:pt x="14" y="65"/>
                    </a:cubicBezTo>
                    <a:cubicBezTo>
                      <a:pt x="15" y="64"/>
                      <a:pt x="16" y="64"/>
                      <a:pt x="17" y="63"/>
                    </a:cubicBezTo>
                    <a:close/>
                    <a:moveTo>
                      <a:pt x="16" y="70"/>
                    </a:moveTo>
                    <a:cubicBezTo>
                      <a:pt x="15" y="70"/>
                      <a:pt x="14" y="69"/>
                      <a:pt x="13" y="68"/>
                    </a:cubicBezTo>
                    <a:cubicBezTo>
                      <a:pt x="20" y="63"/>
                      <a:pt x="28" y="60"/>
                      <a:pt x="36" y="56"/>
                    </a:cubicBezTo>
                    <a:cubicBezTo>
                      <a:pt x="45" y="52"/>
                      <a:pt x="53" y="48"/>
                      <a:pt x="62" y="44"/>
                    </a:cubicBezTo>
                    <a:cubicBezTo>
                      <a:pt x="71" y="39"/>
                      <a:pt x="80" y="35"/>
                      <a:pt x="89" y="31"/>
                    </a:cubicBezTo>
                    <a:cubicBezTo>
                      <a:pt x="93" y="29"/>
                      <a:pt x="97" y="27"/>
                      <a:pt x="101" y="25"/>
                    </a:cubicBezTo>
                    <a:cubicBezTo>
                      <a:pt x="105" y="23"/>
                      <a:pt x="109" y="22"/>
                      <a:pt x="112" y="19"/>
                    </a:cubicBezTo>
                    <a:cubicBezTo>
                      <a:pt x="106" y="25"/>
                      <a:pt x="96" y="28"/>
                      <a:pt x="88" y="32"/>
                    </a:cubicBezTo>
                    <a:cubicBezTo>
                      <a:pt x="79" y="36"/>
                      <a:pt x="70" y="40"/>
                      <a:pt x="61" y="45"/>
                    </a:cubicBezTo>
                    <a:cubicBezTo>
                      <a:pt x="46" y="52"/>
                      <a:pt x="30" y="60"/>
                      <a:pt x="16" y="70"/>
                    </a:cubicBezTo>
                    <a:close/>
                    <a:moveTo>
                      <a:pt x="14" y="64"/>
                    </a:moveTo>
                    <a:cubicBezTo>
                      <a:pt x="13" y="65"/>
                      <a:pt x="12" y="65"/>
                      <a:pt x="12" y="6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1" y="65"/>
                      <a:pt x="11" y="65"/>
                      <a:pt x="11" y="64"/>
                    </a:cubicBezTo>
                    <a:cubicBezTo>
                      <a:pt x="16" y="59"/>
                      <a:pt x="23" y="55"/>
                      <a:pt x="29" y="51"/>
                    </a:cubicBezTo>
                    <a:cubicBezTo>
                      <a:pt x="37" y="47"/>
                      <a:pt x="45" y="42"/>
                      <a:pt x="53" y="38"/>
                    </a:cubicBezTo>
                    <a:cubicBezTo>
                      <a:pt x="61" y="35"/>
                      <a:pt x="68" y="31"/>
                      <a:pt x="75" y="27"/>
                    </a:cubicBezTo>
                    <a:cubicBezTo>
                      <a:pt x="76" y="27"/>
                      <a:pt x="76" y="27"/>
                      <a:pt x="77" y="26"/>
                    </a:cubicBezTo>
                    <a:cubicBezTo>
                      <a:pt x="76" y="27"/>
                      <a:pt x="75" y="27"/>
                      <a:pt x="74" y="28"/>
                    </a:cubicBezTo>
                    <a:cubicBezTo>
                      <a:pt x="66" y="33"/>
                      <a:pt x="58" y="37"/>
                      <a:pt x="50" y="41"/>
                    </a:cubicBezTo>
                    <a:cubicBezTo>
                      <a:pt x="42" y="45"/>
                      <a:pt x="35" y="49"/>
                      <a:pt x="28" y="54"/>
                    </a:cubicBezTo>
                    <a:cubicBezTo>
                      <a:pt x="24" y="56"/>
                      <a:pt x="21" y="59"/>
                      <a:pt x="18" y="61"/>
                    </a:cubicBezTo>
                    <a:cubicBezTo>
                      <a:pt x="16" y="62"/>
                      <a:pt x="15" y="63"/>
                      <a:pt x="14" y="64"/>
                    </a:cubicBezTo>
                    <a:close/>
                    <a:moveTo>
                      <a:pt x="42" y="37"/>
                    </a:moveTo>
                    <a:cubicBezTo>
                      <a:pt x="33" y="42"/>
                      <a:pt x="24" y="47"/>
                      <a:pt x="15" y="53"/>
                    </a:cubicBezTo>
                    <a:cubicBezTo>
                      <a:pt x="14" y="53"/>
                      <a:pt x="12" y="53"/>
                      <a:pt x="11" y="52"/>
                    </a:cubicBezTo>
                    <a:cubicBezTo>
                      <a:pt x="21" y="47"/>
                      <a:pt x="32" y="42"/>
                      <a:pt x="42" y="37"/>
                    </a:cubicBezTo>
                    <a:close/>
                    <a:moveTo>
                      <a:pt x="19" y="54"/>
                    </a:move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8" y="53"/>
                    </a:cubicBezTo>
                    <a:cubicBezTo>
                      <a:pt x="18" y="53"/>
                      <a:pt x="17" y="53"/>
                      <a:pt x="17" y="53"/>
                    </a:cubicBezTo>
                    <a:cubicBezTo>
                      <a:pt x="22" y="51"/>
                      <a:pt x="27" y="47"/>
                      <a:pt x="32" y="45"/>
                    </a:cubicBezTo>
                    <a:cubicBezTo>
                      <a:pt x="36" y="42"/>
                      <a:pt x="41" y="40"/>
                      <a:pt x="45" y="38"/>
                    </a:cubicBezTo>
                    <a:cubicBezTo>
                      <a:pt x="36" y="43"/>
                      <a:pt x="27" y="48"/>
                      <a:pt x="19" y="54"/>
                    </a:cubicBezTo>
                    <a:close/>
                    <a:moveTo>
                      <a:pt x="67" y="26"/>
                    </a:moveTo>
                    <a:cubicBezTo>
                      <a:pt x="67" y="26"/>
                      <a:pt x="67" y="26"/>
                      <a:pt x="67" y="26"/>
                    </a:cubicBezTo>
                    <a:cubicBezTo>
                      <a:pt x="73" y="23"/>
                      <a:pt x="79" y="20"/>
                      <a:pt x="85" y="16"/>
                    </a:cubicBezTo>
                    <a:cubicBezTo>
                      <a:pt x="86" y="15"/>
                      <a:pt x="87" y="15"/>
                      <a:pt x="88" y="14"/>
                    </a:cubicBezTo>
                    <a:cubicBezTo>
                      <a:pt x="88" y="14"/>
                      <a:pt x="94" y="11"/>
                      <a:pt x="90" y="14"/>
                    </a:cubicBezTo>
                    <a:cubicBezTo>
                      <a:pt x="87" y="16"/>
                      <a:pt x="83" y="18"/>
                      <a:pt x="80" y="20"/>
                    </a:cubicBezTo>
                    <a:cubicBezTo>
                      <a:pt x="76" y="22"/>
                      <a:pt x="71" y="24"/>
                      <a:pt x="67" y="26"/>
                    </a:cubicBezTo>
                    <a:close/>
                    <a:moveTo>
                      <a:pt x="75" y="21"/>
                    </a:moveTo>
                    <a:cubicBezTo>
                      <a:pt x="68" y="25"/>
                      <a:pt x="62" y="28"/>
                      <a:pt x="55" y="32"/>
                    </a:cubicBezTo>
                    <a:cubicBezTo>
                      <a:pt x="50" y="35"/>
                      <a:pt x="45" y="37"/>
                      <a:pt x="40" y="40"/>
                    </a:cubicBezTo>
                    <a:cubicBezTo>
                      <a:pt x="32" y="44"/>
                      <a:pt x="24" y="48"/>
                      <a:pt x="17" y="53"/>
                    </a:cubicBezTo>
                    <a:cubicBezTo>
                      <a:pt x="25" y="48"/>
                      <a:pt x="34" y="42"/>
                      <a:pt x="42" y="37"/>
                    </a:cubicBezTo>
                    <a:cubicBezTo>
                      <a:pt x="51" y="32"/>
                      <a:pt x="60" y="27"/>
                      <a:pt x="69" y="22"/>
                    </a:cubicBezTo>
                    <a:cubicBezTo>
                      <a:pt x="77" y="18"/>
                      <a:pt x="85" y="14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9"/>
                      <a:pt x="92" y="10"/>
                      <a:pt x="93" y="12"/>
                    </a:cubicBezTo>
                    <a:cubicBezTo>
                      <a:pt x="86" y="13"/>
                      <a:pt x="80" y="18"/>
                      <a:pt x="75" y="21"/>
                    </a:cubicBezTo>
                    <a:close/>
                    <a:moveTo>
                      <a:pt x="76" y="17"/>
                    </a:moveTo>
                    <a:cubicBezTo>
                      <a:pt x="80" y="15"/>
                      <a:pt x="84" y="12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8" y="10"/>
                      <a:pt x="88" y="10"/>
                      <a:pt x="88" y="10"/>
                    </a:cubicBezTo>
                    <a:cubicBezTo>
                      <a:pt x="86" y="11"/>
                      <a:pt x="85" y="12"/>
                      <a:pt x="83" y="13"/>
                    </a:cubicBezTo>
                    <a:cubicBezTo>
                      <a:pt x="81" y="15"/>
                      <a:pt x="79" y="16"/>
                      <a:pt x="76" y="17"/>
                    </a:cubicBezTo>
                    <a:close/>
                    <a:moveTo>
                      <a:pt x="5" y="48"/>
                    </a:moveTo>
                    <a:cubicBezTo>
                      <a:pt x="16" y="42"/>
                      <a:pt x="27" y="35"/>
                      <a:pt x="38" y="29"/>
                    </a:cubicBezTo>
                    <a:cubicBezTo>
                      <a:pt x="40" y="28"/>
                      <a:pt x="43" y="27"/>
                      <a:pt x="45" y="26"/>
                    </a:cubicBezTo>
                    <a:cubicBezTo>
                      <a:pt x="42" y="28"/>
                      <a:pt x="39" y="29"/>
                      <a:pt x="36" y="31"/>
                    </a:cubicBezTo>
                    <a:cubicBezTo>
                      <a:pt x="26" y="36"/>
                      <a:pt x="15" y="42"/>
                      <a:pt x="6" y="50"/>
                    </a:cubicBezTo>
                    <a:cubicBezTo>
                      <a:pt x="6" y="49"/>
                      <a:pt x="5" y="49"/>
                      <a:pt x="5" y="48"/>
                    </a:cubicBezTo>
                    <a:close/>
                    <a:moveTo>
                      <a:pt x="3" y="43"/>
                    </a:moveTo>
                    <a:cubicBezTo>
                      <a:pt x="7" y="40"/>
                      <a:pt x="11" y="38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4"/>
                    </a:cubicBezTo>
                    <a:cubicBezTo>
                      <a:pt x="19" y="33"/>
                      <a:pt x="21" y="32"/>
                      <a:pt x="23" y="31"/>
                    </a:cubicBezTo>
                    <a:cubicBezTo>
                      <a:pt x="24" y="30"/>
                      <a:pt x="25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31" y="26"/>
                      <a:pt x="34" y="25"/>
                      <a:pt x="37" y="23"/>
                    </a:cubicBezTo>
                    <a:cubicBezTo>
                      <a:pt x="41" y="20"/>
                      <a:pt x="45" y="19"/>
                      <a:pt x="48" y="17"/>
                    </a:cubicBezTo>
                    <a:cubicBezTo>
                      <a:pt x="48" y="17"/>
                      <a:pt x="49" y="17"/>
                      <a:pt x="49" y="17"/>
                    </a:cubicBezTo>
                    <a:cubicBezTo>
                      <a:pt x="43" y="20"/>
                      <a:pt x="38" y="24"/>
                      <a:pt x="33" y="27"/>
                    </a:cubicBezTo>
                    <a:cubicBezTo>
                      <a:pt x="23" y="33"/>
                      <a:pt x="12" y="38"/>
                      <a:pt x="3" y="45"/>
                    </a:cubicBezTo>
                    <a:cubicBezTo>
                      <a:pt x="3" y="44"/>
                      <a:pt x="3" y="44"/>
                      <a:pt x="3" y="43"/>
                    </a:cubicBezTo>
                    <a:close/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2"/>
                      <a:pt x="18" y="32"/>
                      <a:pt x="19" y="31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1" y="30"/>
                      <a:pt x="19" y="32"/>
                      <a:pt x="17" y="33"/>
                    </a:cubicBezTo>
                    <a:close/>
                    <a:moveTo>
                      <a:pt x="51" y="13"/>
                    </a:moveTo>
                    <a:cubicBezTo>
                      <a:pt x="55" y="12"/>
                      <a:pt x="59" y="10"/>
                      <a:pt x="63" y="8"/>
                    </a:cubicBezTo>
                    <a:cubicBezTo>
                      <a:pt x="59" y="11"/>
                      <a:pt x="55" y="13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3"/>
                    </a:cubicBezTo>
                    <a:close/>
                    <a:moveTo>
                      <a:pt x="28" y="25"/>
                    </a:moveTo>
                    <a:cubicBezTo>
                      <a:pt x="28" y="25"/>
                      <a:pt x="28" y="24"/>
                      <a:pt x="28" y="23"/>
                    </a:cubicBezTo>
                    <a:cubicBezTo>
                      <a:pt x="32" y="21"/>
                      <a:pt x="36" y="19"/>
                      <a:pt x="40" y="18"/>
                    </a:cubicBezTo>
                    <a:cubicBezTo>
                      <a:pt x="36" y="20"/>
                      <a:pt x="32" y="23"/>
                      <a:pt x="28" y="25"/>
                    </a:cubicBezTo>
                    <a:close/>
                    <a:moveTo>
                      <a:pt x="11" y="30"/>
                    </a:moveTo>
                    <a:cubicBezTo>
                      <a:pt x="10" y="30"/>
                      <a:pt x="10" y="29"/>
                      <a:pt x="9" y="29"/>
                    </a:cubicBezTo>
                    <a:cubicBezTo>
                      <a:pt x="12" y="28"/>
                      <a:pt x="15" y="25"/>
                      <a:pt x="18" y="23"/>
                    </a:cubicBezTo>
                    <a:cubicBezTo>
                      <a:pt x="21" y="21"/>
                      <a:pt x="19" y="22"/>
                      <a:pt x="17" y="24"/>
                    </a:cubicBezTo>
                    <a:cubicBezTo>
                      <a:pt x="15" y="26"/>
                      <a:pt x="13" y="28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lose/>
                    <a:moveTo>
                      <a:pt x="10" y="28"/>
                    </a:moveTo>
                    <a:cubicBezTo>
                      <a:pt x="9" y="27"/>
                      <a:pt x="10" y="27"/>
                      <a:pt x="11" y="26"/>
                    </a:cubicBezTo>
                    <a:cubicBezTo>
                      <a:pt x="11" y="26"/>
                      <a:pt x="12" y="25"/>
                      <a:pt x="13" y="24"/>
                    </a:cubicBezTo>
                    <a:cubicBezTo>
                      <a:pt x="14" y="23"/>
                      <a:pt x="16" y="21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20"/>
                      <a:pt x="20" y="20"/>
                      <a:pt x="21" y="21"/>
                    </a:cubicBezTo>
                    <a:cubicBezTo>
                      <a:pt x="17" y="23"/>
                      <a:pt x="14" y="26"/>
                      <a:pt x="10" y="28"/>
                    </a:cubicBezTo>
                    <a:close/>
                    <a:moveTo>
                      <a:pt x="7" y="26"/>
                    </a:moveTo>
                    <a:cubicBezTo>
                      <a:pt x="11" y="25"/>
                      <a:pt x="14" y="22"/>
                      <a:pt x="17" y="20"/>
                    </a:cubicBezTo>
                    <a:cubicBezTo>
                      <a:pt x="14" y="21"/>
                      <a:pt x="10" y="25"/>
                      <a:pt x="8" y="28"/>
                    </a:cubicBezTo>
                    <a:cubicBezTo>
                      <a:pt x="8" y="27"/>
                      <a:pt x="8" y="27"/>
                      <a:pt x="7" y="26"/>
                    </a:cubicBezTo>
                    <a:close/>
                    <a:moveTo>
                      <a:pt x="14" y="35"/>
                    </a:moveTo>
                    <a:cubicBezTo>
                      <a:pt x="10" y="37"/>
                      <a:pt x="7" y="40"/>
                      <a:pt x="3" y="42"/>
                    </a:cubicBezTo>
                    <a:cubicBezTo>
                      <a:pt x="4" y="38"/>
                      <a:pt x="9" y="35"/>
                      <a:pt x="14" y="35"/>
                    </a:cubicBezTo>
                    <a:close/>
                    <a:moveTo>
                      <a:pt x="16" y="57"/>
                    </a:moveTo>
                    <a:cubicBezTo>
                      <a:pt x="14" y="59"/>
                      <a:pt x="13" y="60"/>
                      <a:pt x="12" y="62"/>
                    </a:cubicBezTo>
                    <a:cubicBezTo>
                      <a:pt x="12" y="62"/>
                      <a:pt x="12" y="61"/>
                      <a:pt x="12" y="61"/>
                    </a:cubicBezTo>
                    <a:cubicBezTo>
                      <a:pt x="13" y="59"/>
                      <a:pt x="14" y="58"/>
                      <a:pt x="16" y="57"/>
                    </a:cubicBezTo>
                    <a:close/>
                    <a:moveTo>
                      <a:pt x="19" y="71"/>
                    </a:moveTo>
                    <a:cubicBezTo>
                      <a:pt x="25" y="67"/>
                      <a:pt x="33" y="65"/>
                      <a:pt x="39" y="61"/>
                    </a:cubicBezTo>
                    <a:cubicBezTo>
                      <a:pt x="47" y="57"/>
                      <a:pt x="55" y="53"/>
                      <a:pt x="62" y="49"/>
                    </a:cubicBezTo>
                    <a:cubicBezTo>
                      <a:pt x="70" y="45"/>
                      <a:pt x="78" y="42"/>
                      <a:pt x="86" y="39"/>
                    </a:cubicBezTo>
                    <a:cubicBezTo>
                      <a:pt x="94" y="35"/>
                      <a:pt x="102" y="31"/>
                      <a:pt x="110" y="28"/>
                    </a:cubicBezTo>
                    <a:cubicBezTo>
                      <a:pt x="112" y="27"/>
                      <a:pt x="113" y="27"/>
                      <a:pt x="110" y="28"/>
                    </a:cubicBezTo>
                    <a:cubicBezTo>
                      <a:pt x="109" y="29"/>
                      <a:pt x="107" y="30"/>
                      <a:pt x="105" y="31"/>
                    </a:cubicBezTo>
                    <a:cubicBezTo>
                      <a:pt x="101" y="33"/>
                      <a:pt x="98" y="35"/>
                      <a:pt x="94" y="37"/>
                    </a:cubicBezTo>
                    <a:cubicBezTo>
                      <a:pt x="87" y="40"/>
                      <a:pt x="79" y="44"/>
                      <a:pt x="72" y="48"/>
                    </a:cubicBezTo>
                    <a:cubicBezTo>
                      <a:pt x="65" y="52"/>
                      <a:pt x="57" y="55"/>
                      <a:pt x="50" y="59"/>
                    </a:cubicBezTo>
                    <a:cubicBezTo>
                      <a:pt x="43" y="63"/>
                      <a:pt x="35" y="67"/>
                      <a:pt x="28" y="72"/>
                    </a:cubicBezTo>
                    <a:cubicBezTo>
                      <a:pt x="25" y="72"/>
                      <a:pt x="22" y="72"/>
                      <a:pt x="19" y="71"/>
                    </a:cubicBezTo>
                    <a:close/>
                    <a:moveTo>
                      <a:pt x="115" y="31"/>
                    </a:moveTo>
                    <a:cubicBezTo>
                      <a:pt x="112" y="32"/>
                      <a:pt x="110" y="34"/>
                      <a:pt x="107" y="36"/>
                    </a:cubicBezTo>
                    <a:cubicBezTo>
                      <a:pt x="101" y="40"/>
                      <a:pt x="94" y="43"/>
                      <a:pt x="87" y="47"/>
                    </a:cubicBezTo>
                    <a:cubicBezTo>
                      <a:pt x="74" y="53"/>
                      <a:pt x="60" y="59"/>
                      <a:pt x="47" y="65"/>
                    </a:cubicBezTo>
                    <a:cubicBezTo>
                      <a:pt x="45" y="66"/>
                      <a:pt x="44" y="67"/>
                      <a:pt x="42" y="68"/>
                    </a:cubicBezTo>
                    <a:cubicBezTo>
                      <a:pt x="40" y="69"/>
                      <a:pt x="38" y="70"/>
                      <a:pt x="37" y="71"/>
                    </a:cubicBezTo>
                    <a:cubicBezTo>
                      <a:pt x="37" y="70"/>
                      <a:pt x="36" y="70"/>
                      <a:pt x="36" y="70"/>
                    </a:cubicBezTo>
                    <a:cubicBezTo>
                      <a:pt x="39" y="68"/>
                      <a:pt x="42" y="67"/>
                      <a:pt x="45" y="66"/>
                    </a:cubicBezTo>
                    <a:cubicBezTo>
                      <a:pt x="52" y="62"/>
                      <a:pt x="59" y="59"/>
                      <a:pt x="66" y="56"/>
                    </a:cubicBezTo>
                    <a:cubicBezTo>
                      <a:pt x="80" y="49"/>
                      <a:pt x="94" y="42"/>
                      <a:pt x="108" y="35"/>
                    </a:cubicBezTo>
                    <a:cubicBezTo>
                      <a:pt x="110" y="34"/>
                      <a:pt x="112" y="32"/>
                      <a:pt x="115" y="31"/>
                    </a:cubicBezTo>
                    <a:cubicBezTo>
                      <a:pt x="115" y="31"/>
                      <a:pt x="115" y="31"/>
                      <a:pt x="115" y="31"/>
                    </a:cubicBezTo>
                    <a:close/>
                    <a:moveTo>
                      <a:pt x="126" y="35"/>
                    </a:moveTo>
                    <a:cubicBezTo>
                      <a:pt x="127" y="36"/>
                      <a:pt x="127" y="37"/>
                      <a:pt x="127" y="38"/>
                    </a:cubicBezTo>
                    <a:cubicBezTo>
                      <a:pt x="111" y="45"/>
                      <a:pt x="94" y="50"/>
                      <a:pt x="79" y="57"/>
                    </a:cubicBezTo>
                    <a:cubicBezTo>
                      <a:pt x="70" y="61"/>
                      <a:pt x="62" y="65"/>
                      <a:pt x="53" y="69"/>
                    </a:cubicBezTo>
                    <a:cubicBezTo>
                      <a:pt x="50" y="70"/>
                      <a:pt x="46" y="72"/>
                      <a:pt x="42" y="74"/>
                    </a:cubicBezTo>
                    <a:cubicBezTo>
                      <a:pt x="55" y="67"/>
                      <a:pt x="67" y="61"/>
                      <a:pt x="80" y="55"/>
                    </a:cubicBezTo>
                    <a:cubicBezTo>
                      <a:pt x="95" y="48"/>
                      <a:pt x="112" y="44"/>
                      <a:pt x="126" y="35"/>
                    </a:cubicBezTo>
                    <a:close/>
                    <a:moveTo>
                      <a:pt x="74" y="75"/>
                    </a:moveTo>
                    <a:cubicBezTo>
                      <a:pt x="73" y="74"/>
                      <a:pt x="72" y="73"/>
                      <a:pt x="72" y="72"/>
                    </a:cubicBezTo>
                    <a:cubicBezTo>
                      <a:pt x="76" y="71"/>
                      <a:pt x="80" y="69"/>
                      <a:pt x="84" y="68"/>
                    </a:cubicBezTo>
                    <a:cubicBezTo>
                      <a:pt x="94" y="64"/>
                      <a:pt x="105" y="62"/>
                      <a:pt x="115" y="57"/>
                    </a:cubicBezTo>
                    <a:cubicBezTo>
                      <a:pt x="118" y="56"/>
                      <a:pt x="120" y="55"/>
                      <a:pt x="123" y="54"/>
                    </a:cubicBezTo>
                    <a:cubicBezTo>
                      <a:pt x="121" y="55"/>
                      <a:pt x="118" y="56"/>
                      <a:pt x="116" y="57"/>
                    </a:cubicBezTo>
                    <a:cubicBezTo>
                      <a:pt x="112" y="59"/>
                      <a:pt x="107" y="60"/>
                      <a:pt x="103" y="62"/>
                    </a:cubicBezTo>
                    <a:cubicBezTo>
                      <a:pt x="98" y="65"/>
                      <a:pt x="92" y="67"/>
                      <a:pt x="87" y="69"/>
                    </a:cubicBezTo>
                    <a:cubicBezTo>
                      <a:pt x="83" y="71"/>
                      <a:pt x="78" y="73"/>
                      <a:pt x="74" y="75"/>
                    </a:cubicBezTo>
                    <a:close/>
                    <a:moveTo>
                      <a:pt x="52" y="75"/>
                    </a:moveTo>
                    <a:cubicBezTo>
                      <a:pt x="56" y="75"/>
                      <a:pt x="59" y="74"/>
                      <a:pt x="62" y="72"/>
                    </a:cubicBezTo>
                    <a:cubicBezTo>
                      <a:pt x="68" y="70"/>
                      <a:pt x="74" y="67"/>
                      <a:pt x="80" y="65"/>
                    </a:cubicBezTo>
                    <a:cubicBezTo>
                      <a:pt x="93" y="60"/>
                      <a:pt x="106" y="55"/>
                      <a:pt x="118" y="51"/>
                    </a:cubicBezTo>
                    <a:cubicBezTo>
                      <a:pt x="108" y="55"/>
                      <a:pt x="98" y="59"/>
                      <a:pt x="88" y="64"/>
                    </a:cubicBezTo>
                    <a:cubicBezTo>
                      <a:pt x="77" y="69"/>
                      <a:pt x="65" y="72"/>
                      <a:pt x="54" y="78"/>
                    </a:cubicBezTo>
                    <a:cubicBezTo>
                      <a:pt x="53" y="77"/>
                      <a:pt x="53" y="76"/>
                      <a:pt x="52" y="75"/>
                    </a:cubicBezTo>
                    <a:close/>
                    <a:moveTo>
                      <a:pt x="55" y="78"/>
                    </a:moveTo>
                    <a:cubicBezTo>
                      <a:pt x="59" y="76"/>
                      <a:pt x="64" y="75"/>
                      <a:pt x="69" y="73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4" y="75"/>
                      <a:pt x="59" y="76"/>
                      <a:pt x="55" y="78"/>
                    </a:cubicBezTo>
                    <a:close/>
                    <a:moveTo>
                      <a:pt x="108" y="59"/>
                    </a:moveTo>
                    <a:cubicBezTo>
                      <a:pt x="102" y="61"/>
                      <a:pt x="96" y="63"/>
                      <a:pt x="90" y="65"/>
                    </a:cubicBezTo>
                    <a:cubicBezTo>
                      <a:pt x="84" y="67"/>
                      <a:pt x="78" y="70"/>
                      <a:pt x="71" y="72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7" y="69"/>
                      <a:pt x="83" y="67"/>
                      <a:pt x="88" y="64"/>
                    </a:cubicBezTo>
                    <a:cubicBezTo>
                      <a:pt x="94" y="62"/>
                      <a:pt x="100" y="60"/>
                      <a:pt x="105" y="57"/>
                    </a:cubicBezTo>
                    <a:cubicBezTo>
                      <a:pt x="110" y="55"/>
                      <a:pt x="116" y="54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1" y="50"/>
                    </a:cubicBezTo>
                    <a:cubicBezTo>
                      <a:pt x="122" y="51"/>
                      <a:pt x="123" y="52"/>
                      <a:pt x="124" y="53"/>
                    </a:cubicBezTo>
                    <a:cubicBezTo>
                      <a:pt x="118" y="54"/>
                      <a:pt x="113" y="57"/>
                      <a:pt x="108" y="59"/>
                    </a:cubicBezTo>
                    <a:close/>
                    <a:moveTo>
                      <a:pt x="120" y="48"/>
                    </a:moveTo>
                    <a:cubicBezTo>
                      <a:pt x="120" y="48"/>
                      <a:pt x="120" y="49"/>
                      <a:pt x="120" y="50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07" y="54"/>
                      <a:pt x="94" y="59"/>
                      <a:pt x="82" y="63"/>
                    </a:cubicBezTo>
                    <a:cubicBezTo>
                      <a:pt x="76" y="65"/>
                      <a:pt x="71" y="67"/>
                      <a:pt x="65" y="70"/>
                    </a:cubicBezTo>
                    <a:cubicBezTo>
                      <a:pt x="62" y="71"/>
                      <a:pt x="60" y="73"/>
                      <a:pt x="56" y="74"/>
                    </a:cubicBezTo>
                    <a:cubicBezTo>
                      <a:pt x="56" y="74"/>
                      <a:pt x="51" y="75"/>
                      <a:pt x="53" y="74"/>
                    </a:cubicBezTo>
                    <a:cubicBezTo>
                      <a:pt x="55" y="73"/>
                      <a:pt x="57" y="73"/>
                      <a:pt x="59" y="72"/>
                    </a:cubicBezTo>
                    <a:cubicBezTo>
                      <a:pt x="71" y="67"/>
                      <a:pt x="84" y="62"/>
                      <a:pt x="96" y="57"/>
                    </a:cubicBezTo>
                    <a:cubicBezTo>
                      <a:pt x="104" y="54"/>
                      <a:pt x="113" y="52"/>
                      <a:pt x="120" y="48"/>
                    </a:cubicBezTo>
                    <a:cubicBezTo>
                      <a:pt x="120" y="48"/>
                      <a:pt x="120" y="48"/>
                      <a:pt x="120" y="48"/>
                    </a:cubicBezTo>
                    <a:close/>
                    <a:moveTo>
                      <a:pt x="126" y="43"/>
                    </a:moveTo>
                    <a:cubicBezTo>
                      <a:pt x="119" y="45"/>
                      <a:pt x="113" y="48"/>
                      <a:pt x="107" y="50"/>
                    </a:cubicBezTo>
                    <a:cubicBezTo>
                      <a:pt x="100" y="53"/>
                      <a:pt x="94" y="55"/>
                      <a:pt x="88" y="58"/>
                    </a:cubicBezTo>
                    <a:cubicBezTo>
                      <a:pt x="82" y="60"/>
                      <a:pt x="76" y="62"/>
                      <a:pt x="70" y="64"/>
                    </a:cubicBezTo>
                    <a:cubicBezTo>
                      <a:pt x="78" y="61"/>
                      <a:pt x="85" y="57"/>
                      <a:pt x="93" y="54"/>
                    </a:cubicBezTo>
                    <a:cubicBezTo>
                      <a:pt x="99" y="52"/>
                      <a:pt x="105" y="49"/>
                      <a:pt x="111" y="47"/>
                    </a:cubicBezTo>
                    <a:cubicBezTo>
                      <a:pt x="116" y="44"/>
                      <a:pt x="123" y="43"/>
                      <a:pt x="127" y="39"/>
                    </a:cubicBezTo>
                    <a:cubicBezTo>
                      <a:pt x="127" y="40"/>
                      <a:pt x="127" y="42"/>
                      <a:pt x="126" y="43"/>
                    </a:cubicBezTo>
                    <a:close/>
                    <a:moveTo>
                      <a:pt x="26" y="89"/>
                    </a:moveTo>
                    <a:cubicBezTo>
                      <a:pt x="26" y="89"/>
                      <a:pt x="26" y="89"/>
                      <a:pt x="27" y="88"/>
                    </a:cubicBezTo>
                    <a:cubicBezTo>
                      <a:pt x="26" y="89"/>
                      <a:pt x="26" y="89"/>
                      <a:pt x="25" y="89"/>
                    </a:cubicBezTo>
                    <a:cubicBezTo>
                      <a:pt x="25" y="89"/>
                      <a:pt x="26" y="89"/>
                      <a:pt x="26" y="89"/>
                    </a:cubicBezTo>
                    <a:close/>
                    <a:moveTo>
                      <a:pt x="30" y="87"/>
                    </a:moveTo>
                    <a:cubicBezTo>
                      <a:pt x="29" y="87"/>
                      <a:pt x="28" y="88"/>
                      <a:pt x="27" y="88"/>
                    </a:cubicBezTo>
                    <a:cubicBezTo>
                      <a:pt x="27" y="87"/>
                      <a:pt x="28" y="86"/>
                      <a:pt x="29" y="85"/>
                    </a:cubicBezTo>
                    <a:cubicBezTo>
                      <a:pt x="32" y="84"/>
                      <a:pt x="35" y="83"/>
                      <a:pt x="39" y="82"/>
                    </a:cubicBezTo>
                    <a:cubicBezTo>
                      <a:pt x="36" y="84"/>
                      <a:pt x="33" y="85"/>
                      <a:pt x="30" y="87"/>
                    </a:cubicBezTo>
                    <a:close/>
                    <a:moveTo>
                      <a:pt x="76" y="56"/>
                    </a:moveTo>
                    <a:cubicBezTo>
                      <a:pt x="62" y="63"/>
                      <a:pt x="48" y="70"/>
                      <a:pt x="34" y="78"/>
                    </a:cubicBezTo>
                    <a:cubicBezTo>
                      <a:pt x="35" y="77"/>
                      <a:pt x="35" y="76"/>
                      <a:pt x="35" y="74"/>
                    </a:cubicBezTo>
                    <a:cubicBezTo>
                      <a:pt x="51" y="67"/>
                      <a:pt x="67" y="59"/>
                      <a:pt x="84" y="53"/>
                    </a:cubicBezTo>
                    <a:cubicBezTo>
                      <a:pt x="92" y="49"/>
                      <a:pt x="100" y="46"/>
                      <a:pt x="108" y="43"/>
                    </a:cubicBezTo>
                    <a:cubicBezTo>
                      <a:pt x="112" y="42"/>
                      <a:pt x="115" y="40"/>
                      <a:pt x="119" y="38"/>
                    </a:cubicBezTo>
                    <a:cubicBezTo>
                      <a:pt x="119" y="38"/>
                      <a:pt x="120" y="38"/>
                      <a:pt x="120" y="38"/>
                    </a:cubicBezTo>
                    <a:cubicBezTo>
                      <a:pt x="106" y="45"/>
                      <a:pt x="90" y="49"/>
                      <a:pt x="76" y="56"/>
                    </a:cubicBezTo>
                    <a:close/>
                    <a:moveTo>
                      <a:pt x="36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73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42" y="69"/>
                      <a:pt x="47" y="66"/>
                      <a:pt x="53" y="63"/>
                    </a:cubicBezTo>
                    <a:cubicBezTo>
                      <a:pt x="57" y="61"/>
                      <a:pt x="61" y="60"/>
                      <a:pt x="65" y="58"/>
                    </a:cubicBezTo>
                    <a:cubicBezTo>
                      <a:pt x="79" y="52"/>
                      <a:pt x="93" y="46"/>
                      <a:pt x="107" y="39"/>
                    </a:cubicBezTo>
                    <a:cubicBezTo>
                      <a:pt x="111" y="37"/>
                      <a:pt x="114" y="36"/>
                      <a:pt x="117" y="34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1" y="37"/>
                      <a:pt x="105" y="41"/>
                      <a:pt x="99" y="44"/>
                    </a:cubicBezTo>
                    <a:cubicBezTo>
                      <a:pt x="86" y="50"/>
                      <a:pt x="72" y="55"/>
                      <a:pt x="59" y="62"/>
                    </a:cubicBezTo>
                    <a:cubicBezTo>
                      <a:pt x="52" y="65"/>
                      <a:pt x="44" y="69"/>
                      <a:pt x="36" y="73"/>
                    </a:cubicBezTo>
                    <a:close/>
                    <a:moveTo>
                      <a:pt x="112" y="29"/>
                    </a:moveTo>
                    <a:cubicBezTo>
                      <a:pt x="112" y="29"/>
                      <a:pt x="112" y="30"/>
                      <a:pt x="112" y="30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8" y="33"/>
                      <a:pt x="104" y="36"/>
                      <a:pt x="99" y="39"/>
                    </a:cubicBezTo>
                    <a:cubicBezTo>
                      <a:pt x="92" y="43"/>
                      <a:pt x="84" y="46"/>
                      <a:pt x="76" y="50"/>
                    </a:cubicBezTo>
                    <a:cubicBezTo>
                      <a:pt x="68" y="54"/>
                      <a:pt x="60" y="58"/>
                      <a:pt x="52" y="61"/>
                    </a:cubicBezTo>
                    <a:cubicBezTo>
                      <a:pt x="47" y="64"/>
                      <a:pt x="41" y="67"/>
                      <a:pt x="35" y="69"/>
                    </a:cubicBezTo>
                    <a:cubicBezTo>
                      <a:pt x="35" y="69"/>
                      <a:pt x="35" y="69"/>
                      <a:pt x="34" y="69"/>
                    </a:cubicBezTo>
                    <a:cubicBezTo>
                      <a:pt x="33" y="70"/>
                      <a:pt x="32" y="71"/>
                      <a:pt x="30" y="71"/>
                    </a:cubicBezTo>
                    <a:cubicBezTo>
                      <a:pt x="33" y="70"/>
                      <a:pt x="35" y="68"/>
                      <a:pt x="37" y="67"/>
                    </a:cubicBezTo>
                    <a:cubicBezTo>
                      <a:pt x="41" y="65"/>
                      <a:pt x="45" y="63"/>
                      <a:pt x="49" y="61"/>
                    </a:cubicBezTo>
                    <a:cubicBezTo>
                      <a:pt x="56" y="57"/>
                      <a:pt x="64" y="53"/>
                      <a:pt x="71" y="49"/>
                    </a:cubicBezTo>
                    <a:cubicBezTo>
                      <a:pt x="78" y="45"/>
                      <a:pt x="85" y="42"/>
                      <a:pt x="93" y="38"/>
                    </a:cubicBezTo>
                    <a:cubicBezTo>
                      <a:pt x="100" y="35"/>
                      <a:pt x="107" y="31"/>
                      <a:pt x="113" y="27"/>
                    </a:cubicBezTo>
                    <a:cubicBezTo>
                      <a:pt x="113" y="28"/>
                      <a:pt x="113" y="28"/>
                      <a:pt x="112" y="29"/>
                    </a:cubicBezTo>
                    <a:close/>
                    <a:moveTo>
                      <a:pt x="41" y="80"/>
                    </a:moveTo>
                    <a:cubicBezTo>
                      <a:pt x="37" y="82"/>
                      <a:pt x="33" y="83"/>
                      <a:pt x="30" y="84"/>
                    </a:cubicBezTo>
                    <a:cubicBezTo>
                      <a:pt x="30" y="84"/>
                      <a:pt x="31" y="83"/>
                      <a:pt x="31" y="83"/>
                    </a:cubicBezTo>
                    <a:cubicBezTo>
                      <a:pt x="33" y="82"/>
                      <a:pt x="35" y="81"/>
                      <a:pt x="37" y="80"/>
                    </a:cubicBezTo>
                    <a:cubicBezTo>
                      <a:pt x="39" y="79"/>
                      <a:pt x="40" y="79"/>
                      <a:pt x="41" y="78"/>
                    </a:cubicBezTo>
                    <a:cubicBezTo>
                      <a:pt x="43" y="77"/>
                      <a:pt x="44" y="77"/>
                      <a:pt x="46" y="76"/>
                    </a:cubicBezTo>
                    <a:cubicBezTo>
                      <a:pt x="44" y="78"/>
                      <a:pt x="42" y="79"/>
                      <a:pt x="41" y="80"/>
                    </a:cubicBezTo>
                    <a:close/>
                    <a:moveTo>
                      <a:pt x="47" y="75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1" y="76"/>
                      <a:pt x="37" y="80"/>
                      <a:pt x="32" y="82"/>
                    </a:cubicBezTo>
                    <a:cubicBezTo>
                      <a:pt x="32" y="81"/>
                      <a:pt x="33" y="80"/>
                      <a:pt x="33" y="80"/>
                    </a:cubicBezTo>
                    <a:cubicBezTo>
                      <a:pt x="38" y="77"/>
                      <a:pt x="43" y="74"/>
                      <a:pt x="49" y="72"/>
                    </a:cubicBezTo>
                    <a:cubicBezTo>
                      <a:pt x="56" y="69"/>
                      <a:pt x="62" y="65"/>
                      <a:pt x="69" y="62"/>
                    </a:cubicBezTo>
                    <a:cubicBezTo>
                      <a:pt x="83" y="56"/>
                      <a:pt x="98" y="50"/>
                      <a:pt x="112" y="45"/>
                    </a:cubicBezTo>
                    <a:cubicBezTo>
                      <a:pt x="115" y="44"/>
                      <a:pt x="118" y="43"/>
                      <a:pt x="121" y="41"/>
                    </a:cubicBezTo>
                    <a:cubicBezTo>
                      <a:pt x="123" y="41"/>
                      <a:pt x="124" y="40"/>
                      <a:pt x="126" y="39"/>
                    </a:cubicBezTo>
                    <a:cubicBezTo>
                      <a:pt x="128" y="38"/>
                      <a:pt x="121" y="42"/>
                      <a:pt x="122" y="41"/>
                    </a:cubicBezTo>
                    <a:cubicBezTo>
                      <a:pt x="115" y="44"/>
                      <a:pt x="108" y="47"/>
                      <a:pt x="101" y="50"/>
                    </a:cubicBezTo>
                    <a:cubicBezTo>
                      <a:pt x="87" y="56"/>
                      <a:pt x="74" y="62"/>
                      <a:pt x="60" y="68"/>
                    </a:cubicBezTo>
                    <a:cubicBezTo>
                      <a:pt x="60" y="68"/>
                      <a:pt x="60" y="68"/>
                      <a:pt x="59" y="68"/>
                    </a:cubicBezTo>
                    <a:cubicBezTo>
                      <a:pt x="56" y="70"/>
                      <a:pt x="53" y="71"/>
                      <a:pt x="50" y="73"/>
                    </a:cubicBezTo>
                    <a:cubicBezTo>
                      <a:pt x="50" y="73"/>
                      <a:pt x="50" y="73"/>
                      <a:pt x="50" y="73"/>
                    </a:cubicBezTo>
                    <a:cubicBezTo>
                      <a:pt x="49" y="72"/>
                      <a:pt x="49" y="72"/>
                      <a:pt x="48" y="73"/>
                    </a:cubicBezTo>
                    <a:cubicBezTo>
                      <a:pt x="48" y="74"/>
                      <a:pt x="47" y="74"/>
                      <a:pt x="47" y="75"/>
                    </a:cubicBezTo>
                    <a:close/>
                    <a:moveTo>
                      <a:pt x="51" y="73"/>
                    </a:moveTo>
                    <a:cubicBezTo>
                      <a:pt x="53" y="72"/>
                      <a:pt x="56" y="71"/>
                      <a:pt x="58" y="70"/>
                    </a:cubicBezTo>
                    <a:cubicBezTo>
                      <a:pt x="59" y="70"/>
                      <a:pt x="59" y="70"/>
                      <a:pt x="59" y="69"/>
                    </a:cubicBezTo>
                    <a:cubicBezTo>
                      <a:pt x="66" y="67"/>
                      <a:pt x="73" y="65"/>
                      <a:pt x="79" y="62"/>
                    </a:cubicBezTo>
                    <a:cubicBezTo>
                      <a:pt x="86" y="59"/>
                      <a:pt x="93" y="56"/>
                      <a:pt x="100" y="53"/>
                    </a:cubicBezTo>
                    <a:cubicBezTo>
                      <a:pt x="107" y="51"/>
                      <a:pt x="114" y="49"/>
                      <a:pt x="120" y="46"/>
                    </a:cubicBezTo>
                    <a:cubicBezTo>
                      <a:pt x="120" y="46"/>
                      <a:pt x="126" y="43"/>
                      <a:pt x="125" y="44"/>
                    </a:cubicBezTo>
                    <a:cubicBezTo>
                      <a:pt x="125" y="44"/>
                      <a:pt x="125" y="44"/>
                      <a:pt x="125" y="44"/>
                    </a:cubicBezTo>
                    <a:cubicBezTo>
                      <a:pt x="125" y="44"/>
                      <a:pt x="125" y="44"/>
                      <a:pt x="124" y="44"/>
                    </a:cubicBezTo>
                    <a:cubicBezTo>
                      <a:pt x="123" y="45"/>
                      <a:pt x="122" y="46"/>
                      <a:pt x="120" y="47"/>
                    </a:cubicBezTo>
                    <a:cubicBezTo>
                      <a:pt x="117" y="48"/>
                      <a:pt x="114" y="50"/>
                      <a:pt x="110" y="51"/>
                    </a:cubicBezTo>
                    <a:cubicBezTo>
                      <a:pt x="103" y="54"/>
                      <a:pt x="96" y="56"/>
                      <a:pt x="89" y="59"/>
                    </a:cubicBezTo>
                    <a:cubicBezTo>
                      <a:pt x="77" y="64"/>
                      <a:pt x="64" y="68"/>
                      <a:pt x="51" y="74"/>
                    </a:cubicBezTo>
                    <a:cubicBezTo>
                      <a:pt x="51" y="74"/>
                      <a:pt x="51" y="74"/>
                      <a:pt x="51" y="73"/>
                    </a:cubicBezTo>
                    <a:cubicBezTo>
                      <a:pt x="51" y="73"/>
                      <a:pt x="51" y="73"/>
                      <a:pt x="51" y="73"/>
                    </a:cubicBezTo>
                    <a:close/>
                    <a:moveTo>
                      <a:pt x="55" y="78"/>
                    </a:moveTo>
                    <a:cubicBezTo>
                      <a:pt x="60" y="77"/>
                      <a:pt x="64" y="75"/>
                      <a:pt x="68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5" y="78"/>
                      <a:pt x="60" y="81"/>
                      <a:pt x="55" y="78"/>
                    </a:cubicBezTo>
                    <a:close/>
                    <a:moveTo>
                      <a:pt x="74" y="75"/>
                    </a:moveTo>
                    <a:cubicBezTo>
                      <a:pt x="83" y="72"/>
                      <a:pt x="92" y="70"/>
                      <a:pt x="100" y="67"/>
                    </a:cubicBezTo>
                    <a:cubicBezTo>
                      <a:pt x="105" y="65"/>
                      <a:pt x="109" y="64"/>
                      <a:pt x="113" y="62"/>
                    </a:cubicBezTo>
                    <a:cubicBezTo>
                      <a:pt x="115" y="61"/>
                      <a:pt x="118" y="61"/>
                      <a:pt x="120" y="60"/>
                    </a:cubicBezTo>
                    <a:cubicBezTo>
                      <a:pt x="120" y="60"/>
                      <a:pt x="125" y="57"/>
                      <a:pt x="122" y="59"/>
                    </a:cubicBezTo>
                    <a:cubicBezTo>
                      <a:pt x="113" y="64"/>
                      <a:pt x="103" y="68"/>
                      <a:pt x="93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87" y="74"/>
                      <a:pt x="83" y="76"/>
                      <a:pt x="78" y="79"/>
                    </a:cubicBezTo>
                    <a:cubicBezTo>
                      <a:pt x="77" y="78"/>
                      <a:pt x="75" y="77"/>
                      <a:pt x="74" y="75"/>
                    </a:cubicBezTo>
                    <a:close/>
                    <a:moveTo>
                      <a:pt x="110" y="69"/>
                    </a:moveTo>
                    <a:cubicBezTo>
                      <a:pt x="110" y="69"/>
                      <a:pt x="110" y="69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2" y="67"/>
                      <a:pt x="115" y="66"/>
                      <a:pt x="118" y="65"/>
                    </a:cubicBezTo>
                    <a:cubicBezTo>
                      <a:pt x="119" y="64"/>
                      <a:pt x="120" y="64"/>
                      <a:pt x="121" y="63"/>
                    </a:cubicBezTo>
                    <a:cubicBezTo>
                      <a:pt x="124" y="62"/>
                      <a:pt x="121" y="64"/>
                      <a:pt x="120" y="65"/>
                    </a:cubicBezTo>
                    <a:cubicBezTo>
                      <a:pt x="117" y="67"/>
                      <a:pt x="113" y="67"/>
                      <a:pt x="110" y="69"/>
                    </a:cubicBezTo>
                    <a:close/>
                    <a:moveTo>
                      <a:pt x="123" y="62"/>
                    </a:moveTo>
                    <a:cubicBezTo>
                      <a:pt x="121" y="62"/>
                      <a:pt x="119" y="64"/>
                      <a:pt x="117" y="64"/>
                    </a:cubicBezTo>
                    <a:cubicBezTo>
                      <a:pt x="114" y="66"/>
                      <a:pt x="112" y="67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8" y="68"/>
                    </a:cubicBezTo>
                    <a:cubicBezTo>
                      <a:pt x="108" y="67"/>
                      <a:pt x="107" y="67"/>
                      <a:pt x="107" y="67"/>
                    </a:cubicBezTo>
                    <a:cubicBezTo>
                      <a:pt x="106" y="67"/>
                      <a:pt x="106" y="67"/>
                      <a:pt x="106" y="68"/>
                    </a:cubicBezTo>
                    <a:cubicBezTo>
                      <a:pt x="105" y="68"/>
                      <a:pt x="105" y="68"/>
                      <a:pt x="104" y="68"/>
                    </a:cubicBezTo>
                    <a:cubicBezTo>
                      <a:pt x="106" y="67"/>
                      <a:pt x="107" y="67"/>
                      <a:pt x="109" y="66"/>
                    </a:cubicBezTo>
                    <a:cubicBezTo>
                      <a:pt x="112" y="65"/>
                      <a:pt x="116" y="63"/>
                      <a:pt x="119" y="61"/>
                    </a:cubicBezTo>
                    <a:cubicBezTo>
                      <a:pt x="121" y="60"/>
                      <a:pt x="123" y="60"/>
                      <a:pt x="125" y="58"/>
                    </a:cubicBezTo>
                    <a:cubicBezTo>
                      <a:pt x="124" y="60"/>
                      <a:pt x="124" y="61"/>
                      <a:pt x="123" y="62"/>
                    </a:cubicBezTo>
                    <a:cubicBezTo>
                      <a:pt x="123" y="62"/>
                      <a:pt x="123" y="62"/>
                      <a:pt x="123" y="62"/>
                    </a:cubicBezTo>
                    <a:close/>
                    <a:moveTo>
                      <a:pt x="97" y="74"/>
                    </a:moveTo>
                    <a:cubicBezTo>
                      <a:pt x="96" y="73"/>
                      <a:pt x="95" y="73"/>
                      <a:pt x="95" y="73"/>
                    </a:cubicBezTo>
                    <a:cubicBezTo>
                      <a:pt x="96" y="72"/>
                      <a:pt x="97" y="72"/>
                      <a:pt x="97" y="71"/>
                    </a:cubicBezTo>
                    <a:cubicBezTo>
                      <a:pt x="99" y="71"/>
                      <a:pt x="101" y="70"/>
                      <a:pt x="103" y="69"/>
                    </a:cubicBezTo>
                    <a:cubicBezTo>
                      <a:pt x="104" y="69"/>
                      <a:pt x="106" y="69"/>
                      <a:pt x="104" y="70"/>
                    </a:cubicBezTo>
                    <a:cubicBezTo>
                      <a:pt x="101" y="71"/>
                      <a:pt x="99" y="72"/>
                      <a:pt x="97" y="74"/>
                    </a:cubicBezTo>
                    <a:cubicBezTo>
                      <a:pt x="97" y="74"/>
                      <a:pt x="97" y="74"/>
                      <a:pt x="97" y="74"/>
                    </a:cubicBezTo>
                    <a:close/>
                    <a:moveTo>
                      <a:pt x="101" y="72"/>
                    </a:moveTo>
                    <a:cubicBezTo>
                      <a:pt x="102" y="71"/>
                      <a:pt x="104" y="71"/>
                      <a:pt x="106" y="70"/>
                    </a:cubicBezTo>
                    <a:cubicBezTo>
                      <a:pt x="106" y="70"/>
                      <a:pt x="106" y="71"/>
                      <a:pt x="106" y="71"/>
                    </a:cubicBezTo>
                    <a:cubicBezTo>
                      <a:pt x="104" y="72"/>
                      <a:pt x="103" y="72"/>
                      <a:pt x="102" y="73"/>
                    </a:cubicBezTo>
                    <a:cubicBezTo>
                      <a:pt x="100" y="73"/>
                      <a:pt x="97" y="74"/>
                      <a:pt x="101" y="72"/>
                    </a:cubicBezTo>
                    <a:close/>
                    <a:moveTo>
                      <a:pt x="82" y="80"/>
                    </a:moveTo>
                    <a:cubicBezTo>
                      <a:pt x="81" y="80"/>
                      <a:pt x="80" y="80"/>
                      <a:pt x="79" y="79"/>
                    </a:cubicBezTo>
                    <a:cubicBezTo>
                      <a:pt x="83" y="77"/>
                      <a:pt x="86" y="76"/>
                      <a:pt x="90" y="75"/>
                    </a:cubicBezTo>
                    <a:cubicBezTo>
                      <a:pt x="88" y="77"/>
                      <a:pt x="85" y="80"/>
                      <a:pt x="82" y="80"/>
                    </a:cubicBezTo>
                    <a:close/>
                    <a:moveTo>
                      <a:pt x="98" y="74"/>
                    </a:moveTo>
                    <a:cubicBezTo>
                      <a:pt x="101" y="74"/>
                      <a:pt x="103" y="73"/>
                      <a:pt x="105" y="72"/>
                    </a:cubicBezTo>
                    <a:cubicBezTo>
                      <a:pt x="104" y="74"/>
                      <a:pt x="101" y="74"/>
                      <a:pt x="98" y="74"/>
                    </a:cubicBezTo>
                    <a:close/>
                    <a:moveTo>
                      <a:pt x="113" y="70"/>
                    </a:moveTo>
                    <a:cubicBezTo>
                      <a:pt x="115" y="70"/>
                      <a:pt x="116" y="69"/>
                      <a:pt x="117" y="69"/>
                    </a:cubicBezTo>
                    <a:cubicBezTo>
                      <a:pt x="116" y="69"/>
                      <a:pt x="115" y="70"/>
                      <a:pt x="113" y="70"/>
                    </a:cubicBezTo>
                    <a:close/>
                    <a:moveTo>
                      <a:pt x="119" y="68"/>
                    </a:moveTo>
                    <a:cubicBezTo>
                      <a:pt x="119" y="68"/>
                      <a:pt x="119" y="68"/>
                      <a:pt x="119" y="68"/>
                    </a:cubicBezTo>
                    <a:cubicBezTo>
                      <a:pt x="116" y="68"/>
                      <a:pt x="114" y="69"/>
                      <a:pt x="111" y="69"/>
                    </a:cubicBezTo>
                    <a:cubicBezTo>
                      <a:pt x="114" y="67"/>
                      <a:pt x="120" y="67"/>
                      <a:pt x="122" y="64"/>
                    </a:cubicBezTo>
                    <a:cubicBezTo>
                      <a:pt x="121" y="65"/>
                      <a:pt x="120" y="67"/>
                      <a:pt x="119" y="68"/>
                    </a:cubicBezTo>
                    <a:close/>
                    <a:moveTo>
                      <a:pt x="125" y="57"/>
                    </a:moveTo>
                    <a:cubicBezTo>
                      <a:pt x="115" y="60"/>
                      <a:pt x="106" y="64"/>
                      <a:pt x="97" y="67"/>
                    </a:cubicBezTo>
                    <a:cubicBezTo>
                      <a:pt x="93" y="68"/>
                      <a:pt x="90" y="70"/>
                      <a:pt x="86" y="71"/>
                    </a:cubicBezTo>
                    <a:cubicBezTo>
                      <a:pt x="92" y="68"/>
                      <a:pt x="98" y="66"/>
                      <a:pt x="103" y="63"/>
                    </a:cubicBezTo>
                    <a:cubicBezTo>
                      <a:pt x="110" y="60"/>
                      <a:pt x="118" y="59"/>
                      <a:pt x="124" y="54"/>
                    </a:cubicBezTo>
                    <a:cubicBezTo>
                      <a:pt x="125" y="55"/>
                      <a:pt x="125" y="56"/>
                      <a:pt x="125" y="57"/>
                    </a:cubicBezTo>
                    <a:close/>
                    <a:moveTo>
                      <a:pt x="126" y="35"/>
                    </a:moveTo>
                    <a:cubicBezTo>
                      <a:pt x="110" y="42"/>
                      <a:pt x="94" y="47"/>
                      <a:pt x="78" y="54"/>
                    </a:cubicBezTo>
                    <a:cubicBezTo>
                      <a:pt x="73" y="56"/>
                      <a:pt x="67" y="59"/>
                      <a:pt x="62" y="61"/>
                    </a:cubicBezTo>
                    <a:cubicBezTo>
                      <a:pt x="68" y="58"/>
                      <a:pt x="74" y="55"/>
                      <a:pt x="80" y="53"/>
                    </a:cubicBezTo>
                    <a:cubicBezTo>
                      <a:pt x="95" y="46"/>
                      <a:pt x="109" y="40"/>
                      <a:pt x="122" y="31"/>
                    </a:cubicBezTo>
                    <a:cubicBezTo>
                      <a:pt x="124" y="32"/>
                      <a:pt x="125" y="33"/>
                      <a:pt x="126" y="35"/>
                    </a:cubicBezTo>
                    <a:close/>
                    <a:moveTo>
                      <a:pt x="121" y="31"/>
                    </a:moveTo>
                    <a:cubicBezTo>
                      <a:pt x="115" y="34"/>
                      <a:pt x="108" y="38"/>
                      <a:pt x="102" y="41"/>
                    </a:cubicBezTo>
                    <a:cubicBezTo>
                      <a:pt x="94" y="44"/>
                      <a:pt x="86" y="48"/>
                      <a:pt x="78" y="51"/>
                    </a:cubicBezTo>
                    <a:cubicBezTo>
                      <a:pt x="76" y="52"/>
                      <a:pt x="75" y="53"/>
                      <a:pt x="73" y="54"/>
                    </a:cubicBezTo>
                    <a:cubicBezTo>
                      <a:pt x="74" y="53"/>
                      <a:pt x="75" y="53"/>
                      <a:pt x="76" y="52"/>
                    </a:cubicBezTo>
                    <a:cubicBezTo>
                      <a:pt x="83" y="49"/>
                      <a:pt x="90" y="46"/>
                      <a:pt x="97" y="43"/>
                    </a:cubicBezTo>
                    <a:cubicBezTo>
                      <a:pt x="104" y="39"/>
                      <a:pt x="110" y="35"/>
                      <a:pt x="117" y="30"/>
                    </a:cubicBezTo>
                    <a:cubicBezTo>
                      <a:pt x="118" y="30"/>
                      <a:pt x="120" y="30"/>
                      <a:pt x="121" y="31"/>
                    </a:cubicBezTo>
                    <a:close/>
                    <a:moveTo>
                      <a:pt x="113" y="26"/>
                    </a:moveTo>
                    <a:cubicBezTo>
                      <a:pt x="113" y="26"/>
                      <a:pt x="113" y="26"/>
                      <a:pt x="113" y="26"/>
                    </a:cubicBezTo>
                    <a:cubicBezTo>
                      <a:pt x="105" y="29"/>
                      <a:pt x="97" y="33"/>
                      <a:pt x="90" y="37"/>
                    </a:cubicBezTo>
                    <a:cubicBezTo>
                      <a:pt x="81" y="40"/>
                      <a:pt x="73" y="43"/>
                      <a:pt x="65" y="47"/>
                    </a:cubicBezTo>
                    <a:cubicBezTo>
                      <a:pt x="56" y="51"/>
                      <a:pt x="48" y="56"/>
                      <a:pt x="39" y="61"/>
                    </a:cubicBezTo>
                    <a:cubicBezTo>
                      <a:pt x="32" y="64"/>
                      <a:pt x="24" y="66"/>
                      <a:pt x="18" y="71"/>
                    </a:cubicBezTo>
                    <a:cubicBezTo>
                      <a:pt x="18" y="71"/>
                      <a:pt x="17" y="71"/>
                      <a:pt x="17" y="70"/>
                    </a:cubicBezTo>
                    <a:cubicBezTo>
                      <a:pt x="31" y="60"/>
                      <a:pt x="47" y="52"/>
                      <a:pt x="63" y="45"/>
                    </a:cubicBezTo>
                    <a:cubicBezTo>
                      <a:pt x="73" y="40"/>
                      <a:pt x="82" y="35"/>
                      <a:pt x="92" y="31"/>
                    </a:cubicBezTo>
                    <a:cubicBezTo>
                      <a:pt x="99" y="28"/>
                      <a:pt x="107" y="25"/>
                      <a:pt x="113" y="19"/>
                    </a:cubicBezTo>
                    <a:cubicBezTo>
                      <a:pt x="114" y="21"/>
                      <a:pt x="114" y="24"/>
                      <a:pt x="113" y="26"/>
                    </a:cubicBezTo>
                    <a:close/>
                    <a:moveTo>
                      <a:pt x="113" y="18"/>
                    </a:moveTo>
                    <a:cubicBezTo>
                      <a:pt x="111" y="19"/>
                      <a:pt x="109" y="21"/>
                      <a:pt x="107" y="22"/>
                    </a:cubicBezTo>
                    <a:cubicBezTo>
                      <a:pt x="104" y="23"/>
                      <a:pt x="101" y="25"/>
                      <a:pt x="98" y="26"/>
                    </a:cubicBezTo>
                    <a:cubicBezTo>
                      <a:pt x="92" y="29"/>
                      <a:pt x="85" y="32"/>
                      <a:pt x="78" y="35"/>
                    </a:cubicBezTo>
                    <a:cubicBezTo>
                      <a:pt x="65" y="41"/>
                      <a:pt x="52" y="48"/>
                      <a:pt x="39" y="54"/>
                    </a:cubicBezTo>
                    <a:cubicBezTo>
                      <a:pt x="33" y="57"/>
                      <a:pt x="27" y="60"/>
                      <a:pt x="22" y="63"/>
                    </a:cubicBezTo>
                    <a:cubicBezTo>
                      <a:pt x="34" y="56"/>
                      <a:pt x="46" y="49"/>
                      <a:pt x="58" y="43"/>
                    </a:cubicBezTo>
                    <a:cubicBezTo>
                      <a:pt x="71" y="36"/>
                      <a:pt x="84" y="30"/>
                      <a:pt x="97" y="23"/>
                    </a:cubicBezTo>
                    <a:cubicBezTo>
                      <a:pt x="99" y="21"/>
                      <a:pt x="101" y="20"/>
                      <a:pt x="103" y="18"/>
                    </a:cubicBezTo>
                    <a:cubicBezTo>
                      <a:pt x="104" y="18"/>
                      <a:pt x="105" y="17"/>
                      <a:pt x="106" y="16"/>
                    </a:cubicBezTo>
                    <a:cubicBezTo>
                      <a:pt x="106" y="16"/>
                      <a:pt x="107" y="16"/>
                      <a:pt x="107" y="15"/>
                    </a:cubicBezTo>
                    <a:cubicBezTo>
                      <a:pt x="108" y="15"/>
                      <a:pt x="109" y="15"/>
                      <a:pt x="109" y="14"/>
                    </a:cubicBezTo>
                    <a:cubicBezTo>
                      <a:pt x="110" y="15"/>
                      <a:pt x="111" y="15"/>
                      <a:pt x="111" y="16"/>
                    </a:cubicBezTo>
                    <a:cubicBezTo>
                      <a:pt x="112" y="16"/>
                      <a:pt x="112" y="17"/>
                      <a:pt x="113" y="18"/>
                    </a:cubicBezTo>
                    <a:close/>
                    <a:moveTo>
                      <a:pt x="109" y="14"/>
                    </a:moveTo>
                    <a:cubicBezTo>
                      <a:pt x="108" y="14"/>
                      <a:pt x="108" y="14"/>
                      <a:pt x="108" y="14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06" y="15"/>
                      <a:pt x="105" y="16"/>
                      <a:pt x="103" y="17"/>
                    </a:cubicBezTo>
                    <a:cubicBezTo>
                      <a:pt x="97" y="20"/>
                      <a:pt x="91" y="24"/>
                      <a:pt x="85" y="27"/>
                    </a:cubicBezTo>
                    <a:cubicBezTo>
                      <a:pt x="72" y="33"/>
                      <a:pt x="59" y="38"/>
                      <a:pt x="47" y="45"/>
                    </a:cubicBezTo>
                    <a:cubicBezTo>
                      <a:pt x="41" y="49"/>
                      <a:pt x="34" y="53"/>
                      <a:pt x="28" y="56"/>
                    </a:cubicBezTo>
                    <a:cubicBezTo>
                      <a:pt x="26" y="57"/>
                      <a:pt x="23" y="58"/>
                      <a:pt x="21" y="60"/>
                    </a:cubicBezTo>
                    <a:cubicBezTo>
                      <a:pt x="42" y="45"/>
                      <a:pt x="66" y="34"/>
                      <a:pt x="88" y="21"/>
                    </a:cubicBezTo>
                    <a:cubicBezTo>
                      <a:pt x="90" y="20"/>
                      <a:pt x="91" y="19"/>
                      <a:pt x="92" y="18"/>
                    </a:cubicBezTo>
                    <a:cubicBezTo>
                      <a:pt x="93" y="17"/>
                      <a:pt x="93" y="17"/>
                      <a:pt x="94" y="17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4" y="17"/>
                      <a:pt x="95" y="18"/>
                      <a:pt x="96" y="17"/>
                    </a:cubicBezTo>
                    <a:cubicBezTo>
                      <a:pt x="99" y="14"/>
                      <a:pt x="104" y="12"/>
                      <a:pt x="109" y="14"/>
                    </a:cubicBezTo>
                    <a:close/>
                    <a:moveTo>
                      <a:pt x="84" y="6"/>
                    </a:moveTo>
                    <a:cubicBezTo>
                      <a:pt x="80" y="7"/>
                      <a:pt x="76" y="10"/>
                      <a:pt x="73" y="13"/>
                    </a:cubicBezTo>
                    <a:cubicBezTo>
                      <a:pt x="75" y="8"/>
                      <a:pt x="80" y="6"/>
                      <a:pt x="84" y="6"/>
                    </a:cubicBezTo>
                    <a:close/>
                    <a:moveTo>
                      <a:pt x="70" y="14"/>
                    </a:moveTo>
                    <a:cubicBezTo>
                      <a:pt x="65" y="18"/>
                      <a:pt x="59" y="22"/>
                      <a:pt x="53" y="25"/>
                    </a:cubicBezTo>
                    <a:cubicBezTo>
                      <a:pt x="41" y="32"/>
                      <a:pt x="28" y="38"/>
                      <a:pt x="16" y="45"/>
                    </a:cubicBezTo>
                    <a:cubicBezTo>
                      <a:pt x="13" y="47"/>
                      <a:pt x="10" y="49"/>
                      <a:pt x="7" y="50"/>
                    </a:cubicBezTo>
                    <a:cubicBezTo>
                      <a:pt x="10" y="49"/>
                      <a:pt x="13" y="46"/>
                      <a:pt x="15" y="44"/>
                    </a:cubicBezTo>
                    <a:cubicBezTo>
                      <a:pt x="21" y="40"/>
                      <a:pt x="27" y="37"/>
                      <a:pt x="33" y="33"/>
                    </a:cubicBezTo>
                    <a:cubicBezTo>
                      <a:pt x="39" y="30"/>
                      <a:pt x="46" y="26"/>
                      <a:pt x="52" y="22"/>
                    </a:cubicBezTo>
                    <a:cubicBezTo>
                      <a:pt x="57" y="20"/>
                      <a:pt x="62" y="16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2"/>
                      <a:pt x="68" y="12"/>
                      <a:pt x="69" y="12"/>
                    </a:cubicBezTo>
                    <a:cubicBezTo>
                      <a:pt x="69" y="12"/>
                      <a:pt x="69" y="13"/>
                      <a:pt x="69" y="13"/>
                    </a:cubicBezTo>
                    <a:cubicBezTo>
                      <a:pt x="70" y="14"/>
                      <a:pt x="70" y="14"/>
                      <a:pt x="70" y="14"/>
                    </a:cubicBezTo>
                    <a:close/>
                    <a:moveTo>
                      <a:pt x="58" y="5"/>
                    </a:moveTo>
                    <a:cubicBezTo>
                      <a:pt x="59" y="5"/>
                      <a:pt x="60" y="5"/>
                      <a:pt x="61" y="5"/>
                    </a:cubicBezTo>
                    <a:cubicBezTo>
                      <a:pt x="59" y="6"/>
                      <a:pt x="57" y="8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4" y="8"/>
                      <a:pt x="55" y="7"/>
                      <a:pt x="58" y="5"/>
                    </a:cubicBezTo>
                    <a:close/>
                    <a:moveTo>
                      <a:pt x="47" y="14"/>
                    </a:moveTo>
                    <a:cubicBezTo>
                      <a:pt x="46" y="14"/>
                      <a:pt x="45" y="15"/>
                      <a:pt x="44" y="15"/>
                    </a:cubicBezTo>
                    <a:cubicBezTo>
                      <a:pt x="39" y="18"/>
                      <a:pt x="33" y="19"/>
                      <a:pt x="28" y="23"/>
                    </a:cubicBezTo>
                    <a:cubicBezTo>
                      <a:pt x="28" y="23"/>
                      <a:pt x="28" y="22"/>
                      <a:pt x="28" y="22"/>
                    </a:cubicBezTo>
                    <a:cubicBezTo>
                      <a:pt x="33" y="19"/>
                      <a:pt x="38" y="15"/>
                      <a:pt x="42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7" y="12"/>
                      <a:pt x="33" y="15"/>
                      <a:pt x="29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30" y="15"/>
                      <a:pt x="32" y="14"/>
                      <a:pt x="32" y="14"/>
                    </a:cubicBezTo>
                    <a:cubicBezTo>
                      <a:pt x="35" y="12"/>
                      <a:pt x="37" y="11"/>
                      <a:pt x="39" y="9"/>
                    </a:cubicBezTo>
                    <a:cubicBezTo>
                      <a:pt x="42" y="9"/>
                      <a:pt x="45" y="11"/>
                      <a:pt x="47" y="14"/>
                    </a:cubicBezTo>
                    <a:close/>
                    <a:moveTo>
                      <a:pt x="34" y="11"/>
                    </a:moveTo>
                    <a:cubicBezTo>
                      <a:pt x="35" y="10"/>
                      <a:pt x="37" y="9"/>
                      <a:pt x="38" y="9"/>
                    </a:cubicBezTo>
                    <a:cubicBezTo>
                      <a:pt x="36" y="11"/>
                      <a:pt x="33" y="12"/>
                      <a:pt x="31" y="14"/>
                    </a:cubicBezTo>
                    <a:cubicBezTo>
                      <a:pt x="31" y="13"/>
                      <a:pt x="32" y="12"/>
                      <a:pt x="34" y="11"/>
                    </a:cubicBezTo>
                    <a:close/>
                    <a:moveTo>
                      <a:pt x="23" y="24"/>
                    </a:moveTo>
                    <a:cubicBezTo>
                      <a:pt x="20" y="25"/>
                      <a:pt x="17" y="27"/>
                      <a:pt x="14" y="29"/>
                    </a:cubicBezTo>
                    <a:cubicBezTo>
                      <a:pt x="11" y="31"/>
                      <a:pt x="16" y="26"/>
                      <a:pt x="16" y="26"/>
                    </a:cubicBezTo>
                    <a:cubicBezTo>
                      <a:pt x="18" y="24"/>
                      <a:pt x="20" y="23"/>
                      <a:pt x="21" y="21"/>
                    </a:cubicBezTo>
                    <a:cubicBezTo>
                      <a:pt x="22" y="22"/>
                      <a:pt x="22" y="23"/>
                      <a:pt x="23" y="24"/>
                    </a:cubicBezTo>
                    <a:close/>
                    <a:moveTo>
                      <a:pt x="13" y="18"/>
                    </a:moveTo>
                    <a:cubicBezTo>
                      <a:pt x="11" y="19"/>
                      <a:pt x="9" y="21"/>
                      <a:pt x="7" y="22"/>
                    </a:cubicBezTo>
                    <a:cubicBezTo>
                      <a:pt x="7" y="22"/>
                      <a:pt x="7" y="22"/>
                      <a:pt x="8" y="21"/>
                    </a:cubicBezTo>
                    <a:cubicBezTo>
                      <a:pt x="9" y="19"/>
                      <a:pt x="11" y="18"/>
                      <a:pt x="13" y="1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solidFill>
                  <a:srgbClr val="B7B0F7"/>
                </a:solidFill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>
                  <a:defRPr/>
                </a:pPr>
                <a:endParaRPr lang="zh-CN" altLang="en-US" kern="0" dirty="0">
                  <a:solidFill>
                    <a:prstClr val="black"/>
                  </a:solidFill>
                  <a:latin typeface="等线"/>
                  <a:ea typeface="等线"/>
                </a:endParaRPr>
              </a:p>
            </p:txBody>
          </p:sp>
          <p:sp>
            <p:nvSpPr>
              <p:cNvPr id="15" name="4">
                <a:extLst>
                  <a:ext uri="{FF2B5EF4-FFF2-40B4-BE49-F238E27FC236}">
                    <a16:creationId xmlns:a16="http://schemas.microsoft.com/office/drawing/2014/main" id="{84A135A5-5915-4703-B3B3-62DAE5E83B26}"/>
                  </a:ext>
                </a:extLst>
              </p:cNvPr>
              <p:cNvSpPr txBox="1"/>
              <p:nvPr/>
            </p:nvSpPr>
            <p:spPr>
              <a:xfrm>
                <a:off x="1387206" y="2790728"/>
                <a:ext cx="2441894" cy="1421720"/>
              </a:xfrm>
              <a:prstGeom prst="ellipse">
                <a:avLst/>
              </a:prstGeom>
              <a:solidFill>
                <a:srgbClr val="FBF9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8B34F6-281E-4F60-AAD7-BD3D625A58F4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ươu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51084D-D98E-4206-9511-60E8C393AA4E}"/>
              </a:ext>
            </a:extLst>
          </p:cNvPr>
          <p:cNvGrpSpPr/>
          <p:nvPr/>
        </p:nvGrpSpPr>
        <p:grpSpPr>
          <a:xfrm>
            <a:off x="6574001" y="2070084"/>
            <a:ext cx="2441894" cy="1421720"/>
            <a:chOff x="1915919" y="2274933"/>
            <a:chExt cx="2441894" cy="1421720"/>
          </a:xfrm>
        </p:grpSpPr>
        <p:sp>
          <p:nvSpPr>
            <p:cNvPr id="38" name="4">
              <a:extLst>
                <a:ext uri="{FF2B5EF4-FFF2-40B4-BE49-F238E27FC236}">
                  <a16:creationId xmlns:a16="http://schemas.microsoft.com/office/drawing/2014/main" id="{1427F5F5-DAC6-44E4-A48D-4954C0C2DE15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87D9EE-FEAA-49D0-80EE-E3E3994068F6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hươu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7D6E429-63EB-4CC2-8DF8-4870BEF27AFF}"/>
              </a:ext>
            </a:extLst>
          </p:cNvPr>
          <p:cNvGrpSpPr/>
          <p:nvPr/>
        </p:nvGrpSpPr>
        <p:grpSpPr>
          <a:xfrm>
            <a:off x="6574001" y="4157629"/>
            <a:ext cx="2441894" cy="1421720"/>
            <a:chOff x="1915919" y="2274933"/>
            <a:chExt cx="2441894" cy="1421720"/>
          </a:xfrm>
        </p:grpSpPr>
        <p:sp>
          <p:nvSpPr>
            <p:cNvPr id="40" name="4">
              <a:extLst>
                <a:ext uri="{FF2B5EF4-FFF2-40B4-BE49-F238E27FC236}">
                  <a16:creationId xmlns:a16="http://schemas.microsoft.com/office/drawing/2014/main" id="{257FAE68-F66A-4139-B11C-0C82C7EC59D4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455FF79-CA87-4064-996A-A00A626FE7B2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5000" kern="0" dirty="0">
                  <a:solidFill>
                    <a:srgbClr val="F3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C9790F-AB40-43A2-9A81-C58E1C18E7F8}"/>
              </a:ext>
            </a:extLst>
          </p:cNvPr>
          <p:cNvCxnSpPr>
            <a:cxnSpLocks/>
          </p:cNvCxnSpPr>
          <p:nvPr/>
        </p:nvCxnSpPr>
        <p:spPr>
          <a:xfrm flipV="1">
            <a:off x="4899047" y="2780944"/>
            <a:ext cx="1523767" cy="489381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A1703E-F90D-45DC-BF61-040D06446B2E}"/>
              </a:ext>
            </a:extLst>
          </p:cNvPr>
          <p:cNvCxnSpPr>
            <a:cxnSpLocks/>
          </p:cNvCxnSpPr>
          <p:nvPr/>
        </p:nvCxnSpPr>
        <p:spPr>
          <a:xfrm>
            <a:off x="4899047" y="3981186"/>
            <a:ext cx="1523767" cy="633845"/>
          </a:xfrm>
          <a:prstGeom prst="straightConnector1">
            <a:avLst/>
          </a:prstGeom>
          <a:ln w="28575">
            <a:solidFill>
              <a:srgbClr val="6D6A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0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104428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zh-CN" alt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AEAD17-27E4-47BC-86EB-37F027ED6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282" y="1468680"/>
            <a:ext cx="7557436" cy="4566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282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253">
            <a:extLst>
              <a:ext uri="{FF2B5EF4-FFF2-40B4-BE49-F238E27FC236}">
                <a16:creationId xmlns:a16="http://schemas.microsoft.com/office/drawing/2014/main" id="{3EBA3D9D-0D93-4D6E-BC2A-146B49D05729}"/>
              </a:ext>
            </a:extLst>
          </p:cNvPr>
          <p:cNvSpPr/>
          <p:nvPr/>
        </p:nvSpPr>
        <p:spPr>
          <a:xfrm>
            <a:off x="1869969" y="597473"/>
            <a:ext cx="8344348" cy="3853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0" h="20986" extrusionOk="0">
                <a:moveTo>
                  <a:pt x="7677" y="0"/>
                </a:moveTo>
                <a:cubicBezTo>
                  <a:pt x="6328" y="0"/>
                  <a:pt x="4979" y="678"/>
                  <a:pt x="3950" y="2034"/>
                </a:cubicBezTo>
                <a:cubicBezTo>
                  <a:pt x="2558" y="3866"/>
                  <a:pt x="2110" y="6470"/>
                  <a:pt x="2601" y="8801"/>
                </a:cubicBezTo>
                <a:cubicBezTo>
                  <a:pt x="1921" y="8722"/>
                  <a:pt x="1220" y="9010"/>
                  <a:pt x="700" y="9695"/>
                </a:cubicBezTo>
                <a:cubicBezTo>
                  <a:pt x="-233" y="10923"/>
                  <a:pt x="-233" y="12914"/>
                  <a:pt x="700" y="14142"/>
                </a:cubicBezTo>
                <a:cubicBezTo>
                  <a:pt x="1179" y="14773"/>
                  <a:pt x="1812" y="15074"/>
                  <a:pt x="2439" y="15057"/>
                </a:cubicBezTo>
                <a:cubicBezTo>
                  <a:pt x="2563" y="16127"/>
                  <a:pt x="2933" y="17158"/>
                  <a:pt x="3559" y="17982"/>
                </a:cubicBezTo>
                <a:cubicBezTo>
                  <a:pt x="4992" y="19868"/>
                  <a:pt x="7239" y="20014"/>
                  <a:pt x="8806" y="18436"/>
                </a:cubicBezTo>
                <a:cubicBezTo>
                  <a:pt x="8944" y="18682"/>
                  <a:pt x="9091" y="18920"/>
                  <a:pt x="9260" y="19142"/>
                </a:cubicBezTo>
                <a:cubicBezTo>
                  <a:pt x="11127" y="21600"/>
                  <a:pt x="14152" y="21600"/>
                  <a:pt x="16019" y="19142"/>
                </a:cubicBezTo>
                <a:cubicBezTo>
                  <a:pt x="16752" y="18177"/>
                  <a:pt x="17193" y="16976"/>
                  <a:pt x="17350" y="15724"/>
                </a:cubicBezTo>
                <a:cubicBezTo>
                  <a:pt x="18335" y="16240"/>
                  <a:pt x="19501" y="15975"/>
                  <a:pt x="20298" y="14926"/>
                </a:cubicBezTo>
                <a:cubicBezTo>
                  <a:pt x="21367" y="13518"/>
                  <a:pt x="21367" y="11237"/>
                  <a:pt x="20298" y="9830"/>
                </a:cubicBezTo>
                <a:cubicBezTo>
                  <a:pt x="19771" y="9136"/>
                  <a:pt x="19083" y="8787"/>
                  <a:pt x="18392" y="8777"/>
                </a:cubicBezTo>
                <a:cubicBezTo>
                  <a:pt x="18612" y="6979"/>
                  <a:pt x="18201" y="5074"/>
                  <a:pt x="17148" y="3687"/>
                </a:cubicBezTo>
                <a:cubicBezTo>
                  <a:pt x="15711" y="1795"/>
                  <a:pt x="13538" y="1468"/>
                  <a:pt x="11842" y="2697"/>
                </a:cubicBezTo>
                <a:cubicBezTo>
                  <a:pt x="11707" y="2468"/>
                  <a:pt x="11564" y="2244"/>
                  <a:pt x="11404" y="2034"/>
                </a:cubicBezTo>
                <a:cubicBezTo>
                  <a:pt x="10375" y="678"/>
                  <a:pt x="9026" y="0"/>
                  <a:pt x="7677" y="0"/>
                </a:cubicBezTo>
                <a:close/>
              </a:path>
            </a:pathLst>
          </a:custGeom>
          <a:solidFill>
            <a:srgbClr val="9491F5"/>
          </a:solidFill>
          <a:ln w="19050" cmpd="sng">
            <a:solidFill>
              <a:srgbClr val="FFFFFF"/>
            </a:solidFill>
            <a:miter lim="400000"/>
          </a:ln>
          <a:effectLst>
            <a:outerShdw blurRad="50800" dist="127000" dir="2700000" rotWithShape="0">
              <a:srgbClr val="000000">
                <a:alpha val="2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4267" dirty="0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003AF1-C41D-4A37-97FF-A8AD51496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96" y="1585165"/>
            <a:ext cx="4480948" cy="2152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2F3081-ED85-4E09-9900-2FCE7D2EDF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0" t="1891" r="2700" b="1893"/>
          <a:stretch>
            <a:fillRect/>
          </a:stretch>
        </p:blipFill>
        <p:spPr>
          <a:xfrm rot="21241679">
            <a:off x="2764399" y="1583784"/>
            <a:ext cx="2326515" cy="1881024"/>
          </a:xfrm>
          <a:custGeom>
            <a:avLst/>
            <a:gdLst>
              <a:gd name="connsiteX0" fmla="*/ 1036547 w 2848943"/>
              <a:gd name="connsiteY0" fmla="*/ 0 h 2529570"/>
              <a:gd name="connsiteX1" fmla="*/ 1539782 w 2848943"/>
              <a:gd name="connsiteY1" fmla="*/ 245177 h 2529570"/>
              <a:gd name="connsiteX2" fmla="*/ 1598923 w 2848943"/>
              <a:gd name="connsiteY2" fmla="*/ 325094 h 2529570"/>
              <a:gd name="connsiteX3" fmla="*/ 2315361 w 2848943"/>
              <a:gd name="connsiteY3" fmla="*/ 444427 h 2529570"/>
              <a:gd name="connsiteX4" fmla="*/ 2483332 w 2848943"/>
              <a:gd name="connsiteY4" fmla="*/ 1057971 h 2529570"/>
              <a:gd name="connsiteX5" fmla="*/ 2740688 w 2848943"/>
              <a:gd name="connsiteY5" fmla="*/ 1184898 h 2529570"/>
              <a:gd name="connsiteX6" fmla="*/ 2740688 w 2848943"/>
              <a:gd name="connsiteY6" fmla="*/ 1799165 h 2529570"/>
              <a:gd name="connsiteX7" fmla="*/ 2342636 w 2848943"/>
              <a:gd name="connsiteY7" fmla="*/ 1895355 h 2529570"/>
              <a:gd name="connsiteX8" fmla="*/ 2162919 w 2848943"/>
              <a:gd name="connsiteY8" fmla="*/ 2307357 h 2529570"/>
              <a:gd name="connsiteX9" fmla="*/ 1250290 w 2848943"/>
              <a:gd name="connsiteY9" fmla="*/ 2307357 h 2529570"/>
              <a:gd name="connsiteX10" fmla="*/ 1188989 w 2848943"/>
              <a:gd name="connsiteY10" fmla="*/ 2222257 h 2529570"/>
              <a:gd name="connsiteX11" fmla="*/ 480517 w 2848943"/>
              <a:gd name="connsiteY11" fmla="*/ 2167532 h 2529570"/>
              <a:gd name="connsiteX12" fmla="*/ 329290 w 2848943"/>
              <a:gd name="connsiteY12" fmla="*/ 1814956 h 2529570"/>
              <a:gd name="connsiteX13" fmla="*/ 94483 w 2848943"/>
              <a:gd name="connsiteY13" fmla="*/ 1704662 h 2529570"/>
              <a:gd name="connsiteX14" fmla="*/ 94483 w 2848943"/>
              <a:gd name="connsiteY14" fmla="*/ 1168626 h 2529570"/>
              <a:gd name="connsiteX15" fmla="*/ 351164 w 2848943"/>
              <a:gd name="connsiteY15" fmla="*/ 1060864 h 2529570"/>
              <a:gd name="connsiteX16" fmla="*/ 533312 w 2848943"/>
              <a:gd name="connsiteY16" fmla="*/ 245177 h 2529570"/>
              <a:gd name="connsiteX17" fmla="*/ 1036547 w 2848943"/>
              <a:gd name="connsiteY17" fmla="*/ 0 h 252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48943" h="2529570">
                <a:moveTo>
                  <a:pt x="1036547" y="0"/>
                </a:moveTo>
                <a:cubicBezTo>
                  <a:pt x="1218695" y="0"/>
                  <a:pt x="1400842" y="81726"/>
                  <a:pt x="1539782" y="245177"/>
                </a:cubicBezTo>
                <a:cubicBezTo>
                  <a:pt x="1561386" y="270490"/>
                  <a:pt x="1580695" y="297490"/>
                  <a:pt x="1598923" y="325094"/>
                </a:cubicBezTo>
                <a:cubicBezTo>
                  <a:pt x="1827924" y="176951"/>
                  <a:pt x="2121332" y="216368"/>
                  <a:pt x="2315361" y="444427"/>
                </a:cubicBezTo>
                <a:cubicBezTo>
                  <a:pt x="2457542" y="611615"/>
                  <a:pt x="2513037" y="841242"/>
                  <a:pt x="2483332" y="1057971"/>
                </a:cubicBezTo>
                <a:cubicBezTo>
                  <a:pt x="2576633" y="1059176"/>
                  <a:pt x="2669530" y="1101244"/>
                  <a:pt x="2740688" y="1184898"/>
                </a:cubicBezTo>
                <a:cubicBezTo>
                  <a:pt x="2885029" y="1354497"/>
                  <a:pt x="2885029" y="1629446"/>
                  <a:pt x="2740688" y="1799165"/>
                </a:cubicBezTo>
                <a:cubicBezTo>
                  <a:pt x="2633073" y="1925610"/>
                  <a:pt x="2475635" y="1957553"/>
                  <a:pt x="2342636" y="1895355"/>
                </a:cubicBezTo>
                <a:cubicBezTo>
                  <a:pt x="2321438" y="2046270"/>
                  <a:pt x="2261892" y="2191037"/>
                  <a:pt x="2162919" y="2307357"/>
                </a:cubicBezTo>
                <a:cubicBezTo>
                  <a:pt x="1910829" y="2603642"/>
                  <a:pt x="1502381" y="2603642"/>
                  <a:pt x="1250290" y="2307357"/>
                </a:cubicBezTo>
                <a:cubicBezTo>
                  <a:pt x="1227471" y="2280598"/>
                  <a:pt x="1207623" y="2251909"/>
                  <a:pt x="1188989" y="2222257"/>
                </a:cubicBezTo>
                <a:cubicBezTo>
                  <a:pt x="977407" y="2412467"/>
                  <a:pt x="674007" y="2394869"/>
                  <a:pt x="480517" y="2167532"/>
                </a:cubicBezTo>
                <a:cubicBezTo>
                  <a:pt x="395992" y="2068208"/>
                  <a:pt x="346033" y="1943932"/>
                  <a:pt x="329290" y="1814956"/>
                </a:cubicBezTo>
                <a:cubicBezTo>
                  <a:pt x="244630" y="1817005"/>
                  <a:pt x="159160" y="1780723"/>
                  <a:pt x="94483" y="1704662"/>
                </a:cubicBezTo>
                <a:cubicBezTo>
                  <a:pt x="-31494" y="1556641"/>
                  <a:pt x="-31494" y="1316647"/>
                  <a:pt x="94483" y="1168626"/>
                </a:cubicBezTo>
                <a:cubicBezTo>
                  <a:pt x="164696" y="1086056"/>
                  <a:pt x="259348" y="1051341"/>
                  <a:pt x="351164" y="1060864"/>
                </a:cubicBezTo>
                <a:cubicBezTo>
                  <a:pt x="284867" y="779887"/>
                  <a:pt x="345358" y="466004"/>
                  <a:pt x="533312" y="245177"/>
                </a:cubicBezTo>
                <a:cubicBezTo>
                  <a:pt x="672252" y="81726"/>
                  <a:pt x="854399" y="0"/>
                  <a:pt x="1036547" y="0"/>
                </a:cubicBezTo>
                <a:close/>
              </a:path>
            </a:pathLst>
          </a:custGeom>
          <a:ln>
            <a:solidFill>
              <a:srgbClr val="DA94D5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67091017-3DE1-45EA-82E2-1D831B6F64B4}"/>
              </a:ext>
            </a:extLst>
          </p:cNvPr>
          <p:cNvSpPr/>
          <p:nvPr/>
        </p:nvSpPr>
        <p:spPr>
          <a:xfrm>
            <a:off x="1399135" y="296838"/>
            <a:ext cx="10366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2982B8D8-0BE5-436C-B664-9C0F1D14671C}"/>
              </a:ext>
            </a:extLst>
          </p:cNvPr>
          <p:cNvSpPr/>
          <p:nvPr/>
        </p:nvSpPr>
        <p:spPr>
          <a:xfrm>
            <a:off x="1644071" y="2135458"/>
            <a:ext cx="9031118" cy="1193390"/>
          </a:xfrm>
          <a:prstGeom prst="rect">
            <a:avLst/>
          </a:prstGeom>
          <a:solidFill>
            <a:srgbClr val="9BE7FF"/>
          </a:solidFill>
          <a:ln>
            <a:noFill/>
          </a:ln>
          <a:effectLst>
            <a:glow rad="101600">
              <a:srgbClr val="DA94D5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27CCCC17-8D8A-464B-801C-35D4631F7B60}"/>
              </a:ext>
            </a:extLst>
          </p:cNvPr>
          <p:cNvSpPr/>
          <p:nvPr/>
        </p:nvSpPr>
        <p:spPr>
          <a:xfrm>
            <a:off x="2045851" y="2254060"/>
            <a:ext cx="33574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8825D54B-C18E-4D94-AAB4-A2D34000F80C}"/>
              </a:ext>
            </a:extLst>
          </p:cNvPr>
          <p:cNvSpPr/>
          <p:nvPr/>
        </p:nvSpPr>
        <p:spPr>
          <a:xfrm>
            <a:off x="8650681" y="2256533"/>
            <a:ext cx="15185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E6FA695C-866C-4E34-B5EC-F5481CFEBD2A}"/>
              </a:ext>
            </a:extLst>
          </p:cNvPr>
          <p:cNvSpPr/>
          <p:nvPr/>
        </p:nvSpPr>
        <p:spPr>
          <a:xfrm>
            <a:off x="734030" y="3990072"/>
            <a:ext cx="107205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5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5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</a:t>
            </a:r>
            <a:r>
              <a:rPr lang="en-US" altLang="zh-CN" sz="5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5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5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5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5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</a:t>
            </a:r>
            <a:r>
              <a:rPr lang="en-US" altLang="zh-CN" sz="5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5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5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A0AF80E2-313D-4D3A-9824-38717EFD0EDA}"/>
              </a:ext>
            </a:extLst>
          </p:cNvPr>
          <p:cNvSpPr/>
          <p:nvPr/>
        </p:nvSpPr>
        <p:spPr>
          <a:xfrm>
            <a:off x="5505695" y="2254060"/>
            <a:ext cx="31025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yếm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80A24B12-8B0C-4836-BB28-5295D129306B}"/>
              </a:ext>
            </a:extLst>
          </p:cNvPr>
          <p:cNvSpPr/>
          <p:nvPr/>
        </p:nvSpPr>
        <p:spPr>
          <a:xfrm>
            <a:off x="3601143" y="4220905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-0.00278 L -0.21433 0.2523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/>
      <p:bldP spid="14" grpId="0"/>
      <p:bldP spid="15" grpId="0"/>
      <p:bldP spid="16" grpId="0"/>
      <p:bldP spid="16" grpId="1"/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3">
            <a:extLst>
              <a:ext uri="{FF2B5EF4-FFF2-40B4-BE49-F238E27FC236}">
                <a16:creationId xmlns:a16="http://schemas.microsoft.com/office/drawing/2014/main" id="{AB8136E8-A978-4998-B7E8-7CEFF07AA972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80CEE-819F-4930-BEFC-DC60DBC32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7A29F3-017A-4540-889A-D3EDDF133B93}"/>
              </a:ext>
            </a:extLst>
          </p:cNvPr>
          <p:cNvSpPr/>
          <p:nvPr/>
        </p:nvSpPr>
        <p:spPr>
          <a:xfrm>
            <a:off x="230984" y="1420238"/>
            <a:ext cx="11722317" cy="277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2A67AF3-4F00-4336-9675-ADDDDBF0C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95" y="3682050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E52C76-C085-4880-9470-648E2734DD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009"/>
          <a:stretch/>
        </p:blipFill>
        <p:spPr>
          <a:xfrm>
            <a:off x="72075" y="1637197"/>
            <a:ext cx="11812400" cy="239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8500A-520D-4E71-82D5-3630C5F0302D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DA4BA8-A1FA-456B-B870-21E2218462D7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53E8FF-3C5E-4E93-9163-DD785400DEC7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2360F1E0-A57C-4CD0-A9EF-138A8E0648EB}"/>
              </a:ext>
            </a:extLst>
          </p:cNvPr>
          <p:cNvSpPr/>
          <p:nvPr/>
        </p:nvSpPr>
        <p:spPr>
          <a:xfrm>
            <a:off x="1228435" y="251164"/>
            <a:ext cx="103941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4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D29CEC-A02B-4EEC-9C62-69A2477D20E8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9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30">
            <a:extLst>
              <a:ext uri="{FF2B5EF4-FFF2-40B4-BE49-F238E27FC236}">
                <a16:creationId xmlns:a16="http://schemas.microsoft.com/office/drawing/2014/main" id="{870EC5BA-E0BC-40E1-A62B-F1F889C064D1}"/>
              </a:ext>
            </a:extLst>
          </p:cNvPr>
          <p:cNvSpPr txBox="1"/>
          <p:nvPr/>
        </p:nvSpPr>
        <p:spPr>
          <a:xfrm>
            <a:off x="1323309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đông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30">
            <a:extLst>
              <a:ext uri="{FF2B5EF4-FFF2-40B4-BE49-F238E27FC236}">
                <a16:creationId xmlns:a16="http://schemas.microsoft.com/office/drawing/2014/main" id="{D6B0D841-D042-463D-962F-D302593E90AE}"/>
              </a:ext>
            </a:extLst>
          </p:cNvPr>
          <p:cNvSpPr txBox="1"/>
          <p:nvPr/>
        </p:nvSpPr>
        <p:spPr>
          <a:xfrm>
            <a:off x="4711625" y="5351919"/>
            <a:ext cx="2741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thiện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06ED04C9-FBD7-4333-A883-09FF4BFEB924}"/>
              </a:ext>
            </a:extLst>
          </p:cNvPr>
          <p:cNvSpPr txBox="1"/>
          <p:nvPr/>
        </p:nvSpPr>
        <p:spPr>
          <a:xfrm>
            <a:off x="8083906" y="5351919"/>
            <a:ext cx="292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sôi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nổi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D41CF7-B369-4647-A412-43C285792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25" y="1987782"/>
            <a:ext cx="4710706" cy="2907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64B534-0639-489C-AF90-1857D125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871" y="1959579"/>
            <a:ext cx="4710706" cy="2978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">
            <a:extLst>
              <a:ext uri="{FF2B5EF4-FFF2-40B4-BE49-F238E27FC236}">
                <a16:creationId xmlns:a16="http://schemas.microsoft.com/office/drawing/2014/main" id="{BA5C6D2A-9373-410A-A8CC-BD44C0DCBD43}"/>
              </a:ext>
            </a:extLst>
          </p:cNvPr>
          <p:cNvSpPr/>
          <p:nvPr/>
        </p:nvSpPr>
        <p:spPr>
          <a:xfrm>
            <a:off x="1228435" y="274736"/>
            <a:ext cx="28049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400" b="1" spc="600" dirty="0">
                <a:solidFill>
                  <a:srgbClr val="9491F5"/>
                </a:solidFill>
                <a:cs typeface="+mn-ea"/>
                <a:sym typeface="+mn-lt"/>
              </a:rPr>
              <a:t>TRANH 1</a:t>
            </a:r>
            <a:endParaRPr lang="zh-CN" altLang="en-US" sz="4400" b="1" spc="600" dirty="0">
              <a:solidFill>
                <a:srgbClr val="9491F5"/>
              </a:solidFill>
              <a:cs typeface="+mn-ea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E4B82E-DF59-4AAF-9A4E-0F5DC6BB7FE4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701DAE2-E6FA-4538-92F2-01223EB42366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D0EC16-EA32-4CEC-9BB0-5B36F1D0797D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D4F46D1-AD39-48E0-9265-321DB5B03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947" y="1312661"/>
            <a:ext cx="5754106" cy="3521073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7B9A33B-1956-4B50-8538-A392FDF4D6EB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9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53B4C893-67BB-411E-8E44-15551A2F4C35}"/>
              </a:ext>
            </a:extLst>
          </p:cNvPr>
          <p:cNvSpPr txBox="1"/>
          <p:nvPr/>
        </p:nvSpPr>
        <p:spPr>
          <a:xfrm>
            <a:off x="1323309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đông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5" name="30">
            <a:extLst>
              <a:ext uri="{FF2B5EF4-FFF2-40B4-BE49-F238E27FC236}">
                <a16:creationId xmlns:a16="http://schemas.microsoft.com/office/drawing/2014/main" id="{919D577B-DA66-4499-BE9D-80FEC6CABC5D}"/>
              </a:ext>
            </a:extLst>
          </p:cNvPr>
          <p:cNvSpPr txBox="1"/>
          <p:nvPr/>
        </p:nvSpPr>
        <p:spPr>
          <a:xfrm>
            <a:off x="4711625" y="5351919"/>
            <a:ext cx="2741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thiện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id="{06B76B68-5873-4AAB-A229-E22072EB209B}"/>
              </a:ext>
            </a:extLst>
          </p:cNvPr>
          <p:cNvSpPr txBox="1"/>
          <p:nvPr/>
        </p:nvSpPr>
        <p:spPr>
          <a:xfrm>
            <a:off x="8083906" y="5351919"/>
            <a:ext cx="292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sôi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nổi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800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">
            <a:extLst>
              <a:ext uri="{FF2B5EF4-FFF2-40B4-BE49-F238E27FC236}">
                <a16:creationId xmlns:a16="http://schemas.microsoft.com/office/drawing/2014/main" id="{BA5C6D2A-9373-410A-A8CC-BD44C0DCBD43}"/>
              </a:ext>
            </a:extLst>
          </p:cNvPr>
          <p:cNvSpPr/>
          <p:nvPr/>
        </p:nvSpPr>
        <p:spPr>
          <a:xfrm>
            <a:off x="1228435" y="274736"/>
            <a:ext cx="28049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400" b="1" spc="600" dirty="0">
                <a:solidFill>
                  <a:srgbClr val="9491F5"/>
                </a:solidFill>
                <a:cs typeface="+mn-ea"/>
                <a:sym typeface="+mn-lt"/>
              </a:rPr>
              <a:t>TRANH 2</a:t>
            </a:r>
            <a:endParaRPr lang="zh-CN" altLang="en-US" sz="4400" b="1" spc="600" dirty="0">
              <a:solidFill>
                <a:srgbClr val="9491F5"/>
              </a:solidFill>
              <a:cs typeface="+mn-ea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E4B82E-DF59-4AAF-9A4E-0F5DC6BB7FE4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701DAE2-E6FA-4538-92F2-01223EB42366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D0EC16-EA32-4CEC-9BB0-5B36F1D0797D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7B9A33B-1956-4B50-8538-A392FDF4D6EB}"/>
              </a:ext>
            </a:extLst>
          </p:cNvPr>
          <p:cNvSpPr/>
          <p:nvPr/>
        </p:nvSpPr>
        <p:spPr>
          <a:xfrm>
            <a:off x="196522" y="5395498"/>
            <a:ext cx="11796908" cy="663993"/>
          </a:xfrm>
          <a:prstGeom prst="rect">
            <a:avLst/>
          </a:prstGeom>
          <a:solidFill>
            <a:schemeClr val="bg1"/>
          </a:solidFill>
          <a:ln w="19050">
            <a:solidFill>
              <a:srgbClr val="9491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53B4C893-67BB-411E-8E44-15551A2F4C35}"/>
              </a:ext>
            </a:extLst>
          </p:cNvPr>
          <p:cNvSpPr txBox="1"/>
          <p:nvPr/>
        </p:nvSpPr>
        <p:spPr>
          <a:xfrm>
            <a:off x="1323309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đông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5" name="30">
            <a:extLst>
              <a:ext uri="{FF2B5EF4-FFF2-40B4-BE49-F238E27FC236}">
                <a16:creationId xmlns:a16="http://schemas.microsoft.com/office/drawing/2014/main" id="{919D577B-DA66-4499-BE9D-80FEC6CABC5D}"/>
              </a:ext>
            </a:extLst>
          </p:cNvPr>
          <p:cNvSpPr txBox="1"/>
          <p:nvPr/>
        </p:nvSpPr>
        <p:spPr>
          <a:xfrm>
            <a:off x="4711625" y="5351919"/>
            <a:ext cx="2741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thiện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id="{06B76B68-5873-4AAB-A229-E22072EB209B}"/>
              </a:ext>
            </a:extLst>
          </p:cNvPr>
          <p:cNvSpPr txBox="1"/>
          <p:nvPr/>
        </p:nvSpPr>
        <p:spPr>
          <a:xfrm>
            <a:off x="8083906" y="5351919"/>
            <a:ext cx="292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sôi</a:t>
            </a: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nổi</a:t>
            </a:r>
            <a:endParaRPr lang="zh-CN" alt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AD6A38-B824-4730-BF3F-A5F66F2B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744" y="1340146"/>
            <a:ext cx="5586512" cy="3531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8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74A0B-8B00-4D5B-A199-1636436FA6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CHỦ ĐỀ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11EC1-E936-429B-8648-3E4D9E3804E5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9BE7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54E7A-C1C5-462C-B2EE-4D5EEC97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133788"/>
            <a:ext cx="9455716" cy="1323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042D9F-E7D2-4F17-9F56-55E35980B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6" y="2520791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221815" y="351636"/>
            <a:ext cx="2681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 VIẾT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537542-3253-4D42-A643-C8DDC6CEEA75}"/>
              </a:ext>
            </a:extLst>
          </p:cNvPr>
          <p:cNvGrpSpPr/>
          <p:nvPr/>
        </p:nvGrpSpPr>
        <p:grpSpPr>
          <a:xfrm>
            <a:off x="451212" y="1249842"/>
            <a:ext cx="11289575" cy="4654005"/>
            <a:chOff x="1134893" y="1455648"/>
            <a:chExt cx="9523325" cy="4286980"/>
          </a:xfrm>
        </p:grpSpPr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D453CB64-59FC-4D35-945F-42347632FABA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CFC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4" name="Rectangle: Rounded Corners 10">
              <a:extLst>
                <a:ext uri="{FF2B5EF4-FFF2-40B4-BE49-F238E27FC236}">
                  <a16:creationId xmlns:a16="http://schemas.microsoft.com/office/drawing/2014/main" id="{F5B4A3E5-A704-4609-B100-A5DDF0DFB1EC}"/>
                </a:ext>
              </a:extLst>
            </p:cNvPr>
            <p:cNvSpPr/>
            <p:nvPr/>
          </p:nvSpPr>
          <p:spPr>
            <a:xfrm>
              <a:off x="1533782" y="1638942"/>
              <a:ext cx="8787508" cy="3877710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8">
            <a:extLst>
              <a:ext uri="{FF2B5EF4-FFF2-40B4-BE49-F238E27FC236}">
                <a16:creationId xmlns:a16="http://schemas.microsoft.com/office/drawing/2014/main" id="{B96F2870-3CBC-4E41-9C7F-F41F68EDE8DB}"/>
              </a:ext>
            </a:extLst>
          </p:cNvPr>
          <p:cNvSpPr/>
          <p:nvPr/>
        </p:nvSpPr>
        <p:spPr>
          <a:xfrm>
            <a:off x="1069872" y="1798220"/>
            <a:ext cx="102621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1313"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hẹp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02ACC0-1064-4952-8171-D76143C77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113" y="3043821"/>
            <a:ext cx="4985774" cy="2232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476961-CC77-43E8-AAFC-7D5F3C7FD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7" y="1621471"/>
            <a:ext cx="11674764" cy="33909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08AB19-E7EC-45FE-BC56-537F713FEBF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E29C8CD-4008-4F7B-930E-C5F7B95D238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6D6AF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7E4235-4C04-4A58-BE09-FEDF6EE5274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2AA7919-BD94-46E9-8A39-FBE8EBFAC111}"/>
              </a:ext>
            </a:extLst>
          </p:cNvPr>
          <p:cNvSpPr/>
          <p:nvPr/>
        </p:nvSpPr>
        <p:spPr>
          <a:xfrm>
            <a:off x="1221815" y="351636"/>
            <a:ext cx="2681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 VIẾT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CC7E2B-958F-4741-A114-10940ED81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556" y="4442401"/>
            <a:ext cx="3869105" cy="1732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74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444</TotalTime>
  <Words>786</Words>
  <Application>Microsoft Office PowerPoint</Application>
  <PresentationFormat>Widescreen</PresentationFormat>
  <Paragraphs>113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Arial-Rounded</vt:lpstr>
      <vt:lpstr>Arial Black</vt:lpstr>
      <vt:lpstr>Times New Roman</vt:lpstr>
      <vt:lpstr>等线</vt:lpstr>
      <vt:lpstr>Arial</vt:lpstr>
      <vt:lpstr>.VnArial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duyen pham</cp:lastModifiedBy>
  <cp:revision>332</cp:revision>
  <dcterms:created xsi:type="dcterms:W3CDTF">2021-08-06T07:04:41Z</dcterms:created>
  <dcterms:modified xsi:type="dcterms:W3CDTF">2022-03-13T15:14:38Z</dcterms:modified>
  <cp:category>9Slide.vn</cp:category>
</cp:coreProperties>
</file>