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16" r:id="rId2"/>
    <p:sldId id="317" r:id="rId3"/>
    <p:sldId id="257" r:id="rId4"/>
    <p:sldId id="258" r:id="rId5"/>
    <p:sldId id="300" r:id="rId6"/>
    <p:sldId id="283" r:id="rId7"/>
    <p:sldId id="259" r:id="rId8"/>
    <p:sldId id="304" r:id="rId9"/>
    <p:sldId id="305" r:id="rId10"/>
    <p:sldId id="281" r:id="rId11"/>
    <p:sldId id="306" r:id="rId12"/>
    <p:sldId id="286" r:id="rId13"/>
    <p:sldId id="307" r:id="rId14"/>
    <p:sldId id="298" r:id="rId15"/>
    <p:sldId id="301" r:id="rId16"/>
    <p:sldId id="308" r:id="rId17"/>
    <p:sldId id="287" r:id="rId18"/>
    <p:sldId id="309" r:id="rId19"/>
    <p:sldId id="310" r:id="rId20"/>
    <p:sldId id="302" r:id="rId21"/>
    <p:sldId id="278" r:id="rId22"/>
    <p:sldId id="29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.VnArial" panose="020B7200000000000000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Arial-Rounded" panose="020B0500000000000000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L Hoctro" panose="02000000000000000000" pitchFamily="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01F"/>
    <a:srgbClr val="9BE7FF"/>
    <a:srgbClr val="6461F1"/>
    <a:srgbClr val="6D6AF2"/>
    <a:srgbClr val="B7B0F7"/>
    <a:srgbClr val="9491F5"/>
    <a:srgbClr val="FBF9FB"/>
    <a:srgbClr val="EC8966"/>
    <a:srgbClr val="DA94D5"/>
    <a:srgbClr val="25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thác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(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,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1 con </a:t>
            </a:r>
            <a:r>
              <a:rPr lang="en-US" baseline="0" dirty="0" err="1"/>
              <a:t>chữ</a:t>
            </a:r>
            <a:r>
              <a:rPr lang="en-US" baseline="0" dirty="0"/>
              <a:t> o…)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D5EBF04-5DE9-4680-8888-E51984837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02C74444-0A6D-4FBD-BA51-AE4373C45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35" y="1654642"/>
            <a:ext cx="3375640" cy="5203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9DDF00-DEB8-4BC4-B970-3FFADE970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6D6A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solidFill>
                <a:srgbClr val="6D6A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6">
            <a:extLst>
              <a:ext uri="{FF2B5EF4-FFF2-40B4-BE49-F238E27FC236}">
                <a16:creationId xmlns:a16="http://schemas.microsoft.com/office/drawing/2014/main" id="{94CF60F9-E977-4F4A-A4C5-6109F5FA1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121" y="281113"/>
            <a:ext cx="596348" cy="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591BB161-3EE6-428C-89D8-5B6C2C32C9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CDBEE8-C749-4399-8CD7-D7D7442A6D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1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9"/>
            <a:ext cx="9443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5426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76DB1A8-71A3-4242-BC88-AA962888AA33}"/>
              </a:ext>
            </a:extLst>
          </p:cNvPr>
          <p:cNvSpPr txBox="1"/>
          <p:nvPr/>
        </p:nvSpPr>
        <p:spPr>
          <a:xfrm>
            <a:off x="708176" y="3693117"/>
            <a:ext cx="10893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3747567" y="376546"/>
            <a:ext cx="4696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26A4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ĐỌC CÂU </a:t>
            </a:r>
            <a:endParaRPr lang="zh-CN" altLang="en-US" sz="5000" dirty="0">
              <a:solidFill>
                <a:srgbClr val="F26A4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FE33-8EEE-4BB4-8186-C380641BB807}"/>
              </a:ext>
            </a:extLst>
          </p:cNvPr>
          <p:cNvSpPr txBox="1"/>
          <p:nvPr/>
        </p:nvSpPr>
        <p:spPr>
          <a:xfrm>
            <a:off x="708176" y="1712518"/>
            <a:ext cx="10893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6A98A-8071-4953-BA50-4166C9D973BA}"/>
              </a:ext>
            </a:extLst>
          </p:cNvPr>
          <p:cNvCxnSpPr/>
          <p:nvPr/>
        </p:nvCxnSpPr>
        <p:spPr>
          <a:xfrm flipH="1">
            <a:off x="4290670" y="184405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30ACC-14AA-4B6D-89B7-1CDAA7C891B2}"/>
              </a:ext>
            </a:extLst>
          </p:cNvPr>
          <p:cNvGrpSpPr/>
          <p:nvPr/>
        </p:nvGrpSpPr>
        <p:grpSpPr>
          <a:xfrm>
            <a:off x="8871030" y="2604425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10629-35A7-4437-AFD8-4C9706600F0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355AD-EED0-4717-AAD0-8282B2A56FCA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BF301C-4F2B-40B2-8B10-A5DFE699E121}"/>
              </a:ext>
            </a:extLst>
          </p:cNvPr>
          <p:cNvCxnSpPr/>
          <p:nvPr/>
        </p:nvCxnSpPr>
        <p:spPr>
          <a:xfrm flipH="1">
            <a:off x="10373970" y="183453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2B0BE0-1910-43A0-86D4-10E624FC8E8D}"/>
              </a:ext>
            </a:extLst>
          </p:cNvPr>
          <p:cNvCxnSpPr/>
          <p:nvPr/>
        </p:nvCxnSpPr>
        <p:spPr>
          <a:xfrm flipH="1">
            <a:off x="5938495" y="260741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4D60ED-C8DB-4603-B29E-27BC9B2E5508}"/>
              </a:ext>
            </a:extLst>
          </p:cNvPr>
          <p:cNvCxnSpPr/>
          <p:nvPr/>
        </p:nvCxnSpPr>
        <p:spPr>
          <a:xfrm flipH="1">
            <a:off x="5039544" y="381514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2B05B8-28D0-4D8E-89B0-01145B01F320}"/>
              </a:ext>
            </a:extLst>
          </p:cNvPr>
          <p:cNvCxnSpPr/>
          <p:nvPr/>
        </p:nvCxnSpPr>
        <p:spPr>
          <a:xfrm flipH="1">
            <a:off x="11483824" y="384935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A9CEE9-4047-4095-96E1-0A38747A3BEE}"/>
              </a:ext>
            </a:extLst>
          </p:cNvPr>
          <p:cNvCxnSpPr/>
          <p:nvPr/>
        </p:nvCxnSpPr>
        <p:spPr>
          <a:xfrm flipH="1">
            <a:off x="4444483" y="458359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E6CB9-9A96-47FA-A101-279D52D092A3}"/>
              </a:ext>
            </a:extLst>
          </p:cNvPr>
          <p:cNvGrpSpPr/>
          <p:nvPr/>
        </p:nvGrpSpPr>
        <p:grpSpPr>
          <a:xfrm>
            <a:off x="9391730" y="4579276"/>
            <a:ext cx="249979" cy="628593"/>
            <a:chOff x="3075709" y="1064527"/>
            <a:chExt cx="324390" cy="8266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0F693-4A4B-486A-940A-AF3CBCBD65BE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03F6DE-31FA-4FB7-A8E3-64AF46121B59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8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18EE13-E167-4493-854A-BFAAF5BD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" t="9910" b="4471"/>
          <a:stretch>
            <a:fillRect/>
          </a:stretch>
        </p:blipFill>
        <p:spPr>
          <a:xfrm>
            <a:off x="10224876" y="251164"/>
            <a:ext cx="1691149" cy="1257043"/>
          </a:xfrm>
          <a:custGeom>
            <a:avLst/>
            <a:gdLst>
              <a:gd name="connsiteX0" fmla="*/ 801658 w 1603316"/>
              <a:gd name="connsiteY0" fmla="*/ 0 h 1779640"/>
              <a:gd name="connsiteX1" fmla="*/ 1603316 w 1603316"/>
              <a:gd name="connsiteY1" fmla="*/ 889820 h 1779640"/>
              <a:gd name="connsiteX2" fmla="*/ 801658 w 1603316"/>
              <a:gd name="connsiteY2" fmla="*/ 1779640 h 1779640"/>
              <a:gd name="connsiteX3" fmla="*/ 0 w 1603316"/>
              <a:gd name="connsiteY3" fmla="*/ 889820 h 1779640"/>
              <a:gd name="connsiteX4" fmla="*/ 801658 w 1603316"/>
              <a:gd name="connsiteY4" fmla="*/ 0 h 17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16" h="1779640">
                <a:moveTo>
                  <a:pt x="801658" y="0"/>
                </a:moveTo>
                <a:cubicBezTo>
                  <a:pt x="1244401" y="0"/>
                  <a:pt x="1603316" y="398386"/>
                  <a:pt x="1603316" y="889820"/>
                </a:cubicBezTo>
                <a:cubicBezTo>
                  <a:pt x="1603316" y="1381254"/>
                  <a:pt x="1244401" y="1779640"/>
                  <a:pt x="801658" y="1779640"/>
                </a:cubicBezTo>
                <a:cubicBezTo>
                  <a:pt x="358915" y="1779640"/>
                  <a:pt x="0" y="1381254"/>
                  <a:pt x="0" y="889820"/>
                </a:cubicBezTo>
                <a:cubicBezTo>
                  <a:pt x="0" y="398386"/>
                  <a:pt x="358915" y="0"/>
                  <a:pt x="801658" y="0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14429" y="771708"/>
            <a:ext cx="115721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hẹp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bỡ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ngỡ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nép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gương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ngồi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		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Thanh </a:t>
            </a:r>
            <a:r>
              <a:rPr lang="en-US" altLang="zh-CN" sz="28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Tịnh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i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58D71-9199-4477-BE99-49E3710D1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75975" y="1360605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C5A95-1AAF-4C0B-8FE5-E8FD9798F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74827" y="3598621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627257" y="1360436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1727341" y="1283472"/>
            <a:ext cx="2295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buổi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mai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1755916" y="1954360"/>
            <a:ext cx="400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sớm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779658" y="1360436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01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627257" y="1945211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12">
            <a:extLst>
              <a:ext uri="{FF2B5EF4-FFF2-40B4-BE49-F238E27FC236}">
                <a16:creationId xmlns:a16="http://schemas.microsoft.com/office/drawing/2014/main" id="{07D0D09E-80D8-4E4E-B901-72388D6CA4EF}"/>
              </a:ext>
            </a:extLst>
          </p:cNvPr>
          <p:cNvSpPr/>
          <p:nvPr/>
        </p:nvSpPr>
        <p:spPr>
          <a:xfrm>
            <a:off x="6283446" y="1377353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13">
            <a:extLst>
              <a:ext uri="{FF2B5EF4-FFF2-40B4-BE49-F238E27FC236}">
                <a16:creationId xmlns:a16="http://schemas.microsoft.com/office/drawing/2014/main" id="{6F1A91E4-5EF9-40BC-84D3-C7F7C70D6574}"/>
              </a:ext>
            </a:extLst>
          </p:cNvPr>
          <p:cNvSpPr txBox="1"/>
          <p:nvPr/>
        </p:nvSpPr>
        <p:spPr>
          <a:xfrm>
            <a:off x="7383530" y="1300389"/>
            <a:ext cx="186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âu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yếm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6" name="14">
            <a:extLst>
              <a:ext uri="{FF2B5EF4-FFF2-40B4-BE49-F238E27FC236}">
                <a16:creationId xmlns:a16="http://schemas.microsoft.com/office/drawing/2014/main" id="{6CCEBC79-E4C0-4BBE-9815-2BA5F2249DF1}"/>
              </a:ext>
            </a:extLst>
          </p:cNvPr>
          <p:cNvSpPr txBox="1"/>
          <p:nvPr/>
        </p:nvSpPr>
        <p:spPr>
          <a:xfrm>
            <a:off x="7412105" y="1971277"/>
            <a:ext cx="450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 lộ tình yêu thương bằng dáng điệu, cử chỉ, giọng nói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7" name="15">
            <a:extLst>
              <a:ext uri="{FF2B5EF4-FFF2-40B4-BE49-F238E27FC236}">
                <a16:creationId xmlns:a16="http://schemas.microsoft.com/office/drawing/2014/main" id="{A5E2E3EE-3CCA-4C53-9B79-19494D90D6D8}"/>
              </a:ext>
            </a:extLst>
          </p:cNvPr>
          <p:cNvSpPr txBox="1"/>
          <p:nvPr/>
        </p:nvSpPr>
        <p:spPr>
          <a:xfrm>
            <a:off x="6435847" y="1377353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02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E7ACC072-AF38-44DD-A90D-B6F8D3160067}"/>
              </a:ext>
            </a:extLst>
          </p:cNvPr>
          <p:cNvSpPr/>
          <p:nvPr/>
        </p:nvSpPr>
        <p:spPr>
          <a:xfrm>
            <a:off x="6283446" y="1962128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17">
            <a:extLst>
              <a:ext uri="{FF2B5EF4-FFF2-40B4-BE49-F238E27FC236}">
                <a16:creationId xmlns:a16="http://schemas.microsoft.com/office/drawing/2014/main" id="{40D46319-1A20-421D-A4AD-8D0F871E36DF}"/>
              </a:ext>
            </a:extLst>
          </p:cNvPr>
          <p:cNvSpPr/>
          <p:nvPr/>
        </p:nvSpPr>
        <p:spPr>
          <a:xfrm>
            <a:off x="598682" y="3779699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18">
            <a:extLst>
              <a:ext uri="{FF2B5EF4-FFF2-40B4-BE49-F238E27FC236}">
                <a16:creationId xmlns:a16="http://schemas.microsoft.com/office/drawing/2014/main" id="{A6027ACF-80EE-4EA8-9953-9F1FDB5E2DBD}"/>
              </a:ext>
            </a:extLst>
          </p:cNvPr>
          <p:cNvSpPr txBox="1"/>
          <p:nvPr/>
        </p:nvSpPr>
        <p:spPr>
          <a:xfrm>
            <a:off x="1698767" y="3702735"/>
            <a:ext cx="182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bỡ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ngỡ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1" name="19">
            <a:extLst>
              <a:ext uri="{FF2B5EF4-FFF2-40B4-BE49-F238E27FC236}">
                <a16:creationId xmlns:a16="http://schemas.microsoft.com/office/drawing/2014/main" id="{78F351CE-51FD-41C5-9D8F-02D0302CB5D0}"/>
              </a:ext>
            </a:extLst>
          </p:cNvPr>
          <p:cNvSpPr txBox="1"/>
          <p:nvPr/>
        </p:nvSpPr>
        <p:spPr>
          <a:xfrm>
            <a:off x="1727341" y="4373623"/>
            <a:ext cx="4000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 ngác, lúng túng v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quen thuộc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2" name="20">
            <a:extLst>
              <a:ext uri="{FF2B5EF4-FFF2-40B4-BE49-F238E27FC236}">
                <a16:creationId xmlns:a16="http://schemas.microsoft.com/office/drawing/2014/main" id="{BB06A3A4-6969-4196-8422-71DC3C3445C3}"/>
              </a:ext>
            </a:extLst>
          </p:cNvPr>
          <p:cNvSpPr txBox="1"/>
          <p:nvPr/>
        </p:nvSpPr>
        <p:spPr>
          <a:xfrm>
            <a:off x="751083" y="3779699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03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53" name="21">
            <a:extLst>
              <a:ext uri="{FF2B5EF4-FFF2-40B4-BE49-F238E27FC236}">
                <a16:creationId xmlns:a16="http://schemas.microsoft.com/office/drawing/2014/main" id="{71BAEDC1-2967-42C3-9C86-B7EFA4DEAAF2}"/>
              </a:ext>
            </a:extLst>
          </p:cNvPr>
          <p:cNvSpPr/>
          <p:nvPr/>
        </p:nvSpPr>
        <p:spPr>
          <a:xfrm>
            <a:off x="598682" y="4364474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22">
            <a:extLst>
              <a:ext uri="{FF2B5EF4-FFF2-40B4-BE49-F238E27FC236}">
                <a16:creationId xmlns:a16="http://schemas.microsoft.com/office/drawing/2014/main" id="{06542112-81A9-491E-831F-BC2F462647FA}"/>
              </a:ext>
            </a:extLst>
          </p:cNvPr>
          <p:cNvSpPr/>
          <p:nvPr/>
        </p:nvSpPr>
        <p:spPr>
          <a:xfrm>
            <a:off x="6249968" y="3812024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23">
            <a:extLst>
              <a:ext uri="{FF2B5EF4-FFF2-40B4-BE49-F238E27FC236}">
                <a16:creationId xmlns:a16="http://schemas.microsoft.com/office/drawing/2014/main" id="{25F6E16B-E4D2-48C4-9790-EE24E6206436}"/>
              </a:ext>
            </a:extLst>
          </p:cNvPr>
          <p:cNvSpPr txBox="1"/>
          <p:nvPr/>
        </p:nvSpPr>
        <p:spPr>
          <a:xfrm>
            <a:off x="7350052" y="3735060"/>
            <a:ext cx="10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nép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6" name="24">
            <a:extLst>
              <a:ext uri="{FF2B5EF4-FFF2-40B4-BE49-F238E27FC236}">
                <a16:creationId xmlns:a16="http://schemas.microsoft.com/office/drawing/2014/main" id="{46AB37BD-3C46-4C48-945E-B95723224A55}"/>
              </a:ext>
            </a:extLst>
          </p:cNvPr>
          <p:cNvSpPr txBox="1"/>
          <p:nvPr/>
        </p:nvSpPr>
        <p:spPr>
          <a:xfrm>
            <a:off x="7378626" y="4405948"/>
            <a:ext cx="450459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người lại và áp sát vào người, vật khác để tr</a:t>
            </a:r>
            <a:r>
              <a:rPr lang="en-US" sz="3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vi-VN" sz="3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hoặc để được che chở</a:t>
            </a:r>
            <a:endParaRPr lang="zh-CN" altLang="en-US" sz="31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7" name="25">
            <a:extLst>
              <a:ext uri="{FF2B5EF4-FFF2-40B4-BE49-F238E27FC236}">
                <a16:creationId xmlns:a16="http://schemas.microsoft.com/office/drawing/2014/main" id="{ED03D36A-0676-43F8-87FC-35D125C6747E}"/>
              </a:ext>
            </a:extLst>
          </p:cNvPr>
          <p:cNvSpPr txBox="1"/>
          <p:nvPr/>
        </p:nvSpPr>
        <p:spPr>
          <a:xfrm>
            <a:off x="6402369" y="3812024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04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58" name="26">
            <a:extLst>
              <a:ext uri="{FF2B5EF4-FFF2-40B4-BE49-F238E27FC236}">
                <a16:creationId xmlns:a16="http://schemas.microsoft.com/office/drawing/2014/main" id="{BE45DA13-2C07-47BF-BE55-A1715EC95B5D}"/>
              </a:ext>
            </a:extLst>
          </p:cNvPr>
          <p:cNvSpPr/>
          <p:nvPr/>
        </p:nvSpPr>
        <p:spPr>
          <a:xfrm>
            <a:off x="6249968" y="4396799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/>
      <p:bldP spid="46" grpId="0"/>
      <p:bldP spid="47" grpId="0"/>
      <p:bldP spid="48" grpId="0" animBg="1"/>
      <p:bldP spid="49" grpId="0" animBg="1"/>
      <p:bldP spid="50" grpId="0"/>
      <p:bldP spid="51" grpId="0"/>
      <p:bldP spid="52" grpId="0"/>
      <p:bldP spid="53" grpId="0" animBg="1"/>
      <p:bldP spid="54" grpId="0" animBg="1"/>
      <p:bldP spid="55" grpId="0"/>
      <p:bldP spid="56" grpId="0"/>
      <p:bldP spid="57" grpId="0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18EE13-E167-4493-854A-BFAAF5BD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" t="9910" b="4471"/>
          <a:stretch>
            <a:fillRect/>
          </a:stretch>
        </p:blipFill>
        <p:spPr>
          <a:xfrm>
            <a:off x="10224876" y="251164"/>
            <a:ext cx="1691149" cy="1257043"/>
          </a:xfrm>
          <a:custGeom>
            <a:avLst/>
            <a:gdLst>
              <a:gd name="connsiteX0" fmla="*/ 801658 w 1603316"/>
              <a:gd name="connsiteY0" fmla="*/ 0 h 1779640"/>
              <a:gd name="connsiteX1" fmla="*/ 1603316 w 1603316"/>
              <a:gd name="connsiteY1" fmla="*/ 889820 h 1779640"/>
              <a:gd name="connsiteX2" fmla="*/ 801658 w 1603316"/>
              <a:gd name="connsiteY2" fmla="*/ 1779640 h 1779640"/>
              <a:gd name="connsiteX3" fmla="*/ 0 w 1603316"/>
              <a:gd name="connsiteY3" fmla="*/ 889820 h 1779640"/>
              <a:gd name="connsiteX4" fmla="*/ 801658 w 1603316"/>
              <a:gd name="connsiteY4" fmla="*/ 0 h 17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16" h="1779640">
                <a:moveTo>
                  <a:pt x="801658" y="0"/>
                </a:moveTo>
                <a:cubicBezTo>
                  <a:pt x="1244401" y="0"/>
                  <a:pt x="1603316" y="398386"/>
                  <a:pt x="1603316" y="889820"/>
                </a:cubicBezTo>
                <a:cubicBezTo>
                  <a:pt x="1603316" y="1381254"/>
                  <a:pt x="1244401" y="1779640"/>
                  <a:pt x="801658" y="1779640"/>
                </a:cubicBezTo>
                <a:cubicBezTo>
                  <a:pt x="358915" y="1779640"/>
                  <a:pt x="0" y="1381254"/>
                  <a:pt x="0" y="889820"/>
                </a:cubicBezTo>
                <a:cubicBezTo>
                  <a:pt x="0" y="398386"/>
                  <a:pt x="358915" y="0"/>
                  <a:pt x="801658" y="0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14429" y="771708"/>
            <a:ext cx="115721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hẹp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bỡ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ngỡ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nép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gương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ngồi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		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Thanh </a:t>
            </a:r>
            <a:r>
              <a:rPr lang="en-US" altLang="zh-CN" sz="28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Tịnh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i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58D71-9199-4477-BE99-49E3710D1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75975" y="1360605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C5A95-1AAF-4C0B-8FE5-E8FD9798F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74827" y="3598621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42D9F-E7D2-4F17-9F56-55E35980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578785" y="3075878"/>
            <a:ext cx="77342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72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4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18EE13-E167-4493-854A-BFAAF5BD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" t="9910" b="4471"/>
          <a:stretch>
            <a:fillRect/>
          </a:stretch>
        </p:blipFill>
        <p:spPr>
          <a:xfrm>
            <a:off x="10224876" y="251164"/>
            <a:ext cx="1691149" cy="1257043"/>
          </a:xfrm>
          <a:custGeom>
            <a:avLst/>
            <a:gdLst>
              <a:gd name="connsiteX0" fmla="*/ 801658 w 1603316"/>
              <a:gd name="connsiteY0" fmla="*/ 0 h 1779640"/>
              <a:gd name="connsiteX1" fmla="*/ 1603316 w 1603316"/>
              <a:gd name="connsiteY1" fmla="*/ 889820 h 1779640"/>
              <a:gd name="connsiteX2" fmla="*/ 801658 w 1603316"/>
              <a:gd name="connsiteY2" fmla="*/ 1779640 h 1779640"/>
              <a:gd name="connsiteX3" fmla="*/ 0 w 1603316"/>
              <a:gd name="connsiteY3" fmla="*/ 889820 h 1779640"/>
              <a:gd name="connsiteX4" fmla="*/ 801658 w 1603316"/>
              <a:gd name="connsiteY4" fmla="*/ 0 h 17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16" h="1779640">
                <a:moveTo>
                  <a:pt x="801658" y="0"/>
                </a:moveTo>
                <a:cubicBezTo>
                  <a:pt x="1244401" y="0"/>
                  <a:pt x="1603316" y="398386"/>
                  <a:pt x="1603316" y="889820"/>
                </a:cubicBezTo>
                <a:cubicBezTo>
                  <a:pt x="1603316" y="1381254"/>
                  <a:pt x="1244401" y="1779640"/>
                  <a:pt x="801658" y="1779640"/>
                </a:cubicBezTo>
                <a:cubicBezTo>
                  <a:pt x="358915" y="1779640"/>
                  <a:pt x="0" y="1381254"/>
                  <a:pt x="0" y="889820"/>
                </a:cubicBezTo>
                <a:cubicBezTo>
                  <a:pt x="0" y="398386"/>
                  <a:pt x="358915" y="0"/>
                  <a:pt x="801658" y="0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14429" y="771708"/>
            <a:ext cx="115721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hẹp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bỡ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ngỡ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nép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gương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ngồi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		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Thanh </a:t>
            </a:r>
            <a:r>
              <a:rPr lang="en-US" altLang="zh-CN" sz="28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Tịnh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i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362324" y="28713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58D71-9199-4477-BE99-49E3710D1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75975" y="1360605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C5A95-1AAF-4C0B-8FE5-E8FD9798F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74827" y="3598621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a,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3113880"/>
            <a:ext cx="10529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học, bạn nhỏ thấy cảnh vật xung quanh đều thay đổi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2289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61AF65-26D2-4A69-80E5-1654CA9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" t="9910" b="4471"/>
          <a:stretch>
            <a:fillRect/>
          </a:stretch>
        </p:blipFill>
        <p:spPr>
          <a:xfrm>
            <a:off x="4283062" y="4745096"/>
            <a:ext cx="3312729" cy="1903425"/>
          </a:xfrm>
          <a:custGeom>
            <a:avLst/>
            <a:gdLst>
              <a:gd name="connsiteX0" fmla="*/ 801658 w 1603316"/>
              <a:gd name="connsiteY0" fmla="*/ 0 h 1779640"/>
              <a:gd name="connsiteX1" fmla="*/ 1603316 w 1603316"/>
              <a:gd name="connsiteY1" fmla="*/ 889820 h 1779640"/>
              <a:gd name="connsiteX2" fmla="*/ 801658 w 1603316"/>
              <a:gd name="connsiteY2" fmla="*/ 1779640 h 1779640"/>
              <a:gd name="connsiteX3" fmla="*/ 0 w 1603316"/>
              <a:gd name="connsiteY3" fmla="*/ 889820 h 1779640"/>
              <a:gd name="connsiteX4" fmla="*/ 801658 w 1603316"/>
              <a:gd name="connsiteY4" fmla="*/ 0 h 17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16" h="1779640">
                <a:moveTo>
                  <a:pt x="801658" y="0"/>
                </a:moveTo>
                <a:cubicBezTo>
                  <a:pt x="1244401" y="0"/>
                  <a:pt x="1603316" y="398386"/>
                  <a:pt x="1603316" y="889820"/>
                </a:cubicBezTo>
                <a:cubicBezTo>
                  <a:pt x="1603316" y="1381254"/>
                  <a:pt x="1244401" y="1779640"/>
                  <a:pt x="801658" y="1779640"/>
                </a:cubicBezTo>
                <a:cubicBezTo>
                  <a:pt x="358915" y="1779640"/>
                  <a:pt x="0" y="1381254"/>
                  <a:pt x="0" y="889820"/>
                </a:cubicBezTo>
                <a:cubicBezTo>
                  <a:pt x="0" y="398386"/>
                  <a:pt x="358915" y="0"/>
                  <a:pt x="801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b,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bỡ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ngỡ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5400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3113880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học trò mới đ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nép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bên người th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2289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65B55-D1F0-4F0A-AF0E-FB50C8B8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0" t="1891" r="2700" b="1893"/>
          <a:stretch>
            <a:fillRect/>
          </a:stretch>
        </p:blipFill>
        <p:spPr>
          <a:xfrm>
            <a:off x="4369348" y="4290903"/>
            <a:ext cx="3453304" cy="2339755"/>
          </a:xfrm>
          <a:custGeom>
            <a:avLst/>
            <a:gdLst>
              <a:gd name="connsiteX0" fmla="*/ 1036547 w 2848943"/>
              <a:gd name="connsiteY0" fmla="*/ 0 h 2529570"/>
              <a:gd name="connsiteX1" fmla="*/ 1539782 w 2848943"/>
              <a:gd name="connsiteY1" fmla="*/ 245177 h 2529570"/>
              <a:gd name="connsiteX2" fmla="*/ 1598923 w 2848943"/>
              <a:gd name="connsiteY2" fmla="*/ 325094 h 2529570"/>
              <a:gd name="connsiteX3" fmla="*/ 2315361 w 2848943"/>
              <a:gd name="connsiteY3" fmla="*/ 444427 h 2529570"/>
              <a:gd name="connsiteX4" fmla="*/ 2483332 w 2848943"/>
              <a:gd name="connsiteY4" fmla="*/ 1057971 h 2529570"/>
              <a:gd name="connsiteX5" fmla="*/ 2740688 w 2848943"/>
              <a:gd name="connsiteY5" fmla="*/ 1184898 h 2529570"/>
              <a:gd name="connsiteX6" fmla="*/ 2740688 w 2848943"/>
              <a:gd name="connsiteY6" fmla="*/ 1799165 h 2529570"/>
              <a:gd name="connsiteX7" fmla="*/ 2342636 w 2848943"/>
              <a:gd name="connsiteY7" fmla="*/ 1895355 h 2529570"/>
              <a:gd name="connsiteX8" fmla="*/ 2162919 w 2848943"/>
              <a:gd name="connsiteY8" fmla="*/ 2307357 h 2529570"/>
              <a:gd name="connsiteX9" fmla="*/ 1250290 w 2848943"/>
              <a:gd name="connsiteY9" fmla="*/ 2307357 h 2529570"/>
              <a:gd name="connsiteX10" fmla="*/ 1188989 w 2848943"/>
              <a:gd name="connsiteY10" fmla="*/ 2222257 h 2529570"/>
              <a:gd name="connsiteX11" fmla="*/ 480517 w 2848943"/>
              <a:gd name="connsiteY11" fmla="*/ 2167532 h 2529570"/>
              <a:gd name="connsiteX12" fmla="*/ 329290 w 2848943"/>
              <a:gd name="connsiteY12" fmla="*/ 1814956 h 2529570"/>
              <a:gd name="connsiteX13" fmla="*/ 94483 w 2848943"/>
              <a:gd name="connsiteY13" fmla="*/ 1704662 h 2529570"/>
              <a:gd name="connsiteX14" fmla="*/ 94483 w 2848943"/>
              <a:gd name="connsiteY14" fmla="*/ 1168626 h 2529570"/>
              <a:gd name="connsiteX15" fmla="*/ 351164 w 2848943"/>
              <a:gd name="connsiteY15" fmla="*/ 1060864 h 2529570"/>
              <a:gd name="connsiteX16" fmla="*/ 533312 w 2848943"/>
              <a:gd name="connsiteY16" fmla="*/ 245177 h 2529570"/>
              <a:gd name="connsiteX17" fmla="*/ 1036547 w 2848943"/>
              <a:gd name="connsiteY17" fmla="*/ 0 h 252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48943" h="2529570">
                <a:moveTo>
                  <a:pt x="1036547" y="0"/>
                </a:moveTo>
                <a:cubicBezTo>
                  <a:pt x="1218695" y="0"/>
                  <a:pt x="1400842" y="81726"/>
                  <a:pt x="1539782" y="245177"/>
                </a:cubicBezTo>
                <a:cubicBezTo>
                  <a:pt x="1561386" y="270490"/>
                  <a:pt x="1580695" y="297490"/>
                  <a:pt x="1598923" y="325094"/>
                </a:cubicBezTo>
                <a:cubicBezTo>
                  <a:pt x="1827924" y="176951"/>
                  <a:pt x="2121332" y="216368"/>
                  <a:pt x="2315361" y="444427"/>
                </a:cubicBezTo>
                <a:cubicBezTo>
                  <a:pt x="2457542" y="611615"/>
                  <a:pt x="2513037" y="841242"/>
                  <a:pt x="2483332" y="1057971"/>
                </a:cubicBezTo>
                <a:cubicBezTo>
                  <a:pt x="2576633" y="1059176"/>
                  <a:pt x="2669530" y="1101244"/>
                  <a:pt x="2740688" y="1184898"/>
                </a:cubicBezTo>
                <a:cubicBezTo>
                  <a:pt x="2885029" y="1354497"/>
                  <a:pt x="2885029" y="1629446"/>
                  <a:pt x="2740688" y="1799165"/>
                </a:cubicBezTo>
                <a:cubicBezTo>
                  <a:pt x="2633073" y="1925610"/>
                  <a:pt x="2475635" y="1957553"/>
                  <a:pt x="2342636" y="1895355"/>
                </a:cubicBezTo>
                <a:cubicBezTo>
                  <a:pt x="2321438" y="2046270"/>
                  <a:pt x="2261892" y="2191037"/>
                  <a:pt x="2162919" y="2307357"/>
                </a:cubicBezTo>
                <a:cubicBezTo>
                  <a:pt x="1910829" y="2603642"/>
                  <a:pt x="1502381" y="2603642"/>
                  <a:pt x="1250290" y="2307357"/>
                </a:cubicBezTo>
                <a:cubicBezTo>
                  <a:pt x="1227471" y="2280598"/>
                  <a:pt x="1207623" y="2251909"/>
                  <a:pt x="1188989" y="2222257"/>
                </a:cubicBezTo>
                <a:cubicBezTo>
                  <a:pt x="977407" y="2412467"/>
                  <a:pt x="674007" y="2394869"/>
                  <a:pt x="480517" y="2167532"/>
                </a:cubicBezTo>
                <a:cubicBezTo>
                  <a:pt x="395992" y="2068208"/>
                  <a:pt x="346033" y="1943932"/>
                  <a:pt x="329290" y="1814956"/>
                </a:cubicBezTo>
                <a:cubicBezTo>
                  <a:pt x="244630" y="1817005"/>
                  <a:pt x="159160" y="1780723"/>
                  <a:pt x="94483" y="1704662"/>
                </a:cubicBezTo>
                <a:cubicBezTo>
                  <a:pt x="-31494" y="1556641"/>
                  <a:pt x="-31494" y="1316647"/>
                  <a:pt x="94483" y="1168626"/>
                </a:cubicBezTo>
                <a:cubicBezTo>
                  <a:pt x="164696" y="1086056"/>
                  <a:pt x="259348" y="1051341"/>
                  <a:pt x="351164" y="1060864"/>
                </a:cubicBezTo>
                <a:cubicBezTo>
                  <a:pt x="284867" y="779887"/>
                  <a:pt x="345358" y="466004"/>
                  <a:pt x="533312" y="245177"/>
                </a:cubicBezTo>
                <a:cubicBezTo>
                  <a:pt x="672252" y="81726"/>
                  <a:pt x="854399" y="0"/>
                  <a:pt x="1036547" y="0"/>
                </a:cubicBezTo>
                <a:close/>
              </a:path>
            </a:pathLst>
          </a:custGeom>
          <a:ln>
            <a:solidFill>
              <a:srgbClr val="DA94D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5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c,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ngồi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54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3113880"/>
            <a:ext cx="10529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xa lạ chút nào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2289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3888CC-821C-4B34-9985-A3F87F2CF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95" t="11038" r="10515" b="8492"/>
          <a:stretch>
            <a:fillRect/>
          </a:stretch>
        </p:blipFill>
        <p:spPr>
          <a:xfrm>
            <a:off x="4566825" y="4745096"/>
            <a:ext cx="2745204" cy="1863915"/>
          </a:xfrm>
          <a:custGeom>
            <a:avLst/>
            <a:gdLst>
              <a:gd name="connsiteX0" fmla="*/ 371904 w 2745204"/>
              <a:gd name="connsiteY0" fmla="*/ 450 h 1863915"/>
              <a:gd name="connsiteX1" fmla="*/ 2469541 w 2745204"/>
              <a:gd name="connsiteY1" fmla="*/ 115973 h 1863915"/>
              <a:gd name="connsiteX2" fmla="*/ 2744755 w 2745204"/>
              <a:gd name="connsiteY2" fmla="*/ 423267 h 1863915"/>
              <a:gd name="connsiteX3" fmla="*/ 2680596 w 2745204"/>
              <a:gd name="connsiteY3" fmla="*/ 1588252 h 1863915"/>
              <a:gd name="connsiteX4" fmla="*/ 2373301 w 2745204"/>
              <a:gd name="connsiteY4" fmla="*/ 1863466 h 1863915"/>
              <a:gd name="connsiteX5" fmla="*/ 275665 w 2745204"/>
              <a:gd name="connsiteY5" fmla="*/ 1747944 h 1863915"/>
              <a:gd name="connsiteX6" fmla="*/ 450 w 2745204"/>
              <a:gd name="connsiteY6" fmla="*/ 1440649 h 1863915"/>
              <a:gd name="connsiteX7" fmla="*/ 64609 w 2745204"/>
              <a:gd name="connsiteY7" fmla="*/ 275664 h 1863915"/>
              <a:gd name="connsiteX8" fmla="*/ 371904 w 2745204"/>
              <a:gd name="connsiteY8" fmla="*/ 450 h 18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204" h="1863915">
                <a:moveTo>
                  <a:pt x="371904" y="450"/>
                </a:moveTo>
                <a:lnTo>
                  <a:pt x="2469541" y="115973"/>
                </a:lnTo>
                <a:cubicBezTo>
                  <a:pt x="2630396" y="124831"/>
                  <a:pt x="2753614" y="262412"/>
                  <a:pt x="2744755" y="423267"/>
                </a:cubicBezTo>
                <a:lnTo>
                  <a:pt x="2680596" y="1588252"/>
                </a:lnTo>
                <a:cubicBezTo>
                  <a:pt x="2671737" y="1749107"/>
                  <a:pt x="2534157" y="1872325"/>
                  <a:pt x="2373301" y="1863466"/>
                </a:cubicBezTo>
                <a:lnTo>
                  <a:pt x="275665" y="1747944"/>
                </a:lnTo>
                <a:cubicBezTo>
                  <a:pt x="114810" y="1739085"/>
                  <a:pt x="-8408" y="1601504"/>
                  <a:pt x="450" y="1440649"/>
                </a:cubicBezTo>
                <a:lnTo>
                  <a:pt x="64609" y="275664"/>
                </a:lnTo>
                <a:cubicBezTo>
                  <a:pt x="73468" y="114809"/>
                  <a:pt x="211049" y="-8409"/>
                  <a:pt x="371904" y="450"/>
                </a:cubicBezTo>
                <a:close/>
              </a:path>
            </a:pathLst>
          </a:custGeom>
          <a:ln>
            <a:solidFill>
              <a:srgbClr val="6461F1"/>
            </a:solidFill>
          </a:ln>
        </p:spPr>
      </p:pic>
    </p:spTree>
    <p:extLst>
      <p:ext uri="{BB962C8B-B14F-4D97-AF65-F5344CB8AC3E}">
        <p14:creationId xmlns:p14="http://schemas.microsoft.com/office/powerpoint/2010/main" val="30428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3" y="170463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0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VIẾT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8C91F-7DF5-40B7-8D0A-0D9C15A6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949" y="1501362"/>
            <a:ext cx="9254102" cy="284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03020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B9E62DC8-E171-4AD2-AB3C-7EAEB634D86D}"/>
              </a:ext>
            </a:extLst>
          </p:cNvPr>
          <p:cNvSpPr/>
          <p:nvPr/>
        </p:nvSpPr>
        <p:spPr>
          <a:xfrm>
            <a:off x="1000878" y="4437662"/>
            <a:ext cx="1013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a,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800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4800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800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3D208B-9D9A-4C7A-B532-96AF06949EF9}"/>
              </a:ext>
            </a:extLst>
          </p:cNvPr>
          <p:cNvGrpSpPr/>
          <p:nvPr/>
        </p:nvGrpSpPr>
        <p:grpSpPr>
          <a:xfrm>
            <a:off x="620338" y="4308756"/>
            <a:ext cx="10861964" cy="1849625"/>
            <a:chOff x="1690050" y="6031885"/>
            <a:chExt cx="8737600" cy="18496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A1C19F-F966-4E6D-A1A5-54FAB5DAB2A8}"/>
                </a:ext>
              </a:extLst>
            </p:cNvPr>
            <p:cNvSpPr/>
            <p:nvPr/>
          </p:nvSpPr>
          <p:spPr>
            <a:xfrm>
              <a:off x="1690050" y="6066960"/>
              <a:ext cx="8737600" cy="1814550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8">
              <a:extLst>
                <a:ext uri="{FF2B5EF4-FFF2-40B4-BE49-F238E27FC236}">
                  <a16:creationId xmlns:a16="http://schemas.microsoft.com/office/drawing/2014/main" id="{6EF17681-542E-4837-9EE5-A5428B264BB1}"/>
                </a:ext>
              </a:extLst>
            </p:cNvPr>
            <p:cNvSpPr/>
            <p:nvPr/>
          </p:nvSpPr>
          <p:spPr>
            <a:xfrm>
              <a:off x="1818113" y="6031885"/>
              <a:ext cx="855335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 đầu đi học,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xung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lang="en-US" sz="5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5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zh-CN" altLang="en-US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AC295-48E4-4539-B7D2-9282D34577A4}"/>
              </a:ext>
            </a:extLst>
          </p:cNvPr>
          <p:cNvSpPr/>
          <p:nvPr/>
        </p:nvSpPr>
        <p:spPr>
          <a:xfrm>
            <a:off x="5494273" y="5222492"/>
            <a:ext cx="3569840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03AF1-C41D-4A37-97FF-A8AD514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96" y="1585165"/>
            <a:ext cx="4480948" cy="2152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F3081-ED85-4E09-9900-2FCE7D2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0" t="1891" r="2700" b="1893"/>
          <a:stretch>
            <a:fillRect/>
          </a:stretch>
        </p:blipFill>
        <p:spPr>
          <a:xfrm rot="21241679">
            <a:off x="2764399" y="1583784"/>
            <a:ext cx="2326515" cy="1881024"/>
          </a:xfrm>
          <a:custGeom>
            <a:avLst/>
            <a:gdLst>
              <a:gd name="connsiteX0" fmla="*/ 1036547 w 2848943"/>
              <a:gd name="connsiteY0" fmla="*/ 0 h 2529570"/>
              <a:gd name="connsiteX1" fmla="*/ 1539782 w 2848943"/>
              <a:gd name="connsiteY1" fmla="*/ 245177 h 2529570"/>
              <a:gd name="connsiteX2" fmla="*/ 1598923 w 2848943"/>
              <a:gd name="connsiteY2" fmla="*/ 325094 h 2529570"/>
              <a:gd name="connsiteX3" fmla="*/ 2315361 w 2848943"/>
              <a:gd name="connsiteY3" fmla="*/ 444427 h 2529570"/>
              <a:gd name="connsiteX4" fmla="*/ 2483332 w 2848943"/>
              <a:gd name="connsiteY4" fmla="*/ 1057971 h 2529570"/>
              <a:gd name="connsiteX5" fmla="*/ 2740688 w 2848943"/>
              <a:gd name="connsiteY5" fmla="*/ 1184898 h 2529570"/>
              <a:gd name="connsiteX6" fmla="*/ 2740688 w 2848943"/>
              <a:gd name="connsiteY6" fmla="*/ 1799165 h 2529570"/>
              <a:gd name="connsiteX7" fmla="*/ 2342636 w 2848943"/>
              <a:gd name="connsiteY7" fmla="*/ 1895355 h 2529570"/>
              <a:gd name="connsiteX8" fmla="*/ 2162919 w 2848943"/>
              <a:gd name="connsiteY8" fmla="*/ 2307357 h 2529570"/>
              <a:gd name="connsiteX9" fmla="*/ 1250290 w 2848943"/>
              <a:gd name="connsiteY9" fmla="*/ 2307357 h 2529570"/>
              <a:gd name="connsiteX10" fmla="*/ 1188989 w 2848943"/>
              <a:gd name="connsiteY10" fmla="*/ 2222257 h 2529570"/>
              <a:gd name="connsiteX11" fmla="*/ 480517 w 2848943"/>
              <a:gd name="connsiteY11" fmla="*/ 2167532 h 2529570"/>
              <a:gd name="connsiteX12" fmla="*/ 329290 w 2848943"/>
              <a:gd name="connsiteY12" fmla="*/ 1814956 h 2529570"/>
              <a:gd name="connsiteX13" fmla="*/ 94483 w 2848943"/>
              <a:gd name="connsiteY13" fmla="*/ 1704662 h 2529570"/>
              <a:gd name="connsiteX14" fmla="*/ 94483 w 2848943"/>
              <a:gd name="connsiteY14" fmla="*/ 1168626 h 2529570"/>
              <a:gd name="connsiteX15" fmla="*/ 351164 w 2848943"/>
              <a:gd name="connsiteY15" fmla="*/ 1060864 h 2529570"/>
              <a:gd name="connsiteX16" fmla="*/ 533312 w 2848943"/>
              <a:gd name="connsiteY16" fmla="*/ 245177 h 2529570"/>
              <a:gd name="connsiteX17" fmla="*/ 1036547 w 2848943"/>
              <a:gd name="connsiteY17" fmla="*/ 0 h 252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48943" h="2529570">
                <a:moveTo>
                  <a:pt x="1036547" y="0"/>
                </a:moveTo>
                <a:cubicBezTo>
                  <a:pt x="1218695" y="0"/>
                  <a:pt x="1400842" y="81726"/>
                  <a:pt x="1539782" y="245177"/>
                </a:cubicBezTo>
                <a:cubicBezTo>
                  <a:pt x="1561386" y="270490"/>
                  <a:pt x="1580695" y="297490"/>
                  <a:pt x="1598923" y="325094"/>
                </a:cubicBezTo>
                <a:cubicBezTo>
                  <a:pt x="1827924" y="176951"/>
                  <a:pt x="2121332" y="216368"/>
                  <a:pt x="2315361" y="444427"/>
                </a:cubicBezTo>
                <a:cubicBezTo>
                  <a:pt x="2457542" y="611615"/>
                  <a:pt x="2513037" y="841242"/>
                  <a:pt x="2483332" y="1057971"/>
                </a:cubicBezTo>
                <a:cubicBezTo>
                  <a:pt x="2576633" y="1059176"/>
                  <a:pt x="2669530" y="1101244"/>
                  <a:pt x="2740688" y="1184898"/>
                </a:cubicBezTo>
                <a:cubicBezTo>
                  <a:pt x="2885029" y="1354497"/>
                  <a:pt x="2885029" y="1629446"/>
                  <a:pt x="2740688" y="1799165"/>
                </a:cubicBezTo>
                <a:cubicBezTo>
                  <a:pt x="2633073" y="1925610"/>
                  <a:pt x="2475635" y="1957553"/>
                  <a:pt x="2342636" y="1895355"/>
                </a:cubicBezTo>
                <a:cubicBezTo>
                  <a:pt x="2321438" y="2046270"/>
                  <a:pt x="2261892" y="2191037"/>
                  <a:pt x="2162919" y="2307357"/>
                </a:cubicBezTo>
                <a:cubicBezTo>
                  <a:pt x="1910829" y="2603642"/>
                  <a:pt x="1502381" y="2603642"/>
                  <a:pt x="1250290" y="2307357"/>
                </a:cubicBezTo>
                <a:cubicBezTo>
                  <a:pt x="1227471" y="2280598"/>
                  <a:pt x="1207623" y="2251909"/>
                  <a:pt x="1188989" y="2222257"/>
                </a:cubicBezTo>
                <a:cubicBezTo>
                  <a:pt x="977407" y="2412467"/>
                  <a:pt x="674007" y="2394869"/>
                  <a:pt x="480517" y="2167532"/>
                </a:cubicBezTo>
                <a:cubicBezTo>
                  <a:pt x="395992" y="2068208"/>
                  <a:pt x="346033" y="1943932"/>
                  <a:pt x="329290" y="1814956"/>
                </a:cubicBezTo>
                <a:cubicBezTo>
                  <a:pt x="244630" y="1817005"/>
                  <a:pt x="159160" y="1780723"/>
                  <a:pt x="94483" y="1704662"/>
                </a:cubicBezTo>
                <a:cubicBezTo>
                  <a:pt x="-31494" y="1556641"/>
                  <a:pt x="-31494" y="1316647"/>
                  <a:pt x="94483" y="1168626"/>
                </a:cubicBezTo>
                <a:cubicBezTo>
                  <a:pt x="164696" y="1086056"/>
                  <a:pt x="259348" y="1051341"/>
                  <a:pt x="351164" y="1060864"/>
                </a:cubicBezTo>
                <a:cubicBezTo>
                  <a:pt x="284867" y="779887"/>
                  <a:pt x="345358" y="466004"/>
                  <a:pt x="533312" y="245177"/>
                </a:cubicBezTo>
                <a:cubicBezTo>
                  <a:pt x="672252" y="81726"/>
                  <a:pt x="854399" y="0"/>
                  <a:pt x="1036547" y="0"/>
                </a:cubicBezTo>
                <a:close/>
              </a:path>
            </a:pathLst>
          </a:custGeom>
          <a:ln>
            <a:solidFill>
              <a:srgbClr val="DA94D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42D9F-E7D2-4F17-9F56-55E35980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ảnh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4EE3CE-6E04-47FA-A8EB-7B1E70A2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21" y="1908302"/>
            <a:ext cx="9078634" cy="369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541ECD-6B91-4FA7-B20D-C86E7E1B4408}"/>
              </a:ext>
            </a:extLst>
          </p:cNvPr>
          <p:cNvSpPr txBox="1"/>
          <p:nvPr/>
        </p:nvSpPr>
        <p:spPr>
          <a:xfrm>
            <a:off x="286702" y="5515898"/>
            <a:ext cx="1147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giống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9EF89-B178-4042-905C-925645555230}"/>
              </a:ext>
            </a:extLst>
          </p:cNvPr>
          <p:cNvSpPr txBox="1"/>
          <p:nvPr/>
        </p:nvSpPr>
        <p:spPr>
          <a:xfrm>
            <a:off x="199103" y="5515897"/>
            <a:ext cx="1147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8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800" b="1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57EB7-0902-4B88-AAE2-DE7A6A91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949" y="1473827"/>
            <a:ext cx="9254102" cy="448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18EE13-E167-4493-854A-BFAAF5BD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" t="9910" b="4471"/>
          <a:stretch>
            <a:fillRect/>
          </a:stretch>
        </p:blipFill>
        <p:spPr>
          <a:xfrm>
            <a:off x="10224876" y="251164"/>
            <a:ext cx="1691149" cy="1257043"/>
          </a:xfrm>
          <a:custGeom>
            <a:avLst/>
            <a:gdLst>
              <a:gd name="connsiteX0" fmla="*/ 801658 w 1603316"/>
              <a:gd name="connsiteY0" fmla="*/ 0 h 1779640"/>
              <a:gd name="connsiteX1" fmla="*/ 1603316 w 1603316"/>
              <a:gd name="connsiteY1" fmla="*/ 889820 h 1779640"/>
              <a:gd name="connsiteX2" fmla="*/ 801658 w 1603316"/>
              <a:gd name="connsiteY2" fmla="*/ 1779640 h 1779640"/>
              <a:gd name="connsiteX3" fmla="*/ 0 w 1603316"/>
              <a:gd name="connsiteY3" fmla="*/ 889820 h 1779640"/>
              <a:gd name="connsiteX4" fmla="*/ 801658 w 1603316"/>
              <a:gd name="connsiteY4" fmla="*/ 0 h 17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16" h="1779640">
                <a:moveTo>
                  <a:pt x="801658" y="0"/>
                </a:moveTo>
                <a:cubicBezTo>
                  <a:pt x="1244401" y="0"/>
                  <a:pt x="1603316" y="398386"/>
                  <a:pt x="1603316" y="889820"/>
                </a:cubicBezTo>
                <a:cubicBezTo>
                  <a:pt x="1603316" y="1381254"/>
                  <a:pt x="1244401" y="1779640"/>
                  <a:pt x="801658" y="1779640"/>
                </a:cubicBezTo>
                <a:cubicBezTo>
                  <a:pt x="358915" y="1779640"/>
                  <a:pt x="0" y="1381254"/>
                  <a:pt x="0" y="889820"/>
                </a:cubicBezTo>
                <a:cubicBezTo>
                  <a:pt x="0" y="398386"/>
                  <a:pt x="358915" y="0"/>
                  <a:pt x="801658" y="0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14429" y="771708"/>
            <a:ext cx="115721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hẹp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nép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gương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ngồi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		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Thanh </a:t>
            </a:r>
            <a:r>
              <a:rPr lang="en-US" altLang="zh-CN" sz="28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Tịnh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i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00">
            <a:extLst>
              <a:ext uri="{FF2B5EF4-FFF2-40B4-BE49-F238E27FC236}">
                <a16:creationId xmlns:a16="http://schemas.microsoft.com/office/drawing/2014/main" id="{4ECD07E7-901C-4DA3-B511-813FEF99A869}"/>
              </a:ext>
            </a:extLst>
          </p:cNvPr>
          <p:cNvSpPr>
            <a:spLocks noEditPoints="1"/>
          </p:cNvSpPr>
          <p:nvPr/>
        </p:nvSpPr>
        <p:spPr bwMode="auto">
          <a:xfrm>
            <a:off x="3111739" y="1949260"/>
            <a:ext cx="5710540" cy="4015232"/>
          </a:xfrm>
          <a:custGeom>
            <a:avLst/>
            <a:gdLst>
              <a:gd name="T0" fmla="*/ 71 w 135"/>
              <a:gd name="T1" fmla="*/ 76 h 95"/>
              <a:gd name="T2" fmla="*/ 59 w 135"/>
              <a:gd name="T3" fmla="*/ 2 h 95"/>
              <a:gd name="T4" fmla="*/ 7 w 135"/>
              <a:gd name="T5" fmla="*/ 25 h 95"/>
              <a:gd name="T6" fmla="*/ 11 w 135"/>
              <a:gd name="T7" fmla="*/ 31 h 95"/>
              <a:gd name="T8" fmla="*/ 16 w 135"/>
              <a:gd name="T9" fmla="*/ 32 h 95"/>
              <a:gd name="T10" fmla="*/ 48 w 135"/>
              <a:gd name="T11" fmla="*/ 16 h 95"/>
              <a:gd name="T12" fmla="*/ 52 w 135"/>
              <a:gd name="T13" fmla="*/ 13 h 95"/>
              <a:gd name="T14" fmla="*/ 52 w 135"/>
              <a:gd name="T15" fmla="*/ 19 h 95"/>
              <a:gd name="T16" fmla="*/ 65 w 135"/>
              <a:gd name="T17" fmla="*/ 7 h 95"/>
              <a:gd name="T18" fmla="*/ 68 w 135"/>
              <a:gd name="T19" fmla="*/ 11 h 95"/>
              <a:gd name="T20" fmla="*/ 43 w 135"/>
              <a:gd name="T21" fmla="*/ 32 h 95"/>
              <a:gd name="T22" fmla="*/ 46 w 135"/>
              <a:gd name="T23" fmla="*/ 31 h 95"/>
              <a:gd name="T24" fmla="*/ 16 w 135"/>
              <a:gd name="T25" fmla="*/ 58 h 95"/>
              <a:gd name="T26" fmla="*/ 39 w 135"/>
              <a:gd name="T27" fmla="*/ 51 h 95"/>
              <a:gd name="T28" fmla="*/ 14 w 135"/>
              <a:gd name="T29" fmla="*/ 65 h 95"/>
              <a:gd name="T30" fmla="*/ 61 w 135"/>
              <a:gd name="T31" fmla="*/ 45 h 95"/>
              <a:gd name="T32" fmla="*/ 74 w 135"/>
              <a:gd name="T33" fmla="*/ 28 h 95"/>
              <a:gd name="T34" fmla="*/ 19 w 135"/>
              <a:gd name="T35" fmla="*/ 54 h 95"/>
              <a:gd name="T36" fmla="*/ 90 w 135"/>
              <a:gd name="T37" fmla="*/ 14 h 95"/>
              <a:gd name="T38" fmla="*/ 91 w 135"/>
              <a:gd name="T39" fmla="*/ 8 h 95"/>
              <a:gd name="T40" fmla="*/ 38 w 135"/>
              <a:gd name="T41" fmla="*/ 29 h 95"/>
              <a:gd name="T42" fmla="*/ 23 w 135"/>
              <a:gd name="T43" fmla="*/ 31 h 95"/>
              <a:gd name="T44" fmla="*/ 17 w 135"/>
              <a:gd name="T45" fmla="*/ 33 h 95"/>
              <a:gd name="T46" fmla="*/ 28 w 135"/>
              <a:gd name="T47" fmla="*/ 25 h 95"/>
              <a:gd name="T48" fmla="*/ 10 w 135"/>
              <a:gd name="T49" fmla="*/ 28 h 95"/>
              <a:gd name="T50" fmla="*/ 7 w 135"/>
              <a:gd name="T51" fmla="*/ 26 h 95"/>
              <a:gd name="T52" fmla="*/ 62 w 135"/>
              <a:gd name="T53" fmla="*/ 49 h 95"/>
              <a:gd name="T54" fmla="*/ 115 w 135"/>
              <a:gd name="T55" fmla="*/ 31 h 95"/>
              <a:gd name="T56" fmla="*/ 115 w 135"/>
              <a:gd name="T57" fmla="*/ 31 h 95"/>
              <a:gd name="T58" fmla="*/ 72 w 135"/>
              <a:gd name="T59" fmla="*/ 72 h 95"/>
              <a:gd name="T60" fmla="*/ 80 w 135"/>
              <a:gd name="T61" fmla="*/ 65 h 95"/>
              <a:gd name="T62" fmla="*/ 90 w 135"/>
              <a:gd name="T63" fmla="*/ 65 h 95"/>
              <a:gd name="T64" fmla="*/ 120 w 135"/>
              <a:gd name="T65" fmla="*/ 48 h 95"/>
              <a:gd name="T66" fmla="*/ 120 w 135"/>
              <a:gd name="T67" fmla="*/ 48 h 95"/>
              <a:gd name="T68" fmla="*/ 27 w 135"/>
              <a:gd name="T69" fmla="*/ 88 h 95"/>
              <a:gd name="T70" fmla="*/ 35 w 135"/>
              <a:gd name="T71" fmla="*/ 74 h 95"/>
              <a:gd name="T72" fmla="*/ 36 w 135"/>
              <a:gd name="T73" fmla="*/ 72 h 95"/>
              <a:gd name="T74" fmla="*/ 112 w 135"/>
              <a:gd name="T75" fmla="*/ 30 h 95"/>
              <a:gd name="T76" fmla="*/ 71 w 135"/>
              <a:gd name="T77" fmla="*/ 49 h 95"/>
              <a:gd name="T78" fmla="*/ 41 w 135"/>
              <a:gd name="T79" fmla="*/ 80 h 95"/>
              <a:gd name="T80" fmla="*/ 122 w 135"/>
              <a:gd name="T81" fmla="*/ 41 h 95"/>
              <a:gd name="T82" fmla="*/ 59 w 135"/>
              <a:gd name="T83" fmla="*/ 69 h 95"/>
              <a:gd name="T84" fmla="*/ 51 w 135"/>
              <a:gd name="T85" fmla="*/ 74 h 95"/>
              <a:gd name="T86" fmla="*/ 120 w 135"/>
              <a:gd name="T87" fmla="*/ 60 h 95"/>
              <a:gd name="T88" fmla="*/ 121 w 135"/>
              <a:gd name="T89" fmla="*/ 63 h 95"/>
              <a:gd name="T90" fmla="*/ 104 w 135"/>
              <a:gd name="T91" fmla="*/ 68 h 95"/>
              <a:gd name="T92" fmla="*/ 104 w 135"/>
              <a:gd name="T93" fmla="*/ 70 h 95"/>
              <a:gd name="T94" fmla="*/ 90 w 135"/>
              <a:gd name="T95" fmla="*/ 75 h 95"/>
              <a:gd name="T96" fmla="*/ 111 w 135"/>
              <a:gd name="T97" fmla="*/ 69 h 95"/>
              <a:gd name="T98" fmla="*/ 78 w 135"/>
              <a:gd name="T99" fmla="*/ 54 h 95"/>
              <a:gd name="T100" fmla="*/ 97 w 135"/>
              <a:gd name="T101" fmla="*/ 43 h 95"/>
              <a:gd name="T102" fmla="*/ 63 w 135"/>
              <a:gd name="T103" fmla="*/ 45 h 95"/>
              <a:gd name="T104" fmla="*/ 58 w 135"/>
              <a:gd name="T105" fmla="*/ 43 h 95"/>
              <a:gd name="T106" fmla="*/ 108 w 135"/>
              <a:gd name="T107" fmla="*/ 14 h 95"/>
              <a:gd name="T108" fmla="*/ 96 w 135"/>
              <a:gd name="T109" fmla="*/ 17 h 95"/>
              <a:gd name="T110" fmla="*/ 33 w 135"/>
              <a:gd name="T111" fmla="*/ 33 h 95"/>
              <a:gd name="T112" fmla="*/ 53 w 135"/>
              <a:gd name="T113" fmla="*/ 10 h 95"/>
              <a:gd name="T114" fmla="*/ 29 w 135"/>
              <a:gd name="T115" fmla="*/ 16 h 95"/>
              <a:gd name="T116" fmla="*/ 16 w 135"/>
              <a:gd name="T117" fmla="*/ 2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5" h="95">
                <a:moveTo>
                  <a:pt x="9" y="33"/>
                </a:moveTo>
                <a:cubicBezTo>
                  <a:pt x="4" y="34"/>
                  <a:pt x="0" y="38"/>
                  <a:pt x="0" y="44"/>
                </a:cubicBezTo>
                <a:cubicBezTo>
                  <a:pt x="0" y="51"/>
                  <a:pt x="7" y="55"/>
                  <a:pt x="13" y="56"/>
                </a:cubicBezTo>
                <a:cubicBezTo>
                  <a:pt x="9" y="60"/>
                  <a:pt x="6" y="65"/>
                  <a:pt x="11" y="70"/>
                </a:cubicBezTo>
                <a:cubicBezTo>
                  <a:pt x="16" y="76"/>
                  <a:pt x="26" y="76"/>
                  <a:pt x="33" y="73"/>
                </a:cubicBezTo>
                <a:cubicBezTo>
                  <a:pt x="30" y="81"/>
                  <a:pt x="23" y="87"/>
                  <a:pt x="17" y="92"/>
                </a:cubicBezTo>
                <a:cubicBezTo>
                  <a:pt x="17" y="93"/>
                  <a:pt x="17" y="94"/>
                  <a:pt x="17" y="94"/>
                </a:cubicBezTo>
                <a:cubicBezTo>
                  <a:pt x="17" y="95"/>
                  <a:pt x="18" y="95"/>
                  <a:pt x="19" y="95"/>
                </a:cubicBezTo>
                <a:cubicBezTo>
                  <a:pt x="30" y="90"/>
                  <a:pt x="41" y="86"/>
                  <a:pt x="49" y="76"/>
                </a:cubicBezTo>
                <a:cubicBezTo>
                  <a:pt x="54" y="85"/>
                  <a:pt x="65" y="83"/>
                  <a:pt x="71" y="76"/>
                </a:cubicBezTo>
                <a:cubicBezTo>
                  <a:pt x="74" y="79"/>
                  <a:pt x="77" y="82"/>
                  <a:pt x="82" y="83"/>
                </a:cubicBezTo>
                <a:cubicBezTo>
                  <a:pt x="86" y="83"/>
                  <a:pt x="91" y="79"/>
                  <a:pt x="93" y="75"/>
                </a:cubicBezTo>
                <a:cubicBezTo>
                  <a:pt x="98" y="79"/>
                  <a:pt x="108" y="77"/>
                  <a:pt x="109" y="72"/>
                </a:cubicBezTo>
                <a:cubicBezTo>
                  <a:pt x="120" y="78"/>
                  <a:pt x="135" y="57"/>
                  <a:pt x="124" y="49"/>
                </a:cubicBezTo>
                <a:cubicBezTo>
                  <a:pt x="129" y="46"/>
                  <a:pt x="132" y="40"/>
                  <a:pt x="129" y="35"/>
                </a:cubicBezTo>
                <a:cubicBezTo>
                  <a:pt x="127" y="29"/>
                  <a:pt x="121" y="27"/>
                  <a:pt x="116" y="27"/>
                </a:cubicBezTo>
                <a:cubicBezTo>
                  <a:pt x="117" y="22"/>
                  <a:pt x="116" y="17"/>
                  <a:pt x="113" y="13"/>
                </a:cubicBezTo>
                <a:cubicBezTo>
                  <a:pt x="108" y="8"/>
                  <a:pt x="101" y="10"/>
                  <a:pt x="96" y="13"/>
                </a:cubicBezTo>
                <a:cubicBezTo>
                  <a:pt x="95" y="0"/>
                  <a:pt x="78" y="0"/>
                  <a:pt x="71" y="10"/>
                </a:cubicBezTo>
                <a:cubicBezTo>
                  <a:pt x="69" y="5"/>
                  <a:pt x="65" y="1"/>
                  <a:pt x="59" y="2"/>
                </a:cubicBezTo>
                <a:cubicBezTo>
                  <a:pt x="54" y="3"/>
                  <a:pt x="50" y="7"/>
                  <a:pt x="49" y="12"/>
                </a:cubicBezTo>
                <a:cubicBezTo>
                  <a:pt x="46" y="7"/>
                  <a:pt x="41" y="5"/>
                  <a:pt x="35" y="7"/>
                </a:cubicBezTo>
                <a:cubicBezTo>
                  <a:pt x="27" y="9"/>
                  <a:pt x="26" y="16"/>
                  <a:pt x="25" y="22"/>
                </a:cubicBezTo>
                <a:cubicBezTo>
                  <a:pt x="21" y="16"/>
                  <a:pt x="13" y="12"/>
                  <a:pt x="6" y="18"/>
                </a:cubicBezTo>
                <a:cubicBezTo>
                  <a:pt x="1" y="23"/>
                  <a:pt x="5" y="29"/>
                  <a:pt x="9" y="33"/>
                </a:cubicBezTo>
                <a:close/>
                <a:moveTo>
                  <a:pt x="7" y="24"/>
                </a:moveTo>
                <a:cubicBezTo>
                  <a:pt x="7" y="24"/>
                  <a:pt x="7" y="23"/>
                  <a:pt x="7" y="23"/>
                </a:cubicBezTo>
                <a:cubicBezTo>
                  <a:pt x="9" y="22"/>
                  <a:pt x="11" y="21"/>
                  <a:pt x="12" y="20"/>
                </a:cubicBezTo>
                <a:cubicBezTo>
                  <a:pt x="13" y="19"/>
                  <a:pt x="16" y="16"/>
                  <a:pt x="12" y="20"/>
                </a:cubicBezTo>
                <a:cubicBezTo>
                  <a:pt x="11" y="22"/>
                  <a:pt x="9" y="23"/>
                  <a:pt x="7" y="25"/>
                </a:cubicBezTo>
                <a:cubicBezTo>
                  <a:pt x="7" y="24"/>
                  <a:pt x="7" y="24"/>
                  <a:pt x="7" y="24"/>
                </a:cubicBezTo>
                <a:close/>
                <a:moveTo>
                  <a:pt x="17" y="19"/>
                </a:moveTo>
                <a:cubicBezTo>
                  <a:pt x="16" y="19"/>
                  <a:pt x="15" y="20"/>
                  <a:pt x="13" y="21"/>
                </a:cubicBezTo>
                <a:cubicBezTo>
                  <a:pt x="11" y="23"/>
                  <a:pt x="9" y="24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10" y="23"/>
                  <a:pt x="13" y="21"/>
                  <a:pt x="15" y="18"/>
                </a:cubicBezTo>
                <a:cubicBezTo>
                  <a:pt x="16" y="18"/>
                  <a:pt x="17" y="18"/>
                  <a:pt x="17" y="19"/>
                </a:cubicBezTo>
                <a:close/>
                <a:moveTo>
                  <a:pt x="22" y="25"/>
                </a:moveTo>
                <a:cubicBezTo>
                  <a:pt x="20" y="28"/>
                  <a:pt x="17" y="30"/>
                  <a:pt x="15" y="32"/>
                </a:cubicBezTo>
                <a:cubicBezTo>
                  <a:pt x="13" y="32"/>
                  <a:pt x="12" y="31"/>
                  <a:pt x="11" y="31"/>
                </a:cubicBezTo>
                <a:cubicBezTo>
                  <a:pt x="13" y="30"/>
                  <a:pt x="15" y="29"/>
                  <a:pt x="17" y="28"/>
                </a:cubicBezTo>
                <a:cubicBezTo>
                  <a:pt x="18" y="27"/>
                  <a:pt x="19" y="27"/>
                  <a:pt x="20" y="26"/>
                </a:cubicBezTo>
                <a:cubicBezTo>
                  <a:pt x="19" y="26"/>
                  <a:pt x="24" y="24"/>
                  <a:pt x="22" y="25"/>
                </a:cubicBezTo>
                <a:close/>
                <a:moveTo>
                  <a:pt x="25" y="27"/>
                </a:moveTo>
                <a:cubicBezTo>
                  <a:pt x="23" y="28"/>
                  <a:pt x="22" y="28"/>
                  <a:pt x="21" y="29"/>
                </a:cubicBezTo>
                <a:cubicBezTo>
                  <a:pt x="20" y="30"/>
                  <a:pt x="19" y="31"/>
                  <a:pt x="18" y="31"/>
                </a:cubicBezTo>
                <a:cubicBezTo>
                  <a:pt x="18" y="31"/>
                  <a:pt x="16" y="32"/>
                  <a:pt x="16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2"/>
                  <a:pt x="15" y="32"/>
                  <a:pt x="15" y="32"/>
                </a:cubicBezTo>
                <a:cubicBezTo>
                  <a:pt x="15" y="32"/>
                  <a:pt x="15" y="32"/>
                  <a:pt x="16" y="32"/>
                </a:cubicBezTo>
                <a:cubicBezTo>
                  <a:pt x="18" y="29"/>
                  <a:pt x="22" y="28"/>
                  <a:pt x="24" y="25"/>
                </a:cubicBezTo>
                <a:cubicBezTo>
                  <a:pt x="24" y="25"/>
                  <a:pt x="25" y="26"/>
                  <a:pt x="25" y="27"/>
                </a:cubicBezTo>
                <a:close/>
                <a:moveTo>
                  <a:pt x="29" y="18"/>
                </a:moveTo>
                <a:cubicBezTo>
                  <a:pt x="31" y="17"/>
                  <a:pt x="33" y="16"/>
                  <a:pt x="35" y="14"/>
                </a:cubicBezTo>
                <a:cubicBezTo>
                  <a:pt x="37" y="13"/>
                  <a:pt x="39" y="12"/>
                  <a:pt x="41" y="12"/>
                </a:cubicBezTo>
                <a:cubicBezTo>
                  <a:pt x="40" y="12"/>
                  <a:pt x="37" y="14"/>
                  <a:pt x="36" y="15"/>
                </a:cubicBezTo>
                <a:cubicBezTo>
                  <a:pt x="33" y="17"/>
                  <a:pt x="31" y="19"/>
                  <a:pt x="28" y="21"/>
                </a:cubicBezTo>
                <a:cubicBezTo>
                  <a:pt x="28" y="20"/>
                  <a:pt x="28" y="19"/>
                  <a:pt x="29" y="18"/>
                </a:cubicBezTo>
                <a:close/>
                <a:moveTo>
                  <a:pt x="47" y="14"/>
                </a:moveTo>
                <a:cubicBezTo>
                  <a:pt x="47" y="15"/>
                  <a:pt x="48" y="15"/>
                  <a:pt x="48" y="16"/>
                </a:cubicBezTo>
                <a:cubicBezTo>
                  <a:pt x="44" y="18"/>
                  <a:pt x="40" y="20"/>
                  <a:pt x="37" y="22"/>
                </a:cubicBezTo>
                <a:cubicBezTo>
                  <a:pt x="34" y="24"/>
                  <a:pt x="31" y="25"/>
                  <a:pt x="28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31" y="25"/>
                  <a:pt x="34" y="23"/>
                  <a:pt x="37" y="21"/>
                </a:cubicBezTo>
                <a:cubicBezTo>
                  <a:pt x="39" y="19"/>
                  <a:pt x="41" y="18"/>
                  <a:pt x="43" y="17"/>
                </a:cubicBezTo>
                <a:cubicBezTo>
                  <a:pt x="43" y="16"/>
                  <a:pt x="44" y="16"/>
                  <a:pt x="44" y="16"/>
                </a:cubicBezTo>
                <a:cubicBezTo>
                  <a:pt x="45" y="15"/>
                  <a:pt x="46" y="15"/>
                  <a:pt x="47" y="14"/>
                </a:cubicBezTo>
                <a:close/>
                <a:moveTo>
                  <a:pt x="64" y="6"/>
                </a:moveTo>
                <a:cubicBezTo>
                  <a:pt x="64" y="6"/>
                  <a:pt x="64" y="6"/>
                  <a:pt x="64" y="6"/>
                </a:cubicBezTo>
                <a:cubicBezTo>
                  <a:pt x="60" y="8"/>
                  <a:pt x="56" y="11"/>
                  <a:pt x="52" y="13"/>
                </a:cubicBezTo>
                <a:cubicBezTo>
                  <a:pt x="52" y="12"/>
                  <a:pt x="52" y="12"/>
                  <a:pt x="52" y="12"/>
                </a:cubicBezTo>
                <a:cubicBezTo>
                  <a:pt x="53" y="11"/>
                  <a:pt x="55" y="10"/>
                  <a:pt x="56" y="9"/>
                </a:cubicBezTo>
                <a:cubicBezTo>
                  <a:pt x="58" y="7"/>
                  <a:pt x="60" y="6"/>
                  <a:pt x="62" y="5"/>
                </a:cubicBezTo>
                <a:cubicBezTo>
                  <a:pt x="63" y="5"/>
                  <a:pt x="64" y="6"/>
                  <a:pt x="64" y="6"/>
                </a:cubicBezTo>
                <a:close/>
                <a:moveTo>
                  <a:pt x="67" y="8"/>
                </a:moveTo>
                <a:cubicBezTo>
                  <a:pt x="56" y="14"/>
                  <a:pt x="46" y="21"/>
                  <a:pt x="36" y="27"/>
                </a:cubicBezTo>
                <a:cubicBezTo>
                  <a:pt x="25" y="33"/>
                  <a:pt x="14" y="38"/>
                  <a:pt x="4" y="45"/>
                </a:cubicBezTo>
                <a:cubicBezTo>
                  <a:pt x="4" y="45"/>
                  <a:pt x="4" y="46"/>
                  <a:pt x="5" y="46"/>
                </a:cubicBezTo>
                <a:cubicBezTo>
                  <a:pt x="15" y="39"/>
                  <a:pt x="26" y="34"/>
                  <a:pt x="36" y="28"/>
                </a:cubicBezTo>
                <a:cubicBezTo>
                  <a:pt x="41" y="25"/>
                  <a:pt x="46" y="22"/>
                  <a:pt x="52" y="19"/>
                </a:cubicBezTo>
                <a:cubicBezTo>
                  <a:pt x="56" y="16"/>
                  <a:pt x="62" y="13"/>
                  <a:pt x="66" y="9"/>
                </a:cubicBezTo>
                <a:cubicBezTo>
                  <a:pt x="62" y="13"/>
                  <a:pt x="56" y="16"/>
                  <a:pt x="51" y="19"/>
                </a:cubicBezTo>
                <a:cubicBezTo>
                  <a:pt x="46" y="22"/>
                  <a:pt x="40" y="26"/>
                  <a:pt x="35" y="29"/>
                </a:cubicBezTo>
                <a:cubicBezTo>
                  <a:pt x="29" y="32"/>
                  <a:pt x="23" y="36"/>
                  <a:pt x="18" y="39"/>
                </a:cubicBezTo>
                <a:cubicBezTo>
                  <a:pt x="13" y="42"/>
                  <a:pt x="9" y="44"/>
                  <a:pt x="5" y="48"/>
                </a:cubicBezTo>
                <a:cubicBezTo>
                  <a:pt x="4" y="47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3" y="38"/>
                  <a:pt x="25" y="33"/>
                  <a:pt x="35" y="27"/>
                </a:cubicBezTo>
                <a:cubicBezTo>
                  <a:pt x="40" y="23"/>
                  <a:pt x="46" y="19"/>
                  <a:pt x="52" y="16"/>
                </a:cubicBezTo>
                <a:cubicBezTo>
                  <a:pt x="56" y="13"/>
                  <a:pt x="61" y="10"/>
                  <a:pt x="65" y="7"/>
                </a:cubicBezTo>
                <a:cubicBezTo>
                  <a:pt x="66" y="7"/>
                  <a:pt x="66" y="8"/>
                  <a:pt x="67" y="8"/>
                </a:cubicBezTo>
                <a:close/>
                <a:moveTo>
                  <a:pt x="68" y="11"/>
                </a:moveTo>
                <a:cubicBezTo>
                  <a:pt x="64" y="14"/>
                  <a:pt x="59" y="17"/>
                  <a:pt x="55" y="19"/>
                </a:cubicBezTo>
                <a:cubicBezTo>
                  <a:pt x="49" y="23"/>
                  <a:pt x="44" y="26"/>
                  <a:pt x="38" y="29"/>
                </a:cubicBezTo>
                <a:cubicBezTo>
                  <a:pt x="33" y="32"/>
                  <a:pt x="27" y="35"/>
                  <a:pt x="22" y="38"/>
                </a:cubicBezTo>
                <a:cubicBezTo>
                  <a:pt x="19" y="39"/>
                  <a:pt x="16" y="41"/>
                  <a:pt x="14" y="42"/>
                </a:cubicBezTo>
                <a:cubicBezTo>
                  <a:pt x="13" y="42"/>
                  <a:pt x="13" y="43"/>
                  <a:pt x="13" y="43"/>
                </a:cubicBezTo>
                <a:cubicBezTo>
                  <a:pt x="21" y="37"/>
                  <a:pt x="30" y="33"/>
                  <a:pt x="38" y="28"/>
                </a:cubicBezTo>
                <a:cubicBezTo>
                  <a:pt x="48" y="22"/>
                  <a:pt x="59" y="17"/>
                  <a:pt x="67" y="9"/>
                </a:cubicBezTo>
                <a:cubicBezTo>
                  <a:pt x="67" y="10"/>
                  <a:pt x="68" y="11"/>
                  <a:pt x="68" y="11"/>
                </a:cubicBezTo>
                <a:close/>
                <a:moveTo>
                  <a:pt x="81" y="8"/>
                </a:moveTo>
                <a:cubicBezTo>
                  <a:pt x="81" y="8"/>
                  <a:pt x="86" y="5"/>
                  <a:pt x="85" y="6"/>
                </a:cubicBezTo>
                <a:cubicBezTo>
                  <a:pt x="83" y="7"/>
                  <a:pt x="81" y="8"/>
                  <a:pt x="80" y="9"/>
                </a:cubicBezTo>
                <a:cubicBezTo>
                  <a:pt x="76" y="12"/>
                  <a:pt x="73" y="14"/>
                  <a:pt x="69" y="16"/>
                </a:cubicBezTo>
                <a:cubicBezTo>
                  <a:pt x="62" y="21"/>
                  <a:pt x="55" y="25"/>
                  <a:pt x="48" y="29"/>
                </a:cubicBezTo>
                <a:cubicBezTo>
                  <a:pt x="42" y="32"/>
                  <a:pt x="35" y="36"/>
                  <a:pt x="28" y="40"/>
                </a:cubicBezTo>
                <a:cubicBezTo>
                  <a:pt x="22" y="44"/>
                  <a:pt x="16" y="48"/>
                  <a:pt x="10" y="52"/>
                </a:cubicBezTo>
                <a:cubicBezTo>
                  <a:pt x="9" y="51"/>
                  <a:pt x="8" y="51"/>
                  <a:pt x="8" y="51"/>
                </a:cubicBezTo>
                <a:cubicBezTo>
                  <a:pt x="13" y="49"/>
                  <a:pt x="18" y="45"/>
                  <a:pt x="22" y="42"/>
                </a:cubicBezTo>
                <a:cubicBezTo>
                  <a:pt x="29" y="39"/>
                  <a:pt x="36" y="35"/>
                  <a:pt x="43" y="32"/>
                </a:cubicBezTo>
                <a:cubicBezTo>
                  <a:pt x="50" y="28"/>
                  <a:pt x="56" y="24"/>
                  <a:pt x="63" y="20"/>
                </a:cubicBezTo>
                <a:cubicBezTo>
                  <a:pt x="69" y="16"/>
                  <a:pt x="75" y="12"/>
                  <a:pt x="81" y="8"/>
                </a:cubicBezTo>
                <a:close/>
                <a:moveTo>
                  <a:pt x="90" y="8"/>
                </a:moveTo>
                <a:cubicBezTo>
                  <a:pt x="81" y="13"/>
                  <a:pt x="72" y="19"/>
                  <a:pt x="63" y="25"/>
                </a:cubicBezTo>
                <a:cubicBezTo>
                  <a:pt x="61" y="26"/>
                  <a:pt x="59" y="27"/>
                  <a:pt x="57" y="28"/>
                </a:cubicBezTo>
                <a:cubicBezTo>
                  <a:pt x="56" y="28"/>
                  <a:pt x="55" y="29"/>
                  <a:pt x="54" y="29"/>
                </a:cubicBezTo>
                <a:cubicBezTo>
                  <a:pt x="41" y="36"/>
                  <a:pt x="29" y="43"/>
                  <a:pt x="16" y="49"/>
                </a:cubicBezTo>
                <a:cubicBezTo>
                  <a:pt x="16" y="49"/>
                  <a:pt x="16" y="49"/>
                  <a:pt x="17" y="48"/>
                </a:cubicBezTo>
                <a:cubicBezTo>
                  <a:pt x="19" y="46"/>
                  <a:pt x="22" y="45"/>
                  <a:pt x="25" y="43"/>
                </a:cubicBezTo>
                <a:cubicBezTo>
                  <a:pt x="32" y="38"/>
                  <a:pt x="39" y="35"/>
                  <a:pt x="46" y="31"/>
                </a:cubicBezTo>
                <a:cubicBezTo>
                  <a:pt x="60" y="23"/>
                  <a:pt x="73" y="15"/>
                  <a:pt x="86" y="6"/>
                </a:cubicBezTo>
                <a:cubicBezTo>
                  <a:pt x="88" y="6"/>
                  <a:pt x="89" y="7"/>
                  <a:pt x="90" y="8"/>
                </a:cubicBezTo>
                <a:close/>
                <a:moveTo>
                  <a:pt x="93" y="15"/>
                </a:moveTo>
                <a:cubicBezTo>
                  <a:pt x="93" y="16"/>
                  <a:pt x="93" y="16"/>
                  <a:pt x="93" y="16"/>
                </a:cubicBezTo>
                <a:cubicBezTo>
                  <a:pt x="92" y="17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88" y="20"/>
                  <a:pt x="85" y="21"/>
                  <a:pt x="82" y="22"/>
                </a:cubicBezTo>
                <a:cubicBezTo>
                  <a:pt x="76" y="26"/>
                  <a:pt x="69" y="30"/>
                  <a:pt x="62" y="33"/>
                </a:cubicBezTo>
                <a:cubicBezTo>
                  <a:pt x="49" y="40"/>
                  <a:pt x="36" y="46"/>
                  <a:pt x="23" y="54"/>
                </a:cubicBezTo>
                <a:cubicBezTo>
                  <a:pt x="21" y="55"/>
                  <a:pt x="19" y="56"/>
                  <a:pt x="16" y="58"/>
                </a:cubicBezTo>
                <a:cubicBezTo>
                  <a:pt x="15" y="59"/>
                  <a:pt x="14" y="60"/>
                  <a:pt x="13" y="61"/>
                </a:cubicBezTo>
                <a:cubicBezTo>
                  <a:pt x="15" y="59"/>
                  <a:pt x="17" y="58"/>
                  <a:pt x="18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9" y="56"/>
                  <a:pt x="19" y="56"/>
                  <a:pt x="19" y="55"/>
                </a:cubicBezTo>
                <a:cubicBezTo>
                  <a:pt x="22" y="53"/>
                  <a:pt x="26" y="50"/>
                  <a:pt x="29" y="48"/>
                </a:cubicBezTo>
                <a:cubicBezTo>
                  <a:pt x="38" y="42"/>
                  <a:pt x="48" y="37"/>
                  <a:pt x="57" y="32"/>
                </a:cubicBezTo>
                <a:cubicBezTo>
                  <a:pt x="69" y="26"/>
                  <a:pt x="82" y="20"/>
                  <a:pt x="93" y="13"/>
                </a:cubicBezTo>
                <a:cubicBezTo>
                  <a:pt x="93" y="14"/>
                  <a:pt x="93" y="15"/>
                  <a:pt x="93" y="15"/>
                </a:cubicBezTo>
                <a:close/>
                <a:moveTo>
                  <a:pt x="17" y="63"/>
                </a:moveTo>
                <a:cubicBezTo>
                  <a:pt x="24" y="58"/>
                  <a:pt x="32" y="55"/>
                  <a:pt x="39" y="51"/>
                </a:cubicBezTo>
                <a:cubicBezTo>
                  <a:pt x="47" y="46"/>
                  <a:pt x="55" y="42"/>
                  <a:pt x="63" y="38"/>
                </a:cubicBezTo>
                <a:cubicBezTo>
                  <a:pt x="71" y="34"/>
                  <a:pt x="79" y="30"/>
                  <a:pt x="87" y="27"/>
                </a:cubicBezTo>
                <a:cubicBezTo>
                  <a:pt x="92" y="24"/>
                  <a:pt x="98" y="20"/>
                  <a:pt x="103" y="17"/>
                </a:cubicBezTo>
                <a:cubicBezTo>
                  <a:pt x="102" y="18"/>
                  <a:pt x="101" y="19"/>
                  <a:pt x="100" y="20"/>
                </a:cubicBezTo>
                <a:cubicBezTo>
                  <a:pt x="97" y="22"/>
                  <a:pt x="93" y="24"/>
                  <a:pt x="89" y="26"/>
                </a:cubicBezTo>
                <a:cubicBezTo>
                  <a:pt x="80" y="31"/>
                  <a:pt x="70" y="35"/>
                  <a:pt x="61" y="40"/>
                </a:cubicBezTo>
                <a:cubicBezTo>
                  <a:pt x="52" y="45"/>
                  <a:pt x="43" y="50"/>
                  <a:pt x="34" y="55"/>
                </a:cubicBezTo>
                <a:cubicBezTo>
                  <a:pt x="27" y="59"/>
                  <a:pt x="19" y="63"/>
                  <a:pt x="13" y="68"/>
                </a:cubicBezTo>
                <a:cubicBezTo>
                  <a:pt x="12" y="68"/>
                  <a:pt x="12" y="67"/>
                  <a:pt x="12" y="67"/>
                </a:cubicBezTo>
                <a:cubicBezTo>
                  <a:pt x="13" y="66"/>
                  <a:pt x="13" y="65"/>
                  <a:pt x="14" y="65"/>
                </a:cubicBezTo>
                <a:cubicBezTo>
                  <a:pt x="15" y="64"/>
                  <a:pt x="16" y="64"/>
                  <a:pt x="17" y="63"/>
                </a:cubicBezTo>
                <a:close/>
                <a:moveTo>
                  <a:pt x="16" y="70"/>
                </a:moveTo>
                <a:cubicBezTo>
                  <a:pt x="15" y="70"/>
                  <a:pt x="14" y="69"/>
                  <a:pt x="13" y="68"/>
                </a:cubicBezTo>
                <a:cubicBezTo>
                  <a:pt x="20" y="63"/>
                  <a:pt x="28" y="60"/>
                  <a:pt x="36" y="56"/>
                </a:cubicBezTo>
                <a:cubicBezTo>
                  <a:pt x="45" y="52"/>
                  <a:pt x="53" y="48"/>
                  <a:pt x="62" y="44"/>
                </a:cubicBezTo>
                <a:cubicBezTo>
                  <a:pt x="71" y="39"/>
                  <a:pt x="80" y="35"/>
                  <a:pt x="89" y="31"/>
                </a:cubicBezTo>
                <a:cubicBezTo>
                  <a:pt x="93" y="29"/>
                  <a:pt x="97" y="27"/>
                  <a:pt x="101" y="25"/>
                </a:cubicBezTo>
                <a:cubicBezTo>
                  <a:pt x="105" y="23"/>
                  <a:pt x="109" y="22"/>
                  <a:pt x="112" y="19"/>
                </a:cubicBezTo>
                <a:cubicBezTo>
                  <a:pt x="106" y="25"/>
                  <a:pt x="96" y="28"/>
                  <a:pt x="88" y="32"/>
                </a:cubicBezTo>
                <a:cubicBezTo>
                  <a:pt x="79" y="36"/>
                  <a:pt x="70" y="40"/>
                  <a:pt x="61" y="45"/>
                </a:cubicBezTo>
                <a:cubicBezTo>
                  <a:pt x="46" y="52"/>
                  <a:pt x="30" y="60"/>
                  <a:pt x="16" y="70"/>
                </a:cubicBezTo>
                <a:close/>
                <a:moveTo>
                  <a:pt x="14" y="64"/>
                </a:moveTo>
                <a:cubicBezTo>
                  <a:pt x="13" y="65"/>
                  <a:pt x="12" y="65"/>
                  <a:pt x="12" y="65"/>
                </a:cubicBezTo>
                <a:cubicBezTo>
                  <a:pt x="12" y="66"/>
                  <a:pt x="12" y="66"/>
                  <a:pt x="12" y="66"/>
                </a:cubicBezTo>
                <a:cubicBezTo>
                  <a:pt x="11" y="65"/>
                  <a:pt x="11" y="65"/>
                  <a:pt x="11" y="64"/>
                </a:cubicBezTo>
                <a:cubicBezTo>
                  <a:pt x="16" y="59"/>
                  <a:pt x="23" y="55"/>
                  <a:pt x="29" y="51"/>
                </a:cubicBezTo>
                <a:cubicBezTo>
                  <a:pt x="37" y="47"/>
                  <a:pt x="45" y="42"/>
                  <a:pt x="53" y="38"/>
                </a:cubicBezTo>
                <a:cubicBezTo>
                  <a:pt x="61" y="35"/>
                  <a:pt x="68" y="31"/>
                  <a:pt x="75" y="27"/>
                </a:cubicBezTo>
                <a:cubicBezTo>
                  <a:pt x="76" y="27"/>
                  <a:pt x="76" y="27"/>
                  <a:pt x="77" y="26"/>
                </a:cubicBezTo>
                <a:cubicBezTo>
                  <a:pt x="76" y="27"/>
                  <a:pt x="75" y="27"/>
                  <a:pt x="74" y="28"/>
                </a:cubicBezTo>
                <a:cubicBezTo>
                  <a:pt x="66" y="33"/>
                  <a:pt x="58" y="37"/>
                  <a:pt x="50" y="41"/>
                </a:cubicBezTo>
                <a:cubicBezTo>
                  <a:pt x="42" y="45"/>
                  <a:pt x="35" y="49"/>
                  <a:pt x="28" y="54"/>
                </a:cubicBezTo>
                <a:cubicBezTo>
                  <a:pt x="24" y="56"/>
                  <a:pt x="21" y="59"/>
                  <a:pt x="18" y="61"/>
                </a:cubicBezTo>
                <a:cubicBezTo>
                  <a:pt x="16" y="62"/>
                  <a:pt x="15" y="63"/>
                  <a:pt x="14" y="64"/>
                </a:cubicBezTo>
                <a:close/>
                <a:moveTo>
                  <a:pt x="42" y="37"/>
                </a:moveTo>
                <a:cubicBezTo>
                  <a:pt x="33" y="42"/>
                  <a:pt x="24" y="47"/>
                  <a:pt x="15" y="53"/>
                </a:cubicBezTo>
                <a:cubicBezTo>
                  <a:pt x="14" y="53"/>
                  <a:pt x="12" y="53"/>
                  <a:pt x="11" y="52"/>
                </a:cubicBezTo>
                <a:cubicBezTo>
                  <a:pt x="21" y="47"/>
                  <a:pt x="32" y="42"/>
                  <a:pt x="42" y="37"/>
                </a:cubicBezTo>
                <a:close/>
                <a:moveTo>
                  <a:pt x="19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9" y="53"/>
                  <a:pt x="18" y="53"/>
                </a:cubicBezTo>
                <a:cubicBezTo>
                  <a:pt x="18" y="53"/>
                  <a:pt x="17" y="53"/>
                  <a:pt x="17" y="53"/>
                </a:cubicBezTo>
                <a:cubicBezTo>
                  <a:pt x="22" y="51"/>
                  <a:pt x="27" y="47"/>
                  <a:pt x="32" y="45"/>
                </a:cubicBezTo>
                <a:cubicBezTo>
                  <a:pt x="36" y="42"/>
                  <a:pt x="41" y="40"/>
                  <a:pt x="45" y="38"/>
                </a:cubicBezTo>
                <a:cubicBezTo>
                  <a:pt x="36" y="43"/>
                  <a:pt x="27" y="48"/>
                  <a:pt x="19" y="54"/>
                </a:cubicBezTo>
                <a:close/>
                <a:moveTo>
                  <a:pt x="67" y="26"/>
                </a:moveTo>
                <a:cubicBezTo>
                  <a:pt x="67" y="26"/>
                  <a:pt x="67" y="26"/>
                  <a:pt x="67" y="26"/>
                </a:cubicBezTo>
                <a:cubicBezTo>
                  <a:pt x="73" y="23"/>
                  <a:pt x="79" y="20"/>
                  <a:pt x="85" y="16"/>
                </a:cubicBezTo>
                <a:cubicBezTo>
                  <a:pt x="86" y="15"/>
                  <a:pt x="87" y="15"/>
                  <a:pt x="88" y="14"/>
                </a:cubicBezTo>
                <a:cubicBezTo>
                  <a:pt x="88" y="14"/>
                  <a:pt x="94" y="11"/>
                  <a:pt x="90" y="14"/>
                </a:cubicBezTo>
                <a:cubicBezTo>
                  <a:pt x="87" y="16"/>
                  <a:pt x="83" y="18"/>
                  <a:pt x="80" y="20"/>
                </a:cubicBezTo>
                <a:cubicBezTo>
                  <a:pt x="76" y="22"/>
                  <a:pt x="71" y="24"/>
                  <a:pt x="67" y="26"/>
                </a:cubicBezTo>
                <a:close/>
                <a:moveTo>
                  <a:pt x="75" y="21"/>
                </a:moveTo>
                <a:cubicBezTo>
                  <a:pt x="68" y="25"/>
                  <a:pt x="62" y="28"/>
                  <a:pt x="55" y="32"/>
                </a:cubicBezTo>
                <a:cubicBezTo>
                  <a:pt x="50" y="35"/>
                  <a:pt x="45" y="37"/>
                  <a:pt x="40" y="40"/>
                </a:cubicBezTo>
                <a:cubicBezTo>
                  <a:pt x="32" y="44"/>
                  <a:pt x="24" y="48"/>
                  <a:pt x="17" y="53"/>
                </a:cubicBezTo>
                <a:cubicBezTo>
                  <a:pt x="25" y="48"/>
                  <a:pt x="34" y="42"/>
                  <a:pt x="42" y="37"/>
                </a:cubicBezTo>
                <a:cubicBezTo>
                  <a:pt x="51" y="32"/>
                  <a:pt x="60" y="27"/>
                  <a:pt x="69" y="22"/>
                </a:cubicBezTo>
                <a:cubicBezTo>
                  <a:pt x="77" y="18"/>
                  <a:pt x="85" y="14"/>
                  <a:pt x="91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91" y="9"/>
                  <a:pt x="92" y="10"/>
                  <a:pt x="93" y="12"/>
                </a:cubicBezTo>
                <a:cubicBezTo>
                  <a:pt x="86" y="13"/>
                  <a:pt x="80" y="18"/>
                  <a:pt x="75" y="21"/>
                </a:cubicBezTo>
                <a:close/>
                <a:moveTo>
                  <a:pt x="76" y="17"/>
                </a:moveTo>
                <a:cubicBezTo>
                  <a:pt x="80" y="15"/>
                  <a:pt x="84" y="12"/>
                  <a:pt x="88" y="10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10"/>
                  <a:pt x="88" y="10"/>
                  <a:pt x="88" y="10"/>
                </a:cubicBezTo>
                <a:cubicBezTo>
                  <a:pt x="86" y="11"/>
                  <a:pt x="85" y="12"/>
                  <a:pt x="83" y="13"/>
                </a:cubicBezTo>
                <a:cubicBezTo>
                  <a:pt x="81" y="15"/>
                  <a:pt x="79" y="16"/>
                  <a:pt x="76" y="17"/>
                </a:cubicBezTo>
                <a:close/>
                <a:moveTo>
                  <a:pt x="5" y="48"/>
                </a:moveTo>
                <a:cubicBezTo>
                  <a:pt x="16" y="42"/>
                  <a:pt x="27" y="35"/>
                  <a:pt x="38" y="29"/>
                </a:cubicBezTo>
                <a:cubicBezTo>
                  <a:pt x="40" y="28"/>
                  <a:pt x="43" y="27"/>
                  <a:pt x="45" y="26"/>
                </a:cubicBezTo>
                <a:cubicBezTo>
                  <a:pt x="42" y="28"/>
                  <a:pt x="39" y="29"/>
                  <a:pt x="36" y="31"/>
                </a:cubicBezTo>
                <a:cubicBezTo>
                  <a:pt x="26" y="36"/>
                  <a:pt x="15" y="42"/>
                  <a:pt x="6" y="50"/>
                </a:cubicBezTo>
                <a:cubicBezTo>
                  <a:pt x="6" y="49"/>
                  <a:pt x="5" y="49"/>
                  <a:pt x="5" y="48"/>
                </a:cubicBezTo>
                <a:close/>
                <a:moveTo>
                  <a:pt x="3" y="43"/>
                </a:moveTo>
                <a:cubicBezTo>
                  <a:pt x="7" y="40"/>
                  <a:pt x="11" y="38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6" y="35"/>
                  <a:pt x="16" y="35"/>
                  <a:pt x="17" y="34"/>
                </a:cubicBezTo>
                <a:cubicBezTo>
                  <a:pt x="19" y="33"/>
                  <a:pt x="21" y="32"/>
                  <a:pt x="23" y="31"/>
                </a:cubicBezTo>
                <a:cubicBezTo>
                  <a:pt x="24" y="30"/>
                  <a:pt x="25" y="29"/>
                  <a:pt x="27" y="28"/>
                </a:cubicBezTo>
                <a:cubicBezTo>
                  <a:pt x="27" y="28"/>
                  <a:pt x="28" y="28"/>
                  <a:pt x="28" y="28"/>
                </a:cubicBezTo>
                <a:cubicBezTo>
                  <a:pt x="31" y="26"/>
                  <a:pt x="34" y="25"/>
                  <a:pt x="37" y="23"/>
                </a:cubicBezTo>
                <a:cubicBezTo>
                  <a:pt x="41" y="20"/>
                  <a:pt x="45" y="19"/>
                  <a:pt x="48" y="17"/>
                </a:cubicBezTo>
                <a:cubicBezTo>
                  <a:pt x="48" y="17"/>
                  <a:pt x="49" y="17"/>
                  <a:pt x="49" y="17"/>
                </a:cubicBezTo>
                <a:cubicBezTo>
                  <a:pt x="43" y="20"/>
                  <a:pt x="38" y="24"/>
                  <a:pt x="33" y="27"/>
                </a:cubicBezTo>
                <a:cubicBezTo>
                  <a:pt x="23" y="33"/>
                  <a:pt x="12" y="38"/>
                  <a:pt x="3" y="45"/>
                </a:cubicBezTo>
                <a:cubicBezTo>
                  <a:pt x="3" y="44"/>
                  <a:pt x="3" y="44"/>
                  <a:pt x="3" y="43"/>
                </a:cubicBezTo>
                <a:close/>
                <a:moveTo>
                  <a:pt x="17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7" y="32"/>
                  <a:pt x="18" y="32"/>
                  <a:pt x="19" y="31"/>
                </a:cubicBezTo>
                <a:cubicBezTo>
                  <a:pt x="20" y="31"/>
                  <a:pt x="21" y="30"/>
                  <a:pt x="22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1" y="30"/>
                  <a:pt x="19" y="32"/>
                  <a:pt x="17" y="33"/>
                </a:cubicBezTo>
                <a:close/>
                <a:moveTo>
                  <a:pt x="51" y="13"/>
                </a:moveTo>
                <a:cubicBezTo>
                  <a:pt x="55" y="12"/>
                  <a:pt x="59" y="10"/>
                  <a:pt x="63" y="8"/>
                </a:cubicBezTo>
                <a:cubicBezTo>
                  <a:pt x="59" y="11"/>
                  <a:pt x="55" y="13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1" y="14"/>
                  <a:pt x="51" y="13"/>
                </a:cubicBezTo>
                <a:close/>
                <a:moveTo>
                  <a:pt x="28" y="25"/>
                </a:moveTo>
                <a:cubicBezTo>
                  <a:pt x="28" y="25"/>
                  <a:pt x="28" y="24"/>
                  <a:pt x="28" y="23"/>
                </a:cubicBezTo>
                <a:cubicBezTo>
                  <a:pt x="32" y="21"/>
                  <a:pt x="36" y="19"/>
                  <a:pt x="40" y="18"/>
                </a:cubicBezTo>
                <a:cubicBezTo>
                  <a:pt x="36" y="20"/>
                  <a:pt x="32" y="23"/>
                  <a:pt x="28" y="25"/>
                </a:cubicBezTo>
                <a:close/>
                <a:moveTo>
                  <a:pt x="11" y="30"/>
                </a:moveTo>
                <a:cubicBezTo>
                  <a:pt x="10" y="30"/>
                  <a:pt x="10" y="29"/>
                  <a:pt x="9" y="29"/>
                </a:cubicBezTo>
                <a:cubicBezTo>
                  <a:pt x="12" y="28"/>
                  <a:pt x="15" y="25"/>
                  <a:pt x="18" y="23"/>
                </a:cubicBezTo>
                <a:cubicBezTo>
                  <a:pt x="21" y="21"/>
                  <a:pt x="19" y="22"/>
                  <a:pt x="17" y="24"/>
                </a:cubicBezTo>
                <a:cubicBezTo>
                  <a:pt x="15" y="26"/>
                  <a:pt x="13" y="28"/>
                  <a:pt x="11" y="30"/>
                </a:cubicBezTo>
                <a:cubicBezTo>
                  <a:pt x="11" y="30"/>
                  <a:pt x="11" y="30"/>
                  <a:pt x="11" y="30"/>
                </a:cubicBezTo>
                <a:close/>
                <a:moveTo>
                  <a:pt x="10" y="28"/>
                </a:moveTo>
                <a:cubicBezTo>
                  <a:pt x="9" y="27"/>
                  <a:pt x="10" y="27"/>
                  <a:pt x="11" y="26"/>
                </a:cubicBezTo>
                <a:cubicBezTo>
                  <a:pt x="11" y="26"/>
                  <a:pt x="12" y="25"/>
                  <a:pt x="13" y="24"/>
                </a:cubicBezTo>
                <a:cubicBezTo>
                  <a:pt x="14" y="23"/>
                  <a:pt x="16" y="21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9" y="20"/>
                  <a:pt x="20" y="20"/>
                  <a:pt x="21" y="21"/>
                </a:cubicBezTo>
                <a:cubicBezTo>
                  <a:pt x="17" y="23"/>
                  <a:pt x="14" y="26"/>
                  <a:pt x="10" y="28"/>
                </a:cubicBezTo>
                <a:close/>
                <a:moveTo>
                  <a:pt x="7" y="26"/>
                </a:moveTo>
                <a:cubicBezTo>
                  <a:pt x="11" y="25"/>
                  <a:pt x="14" y="22"/>
                  <a:pt x="17" y="20"/>
                </a:cubicBezTo>
                <a:cubicBezTo>
                  <a:pt x="14" y="21"/>
                  <a:pt x="10" y="25"/>
                  <a:pt x="8" y="28"/>
                </a:cubicBezTo>
                <a:cubicBezTo>
                  <a:pt x="8" y="27"/>
                  <a:pt x="8" y="27"/>
                  <a:pt x="7" y="26"/>
                </a:cubicBezTo>
                <a:close/>
                <a:moveTo>
                  <a:pt x="14" y="35"/>
                </a:moveTo>
                <a:cubicBezTo>
                  <a:pt x="10" y="37"/>
                  <a:pt x="7" y="40"/>
                  <a:pt x="3" y="42"/>
                </a:cubicBezTo>
                <a:cubicBezTo>
                  <a:pt x="4" y="38"/>
                  <a:pt x="9" y="35"/>
                  <a:pt x="14" y="35"/>
                </a:cubicBezTo>
                <a:close/>
                <a:moveTo>
                  <a:pt x="16" y="57"/>
                </a:moveTo>
                <a:cubicBezTo>
                  <a:pt x="14" y="59"/>
                  <a:pt x="13" y="60"/>
                  <a:pt x="12" y="62"/>
                </a:cubicBezTo>
                <a:cubicBezTo>
                  <a:pt x="12" y="62"/>
                  <a:pt x="12" y="61"/>
                  <a:pt x="12" y="61"/>
                </a:cubicBezTo>
                <a:cubicBezTo>
                  <a:pt x="13" y="59"/>
                  <a:pt x="14" y="58"/>
                  <a:pt x="16" y="57"/>
                </a:cubicBezTo>
                <a:close/>
                <a:moveTo>
                  <a:pt x="19" y="71"/>
                </a:moveTo>
                <a:cubicBezTo>
                  <a:pt x="25" y="67"/>
                  <a:pt x="33" y="65"/>
                  <a:pt x="39" y="61"/>
                </a:cubicBezTo>
                <a:cubicBezTo>
                  <a:pt x="47" y="57"/>
                  <a:pt x="55" y="53"/>
                  <a:pt x="62" y="49"/>
                </a:cubicBezTo>
                <a:cubicBezTo>
                  <a:pt x="70" y="45"/>
                  <a:pt x="78" y="42"/>
                  <a:pt x="86" y="39"/>
                </a:cubicBezTo>
                <a:cubicBezTo>
                  <a:pt x="94" y="35"/>
                  <a:pt x="102" y="31"/>
                  <a:pt x="110" y="28"/>
                </a:cubicBezTo>
                <a:cubicBezTo>
                  <a:pt x="112" y="27"/>
                  <a:pt x="113" y="27"/>
                  <a:pt x="110" y="28"/>
                </a:cubicBezTo>
                <a:cubicBezTo>
                  <a:pt x="109" y="29"/>
                  <a:pt x="107" y="30"/>
                  <a:pt x="105" y="31"/>
                </a:cubicBezTo>
                <a:cubicBezTo>
                  <a:pt x="101" y="33"/>
                  <a:pt x="98" y="35"/>
                  <a:pt x="94" y="37"/>
                </a:cubicBezTo>
                <a:cubicBezTo>
                  <a:pt x="87" y="40"/>
                  <a:pt x="79" y="44"/>
                  <a:pt x="72" y="48"/>
                </a:cubicBezTo>
                <a:cubicBezTo>
                  <a:pt x="65" y="52"/>
                  <a:pt x="57" y="55"/>
                  <a:pt x="50" y="59"/>
                </a:cubicBezTo>
                <a:cubicBezTo>
                  <a:pt x="43" y="63"/>
                  <a:pt x="35" y="67"/>
                  <a:pt x="28" y="72"/>
                </a:cubicBezTo>
                <a:cubicBezTo>
                  <a:pt x="25" y="72"/>
                  <a:pt x="22" y="72"/>
                  <a:pt x="19" y="71"/>
                </a:cubicBezTo>
                <a:close/>
                <a:moveTo>
                  <a:pt x="115" y="31"/>
                </a:moveTo>
                <a:cubicBezTo>
                  <a:pt x="112" y="32"/>
                  <a:pt x="110" y="34"/>
                  <a:pt x="107" y="36"/>
                </a:cubicBezTo>
                <a:cubicBezTo>
                  <a:pt x="101" y="40"/>
                  <a:pt x="94" y="43"/>
                  <a:pt x="87" y="47"/>
                </a:cubicBezTo>
                <a:cubicBezTo>
                  <a:pt x="74" y="53"/>
                  <a:pt x="60" y="59"/>
                  <a:pt x="47" y="65"/>
                </a:cubicBezTo>
                <a:cubicBezTo>
                  <a:pt x="45" y="66"/>
                  <a:pt x="44" y="67"/>
                  <a:pt x="42" y="68"/>
                </a:cubicBezTo>
                <a:cubicBezTo>
                  <a:pt x="40" y="69"/>
                  <a:pt x="38" y="70"/>
                  <a:pt x="37" y="71"/>
                </a:cubicBezTo>
                <a:cubicBezTo>
                  <a:pt x="37" y="70"/>
                  <a:pt x="36" y="70"/>
                  <a:pt x="36" y="70"/>
                </a:cubicBezTo>
                <a:cubicBezTo>
                  <a:pt x="39" y="68"/>
                  <a:pt x="42" y="67"/>
                  <a:pt x="45" y="66"/>
                </a:cubicBezTo>
                <a:cubicBezTo>
                  <a:pt x="52" y="62"/>
                  <a:pt x="59" y="59"/>
                  <a:pt x="66" y="56"/>
                </a:cubicBezTo>
                <a:cubicBezTo>
                  <a:pt x="80" y="49"/>
                  <a:pt x="94" y="42"/>
                  <a:pt x="108" y="35"/>
                </a:cubicBezTo>
                <a:cubicBezTo>
                  <a:pt x="110" y="34"/>
                  <a:pt x="112" y="32"/>
                  <a:pt x="115" y="31"/>
                </a:cubicBezTo>
                <a:cubicBezTo>
                  <a:pt x="115" y="31"/>
                  <a:pt x="115" y="31"/>
                  <a:pt x="115" y="31"/>
                </a:cubicBezTo>
                <a:close/>
                <a:moveTo>
                  <a:pt x="126" y="35"/>
                </a:moveTo>
                <a:cubicBezTo>
                  <a:pt x="127" y="36"/>
                  <a:pt x="127" y="37"/>
                  <a:pt x="127" y="38"/>
                </a:cubicBezTo>
                <a:cubicBezTo>
                  <a:pt x="111" y="45"/>
                  <a:pt x="94" y="50"/>
                  <a:pt x="79" y="57"/>
                </a:cubicBezTo>
                <a:cubicBezTo>
                  <a:pt x="70" y="61"/>
                  <a:pt x="62" y="65"/>
                  <a:pt x="53" y="69"/>
                </a:cubicBezTo>
                <a:cubicBezTo>
                  <a:pt x="50" y="70"/>
                  <a:pt x="46" y="72"/>
                  <a:pt x="42" y="74"/>
                </a:cubicBezTo>
                <a:cubicBezTo>
                  <a:pt x="55" y="67"/>
                  <a:pt x="67" y="61"/>
                  <a:pt x="80" y="55"/>
                </a:cubicBezTo>
                <a:cubicBezTo>
                  <a:pt x="95" y="48"/>
                  <a:pt x="112" y="44"/>
                  <a:pt x="126" y="35"/>
                </a:cubicBezTo>
                <a:close/>
                <a:moveTo>
                  <a:pt x="74" y="75"/>
                </a:moveTo>
                <a:cubicBezTo>
                  <a:pt x="73" y="74"/>
                  <a:pt x="72" y="73"/>
                  <a:pt x="72" y="72"/>
                </a:cubicBezTo>
                <a:cubicBezTo>
                  <a:pt x="76" y="71"/>
                  <a:pt x="80" y="69"/>
                  <a:pt x="84" y="68"/>
                </a:cubicBezTo>
                <a:cubicBezTo>
                  <a:pt x="94" y="64"/>
                  <a:pt x="105" y="62"/>
                  <a:pt x="115" y="57"/>
                </a:cubicBezTo>
                <a:cubicBezTo>
                  <a:pt x="118" y="56"/>
                  <a:pt x="120" y="55"/>
                  <a:pt x="123" y="54"/>
                </a:cubicBezTo>
                <a:cubicBezTo>
                  <a:pt x="121" y="55"/>
                  <a:pt x="118" y="56"/>
                  <a:pt x="116" y="57"/>
                </a:cubicBezTo>
                <a:cubicBezTo>
                  <a:pt x="112" y="59"/>
                  <a:pt x="107" y="60"/>
                  <a:pt x="103" y="62"/>
                </a:cubicBezTo>
                <a:cubicBezTo>
                  <a:pt x="98" y="65"/>
                  <a:pt x="92" y="67"/>
                  <a:pt x="87" y="69"/>
                </a:cubicBezTo>
                <a:cubicBezTo>
                  <a:pt x="83" y="71"/>
                  <a:pt x="78" y="73"/>
                  <a:pt x="74" y="75"/>
                </a:cubicBezTo>
                <a:close/>
                <a:moveTo>
                  <a:pt x="52" y="75"/>
                </a:moveTo>
                <a:cubicBezTo>
                  <a:pt x="56" y="75"/>
                  <a:pt x="59" y="74"/>
                  <a:pt x="62" y="72"/>
                </a:cubicBezTo>
                <a:cubicBezTo>
                  <a:pt x="68" y="70"/>
                  <a:pt x="74" y="67"/>
                  <a:pt x="80" y="65"/>
                </a:cubicBezTo>
                <a:cubicBezTo>
                  <a:pt x="93" y="60"/>
                  <a:pt x="106" y="55"/>
                  <a:pt x="118" y="51"/>
                </a:cubicBezTo>
                <a:cubicBezTo>
                  <a:pt x="108" y="55"/>
                  <a:pt x="98" y="59"/>
                  <a:pt x="88" y="64"/>
                </a:cubicBezTo>
                <a:cubicBezTo>
                  <a:pt x="77" y="69"/>
                  <a:pt x="65" y="72"/>
                  <a:pt x="54" y="78"/>
                </a:cubicBezTo>
                <a:cubicBezTo>
                  <a:pt x="53" y="77"/>
                  <a:pt x="53" y="76"/>
                  <a:pt x="52" y="75"/>
                </a:cubicBezTo>
                <a:close/>
                <a:moveTo>
                  <a:pt x="55" y="78"/>
                </a:moveTo>
                <a:cubicBezTo>
                  <a:pt x="59" y="76"/>
                  <a:pt x="64" y="75"/>
                  <a:pt x="69" y="73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75"/>
                  <a:pt x="59" y="76"/>
                  <a:pt x="55" y="78"/>
                </a:cubicBezTo>
                <a:close/>
                <a:moveTo>
                  <a:pt x="108" y="59"/>
                </a:moveTo>
                <a:cubicBezTo>
                  <a:pt x="102" y="61"/>
                  <a:pt x="96" y="63"/>
                  <a:pt x="90" y="65"/>
                </a:cubicBezTo>
                <a:cubicBezTo>
                  <a:pt x="84" y="67"/>
                  <a:pt x="78" y="70"/>
                  <a:pt x="71" y="72"/>
                </a:cubicBezTo>
                <a:cubicBezTo>
                  <a:pt x="71" y="72"/>
                  <a:pt x="71" y="72"/>
                  <a:pt x="71" y="72"/>
                </a:cubicBezTo>
                <a:cubicBezTo>
                  <a:pt x="77" y="69"/>
                  <a:pt x="83" y="67"/>
                  <a:pt x="88" y="64"/>
                </a:cubicBezTo>
                <a:cubicBezTo>
                  <a:pt x="94" y="62"/>
                  <a:pt x="100" y="60"/>
                  <a:pt x="105" y="57"/>
                </a:cubicBezTo>
                <a:cubicBezTo>
                  <a:pt x="110" y="55"/>
                  <a:pt x="116" y="54"/>
                  <a:pt x="120" y="50"/>
                </a:cubicBezTo>
                <a:cubicBezTo>
                  <a:pt x="120" y="50"/>
                  <a:pt x="120" y="50"/>
                  <a:pt x="120" y="50"/>
                </a:cubicBezTo>
                <a:cubicBezTo>
                  <a:pt x="120" y="50"/>
                  <a:pt x="120" y="50"/>
                  <a:pt x="121" y="50"/>
                </a:cubicBezTo>
                <a:cubicBezTo>
                  <a:pt x="122" y="51"/>
                  <a:pt x="123" y="52"/>
                  <a:pt x="124" y="53"/>
                </a:cubicBezTo>
                <a:cubicBezTo>
                  <a:pt x="118" y="54"/>
                  <a:pt x="113" y="57"/>
                  <a:pt x="108" y="59"/>
                </a:cubicBezTo>
                <a:close/>
                <a:moveTo>
                  <a:pt x="120" y="48"/>
                </a:moveTo>
                <a:cubicBezTo>
                  <a:pt x="120" y="48"/>
                  <a:pt x="120" y="49"/>
                  <a:pt x="120" y="50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07" y="54"/>
                  <a:pt x="94" y="59"/>
                  <a:pt x="82" y="63"/>
                </a:cubicBezTo>
                <a:cubicBezTo>
                  <a:pt x="76" y="65"/>
                  <a:pt x="71" y="67"/>
                  <a:pt x="65" y="70"/>
                </a:cubicBezTo>
                <a:cubicBezTo>
                  <a:pt x="62" y="71"/>
                  <a:pt x="60" y="73"/>
                  <a:pt x="56" y="74"/>
                </a:cubicBezTo>
                <a:cubicBezTo>
                  <a:pt x="56" y="74"/>
                  <a:pt x="51" y="75"/>
                  <a:pt x="53" y="74"/>
                </a:cubicBezTo>
                <a:cubicBezTo>
                  <a:pt x="55" y="73"/>
                  <a:pt x="57" y="73"/>
                  <a:pt x="59" y="72"/>
                </a:cubicBezTo>
                <a:cubicBezTo>
                  <a:pt x="71" y="67"/>
                  <a:pt x="84" y="62"/>
                  <a:pt x="96" y="57"/>
                </a:cubicBezTo>
                <a:cubicBezTo>
                  <a:pt x="104" y="54"/>
                  <a:pt x="113" y="52"/>
                  <a:pt x="120" y="48"/>
                </a:cubicBezTo>
                <a:cubicBezTo>
                  <a:pt x="120" y="48"/>
                  <a:pt x="120" y="48"/>
                  <a:pt x="120" y="48"/>
                </a:cubicBezTo>
                <a:close/>
                <a:moveTo>
                  <a:pt x="126" y="43"/>
                </a:moveTo>
                <a:cubicBezTo>
                  <a:pt x="119" y="45"/>
                  <a:pt x="113" y="48"/>
                  <a:pt x="107" y="50"/>
                </a:cubicBezTo>
                <a:cubicBezTo>
                  <a:pt x="100" y="53"/>
                  <a:pt x="94" y="55"/>
                  <a:pt x="88" y="58"/>
                </a:cubicBezTo>
                <a:cubicBezTo>
                  <a:pt x="82" y="60"/>
                  <a:pt x="76" y="62"/>
                  <a:pt x="70" y="64"/>
                </a:cubicBezTo>
                <a:cubicBezTo>
                  <a:pt x="78" y="61"/>
                  <a:pt x="85" y="57"/>
                  <a:pt x="93" y="54"/>
                </a:cubicBezTo>
                <a:cubicBezTo>
                  <a:pt x="99" y="52"/>
                  <a:pt x="105" y="49"/>
                  <a:pt x="111" y="47"/>
                </a:cubicBezTo>
                <a:cubicBezTo>
                  <a:pt x="116" y="44"/>
                  <a:pt x="123" y="43"/>
                  <a:pt x="127" y="39"/>
                </a:cubicBezTo>
                <a:cubicBezTo>
                  <a:pt x="127" y="40"/>
                  <a:pt x="127" y="42"/>
                  <a:pt x="126" y="43"/>
                </a:cubicBezTo>
                <a:close/>
                <a:moveTo>
                  <a:pt x="26" y="89"/>
                </a:moveTo>
                <a:cubicBezTo>
                  <a:pt x="26" y="89"/>
                  <a:pt x="26" y="89"/>
                  <a:pt x="27" y="88"/>
                </a:cubicBezTo>
                <a:cubicBezTo>
                  <a:pt x="26" y="89"/>
                  <a:pt x="26" y="89"/>
                  <a:pt x="25" y="89"/>
                </a:cubicBezTo>
                <a:cubicBezTo>
                  <a:pt x="25" y="89"/>
                  <a:pt x="26" y="89"/>
                  <a:pt x="26" y="89"/>
                </a:cubicBezTo>
                <a:close/>
                <a:moveTo>
                  <a:pt x="30" y="87"/>
                </a:moveTo>
                <a:cubicBezTo>
                  <a:pt x="29" y="87"/>
                  <a:pt x="28" y="88"/>
                  <a:pt x="27" y="88"/>
                </a:cubicBezTo>
                <a:cubicBezTo>
                  <a:pt x="27" y="87"/>
                  <a:pt x="28" y="86"/>
                  <a:pt x="29" y="85"/>
                </a:cubicBezTo>
                <a:cubicBezTo>
                  <a:pt x="32" y="84"/>
                  <a:pt x="35" y="83"/>
                  <a:pt x="39" y="82"/>
                </a:cubicBezTo>
                <a:cubicBezTo>
                  <a:pt x="36" y="84"/>
                  <a:pt x="33" y="85"/>
                  <a:pt x="30" y="87"/>
                </a:cubicBezTo>
                <a:close/>
                <a:moveTo>
                  <a:pt x="76" y="56"/>
                </a:moveTo>
                <a:cubicBezTo>
                  <a:pt x="62" y="63"/>
                  <a:pt x="48" y="70"/>
                  <a:pt x="34" y="78"/>
                </a:cubicBezTo>
                <a:cubicBezTo>
                  <a:pt x="35" y="77"/>
                  <a:pt x="35" y="76"/>
                  <a:pt x="35" y="74"/>
                </a:cubicBezTo>
                <a:cubicBezTo>
                  <a:pt x="51" y="67"/>
                  <a:pt x="67" y="59"/>
                  <a:pt x="84" y="53"/>
                </a:cubicBezTo>
                <a:cubicBezTo>
                  <a:pt x="92" y="49"/>
                  <a:pt x="100" y="46"/>
                  <a:pt x="108" y="43"/>
                </a:cubicBezTo>
                <a:cubicBezTo>
                  <a:pt x="112" y="42"/>
                  <a:pt x="115" y="40"/>
                  <a:pt x="119" y="38"/>
                </a:cubicBezTo>
                <a:cubicBezTo>
                  <a:pt x="119" y="38"/>
                  <a:pt x="120" y="38"/>
                  <a:pt x="120" y="38"/>
                </a:cubicBezTo>
                <a:cubicBezTo>
                  <a:pt x="106" y="45"/>
                  <a:pt x="90" y="49"/>
                  <a:pt x="76" y="56"/>
                </a:cubicBezTo>
                <a:close/>
                <a:moveTo>
                  <a:pt x="36" y="73"/>
                </a:moveTo>
                <a:cubicBezTo>
                  <a:pt x="36" y="73"/>
                  <a:pt x="36" y="73"/>
                  <a:pt x="36" y="73"/>
                </a:cubicBezTo>
                <a:cubicBezTo>
                  <a:pt x="36" y="73"/>
                  <a:pt x="36" y="72"/>
                  <a:pt x="36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42" y="69"/>
                  <a:pt x="47" y="66"/>
                  <a:pt x="53" y="63"/>
                </a:cubicBezTo>
                <a:cubicBezTo>
                  <a:pt x="57" y="61"/>
                  <a:pt x="61" y="60"/>
                  <a:pt x="65" y="58"/>
                </a:cubicBezTo>
                <a:cubicBezTo>
                  <a:pt x="79" y="52"/>
                  <a:pt x="93" y="46"/>
                  <a:pt x="107" y="39"/>
                </a:cubicBezTo>
                <a:cubicBezTo>
                  <a:pt x="111" y="37"/>
                  <a:pt x="114" y="36"/>
                  <a:pt x="117" y="34"/>
                </a:cubicBezTo>
                <a:cubicBezTo>
                  <a:pt x="117" y="34"/>
                  <a:pt x="117" y="34"/>
                  <a:pt x="117" y="34"/>
                </a:cubicBezTo>
                <a:cubicBezTo>
                  <a:pt x="111" y="37"/>
                  <a:pt x="105" y="41"/>
                  <a:pt x="99" y="44"/>
                </a:cubicBezTo>
                <a:cubicBezTo>
                  <a:pt x="86" y="50"/>
                  <a:pt x="72" y="55"/>
                  <a:pt x="59" y="62"/>
                </a:cubicBezTo>
                <a:cubicBezTo>
                  <a:pt x="52" y="65"/>
                  <a:pt x="44" y="69"/>
                  <a:pt x="36" y="73"/>
                </a:cubicBezTo>
                <a:close/>
                <a:moveTo>
                  <a:pt x="112" y="29"/>
                </a:moveTo>
                <a:cubicBezTo>
                  <a:pt x="112" y="29"/>
                  <a:pt x="112" y="30"/>
                  <a:pt x="112" y="30"/>
                </a:cubicBezTo>
                <a:cubicBezTo>
                  <a:pt x="113" y="31"/>
                  <a:pt x="113" y="31"/>
                  <a:pt x="113" y="31"/>
                </a:cubicBezTo>
                <a:cubicBezTo>
                  <a:pt x="108" y="33"/>
                  <a:pt x="104" y="36"/>
                  <a:pt x="99" y="39"/>
                </a:cubicBezTo>
                <a:cubicBezTo>
                  <a:pt x="92" y="43"/>
                  <a:pt x="84" y="46"/>
                  <a:pt x="76" y="50"/>
                </a:cubicBezTo>
                <a:cubicBezTo>
                  <a:pt x="68" y="54"/>
                  <a:pt x="60" y="58"/>
                  <a:pt x="52" y="61"/>
                </a:cubicBezTo>
                <a:cubicBezTo>
                  <a:pt x="47" y="64"/>
                  <a:pt x="41" y="67"/>
                  <a:pt x="35" y="69"/>
                </a:cubicBezTo>
                <a:cubicBezTo>
                  <a:pt x="35" y="69"/>
                  <a:pt x="35" y="69"/>
                  <a:pt x="34" y="69"/>
                </a:cubicBezTo>
                <a:cubicBezTo>
                  <a:pt x="33" y="70"/>
                  <a:pt x="32" y="71"/>
                  <a:pt x="30" y="71"/>
                </a:cubicBezTo>
                <a:cubicBezTo>
                  <a:pt x="33" y="70"/>
                  <a:pt x="35" y="68"/>
                  <a:pt x="37" y="67"/>
                </a:cubicBezTo>
                <a:cubicBezTo>
                  <a:pt x="41" y="65"/>
                  <a:pt x="45" y="63"/>
                  <a:pt x="49" y="61"/>
                </a:cubicBezTo>
                <a:cubicBezTo>
                  <a:pt x="56" y="57"/>
                  <a:pt x="64" y="53"/>
                  <a:pt x="71" y="49"/>
                </a:cubicBezTo>
                <a:cubicBezTo>
                  <a:pt x="78" y="45"/>
                  <a:pt x="85" y="42"/>
                  <a:pt x="93" y="38"/>
                </a:cubicBezTo>
                <a:cubicBezTo>
                  <a:pt x="100" y="35"/>
                  <a:pt x="107" y="31"/>
                  <a:pt x="113" y="27"/>
                </a:cubicBezTo>
                <a:cubicBezTo>
                  <a:pt x="113" y="28"/>
                  <a:pt x="113" y="28"/>
                  <a:pt x="112" y="29"/>
                </a:cubicBezTo>
                <a:close/>
                <a:moveTo>
                  <a:pt x="41" y="80"/>
                </a:moveTo>
                <a:cubicBezTo>
                  <a:pt x="37" y="82"/>
                  <a:pt x="33" y="83"/>
                  <a:pt x="30" y="84"/>
                </a:cubicBezTo>
                <a:cubicBezTo>
                  <a:pt x="30" y="84"/>
                  <a:pt x="31" y="83"/>
                  <a:pt x="31" y="83"/>
                </a:cubicBezTo>
                <a:cubicBezTo>
                  <a:pt x="33" y="82"/>
                  <a:pt x="35" y="81"/>
                  <a:pt x="37" y="80"/>
                </a:cubicBezTo>
                <a:cubicBezTo>
                  <a:pt x="39" y="79"/>
                  <a:pt x="40" y="79"/>
                  <a:pt x="41" y="78"/>
                </a:cubicBezTo>
                <a:cubicBezTo>
                  <a:pt x="43" y="77"/>
                  <a:pt x="44" y="77"/>
                  <a:pt x="46" y="76"/>
                </a:cubicBezTo>
                <a:cubicBezTo>
                  <a:pt x="44" y="78"/>
                  <a:pt x="42" y="79"/>
                  <a:pt x="41" y="80"/>
                </a:cubicBezTo>
                <a:close/>
                <a:moveTo>
                  <a:pt x="47" y="75"/>
                </a:moveTo>
                <a:cubicBezTo>
                  <a:pt x="47" y="75"/>
                  <a:pt x="47" y="75"/>
                  <a:pt x="47" y="75"/>
                </a:cubicBezTo>
                <a:cubicBezTo>
                  <a:pt x="41" y="76"/>
                  <a:pt x="37" y="80"/>
                  <a:pt x="32" y="82"/>
                </a:cubicBezTo>
                <a:cubicBezTo>
                  <a:pt x="32" y="81"/>
                  <a:pt x="33" y="80"/>
                  <a:pt x="33" y="80"/>
                </a:cubicBezTo>
                <a:cubicBezTo>
                  <a:pt x="38" y="77"/>
                  <a:pt x="43" y="74"/>
                  <a:pt x="49" y="72"/>
                </a:cubicBezTo>
                <a:cubicBezTo>
                  <a:pt x="56" y="69"/>
                  <a:pt x="62" y="65"/>
                  <a:pt x="69" y="62"/>
                </a:cubicBezTo>
                <a:cubicBezTo>
                  <a:pt x="83" y="56"/>
                  <a:pt x="98" y="50"/>
                  <a:pt x="112" y="45"/>
                </a:cubicBezTo>
                <a:cubicBezTo>
                  <a:pt x="115" y="44"/>
                  <a:pt x="118" y="43"/>
                  <a:pt x="121" y="41"/>
                </a:cubicBezTo>
                <a:cubicBezTo>
                  <a:pt x="123" y="41"/>
                  <a:pt x="124" y="40"/>
                  <a:pt x="126" y="39"/>
                </a:cubicBezTo>
                <a:cubicBezTo>
                  <a:pt x="128" y="38"/>
                  <a:pt x="121" y="42"/>
                  <a:pt x="122" y="41"/>
                </a:cubicBezTo>
                <a:cubicBezTo>
                  <a:pt x="115" y="44"/>
                  <a:pt x="108" y="47"/>
                  <a:pt x="101" y="50"/>
                </a:cubicBezTo>
                <a:cubicBezTo>
                  <a:pt x="87" y="56"/>
                  <a:pt x="74" y="62"/>
                  <a:pt x="60" y="68"/>
                </a:cubicBezTo>
                <a:cubicBezTo>
                  <a:pt x="60" y="68"/>
                  <a:pt x="60" y="68"/>
                  <a:pt x="59" y="68"/>
                </a:cubicBezTo>
                <a:cubicBezTo>
                  <a:pt x="56" y="70"/>
                  <a:pt x="53" y="71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49" y="72"/>
                  <a:pt x="49" y="72"/>
                  <a:pt x="48" y="73"/>
                </a:cubicBezTo>
                <a:cubicBezTo>
                  <a:pt x="48" y="74"/>
                  <a:pt x="47" y="74"/>
                  <a:pt x="47" y="75"/>
                </a:cubicBezTo>
                <a:close/>
                <a:moveTo>
                  <a:pt x="51" y="73"/>
                </a:moveTo>
                <a:cubicBezTo>
                  <a:pt x="53" y="72"/>
                  <a:pt x="56" y="71"/>
                  <a:pt x="58" y="70"/>
                </a:cubicBezTo>
                <a:cubicBezTo>
                  <a:pt x="59" y="70"/>
                  <a:pt x="59" y="70"/>
                  <a:pt x="59" y="69"/>
                </a:cubicBezTo>
                <a:cubicBezTo>
                  <a:pt x="66" y="67"/>
                  <a:pt x="73" y="65"/>
                  <a:pt x="79" y="62"/>
                </a:cubicBezTo>
                <a:cubicBezTo>
                  <a:pt x="86" y="59"/>
                  <a:pt x="93" y="56"/>
                  <a:pt x="100" y="53"/>
                </a:cubicBezTo>
                <a:cubicBezTo>
                  <a:pt x="107" y="51"/>
                  <a:pt x="114" y="49"/>
                  <a:pt x="120" y="46"/>
                </a:cubicBezTo>
                <a:cubicBezTo>
                  <a:pt x="120" y="46"/>
                  <a:pt x="126" y="43"/>
                  <a:pt x="125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4"/>
                  <a:pt x="125" y="44"/>
                  <a:pt x="124" y="44"/>
                </a:cubicBezTo>
                <a:cubicBezTo>
                  <a:pt x="123" y="45"/>
                  <a:pt x="122" y="46"/>
                  <a:pt x="120" y="47"/>
                </a:cubicBezTo>
                <a:cubicBezTo>
                  <a:pt x="117" y="48"/>
                  <a:pt x="114" y="50"/>
                  <a:pt x="110" y="51"/>
                </a:cubicBezTo>
                <a:cubicBezTo>
                  <a:pt x="103" y="54"/>
                  <a:pt x="96" y="56"/>
                  <a:pt x="89" y="59"/>
                </a:cubicBezTo>
                <a:cubicBezTo>
                  <a:pt x="77" y="64"/>
                  <a:pt x="64" y="68"/>
                  <a:pt x="51" y="74"/>
                </a:cubicBezTo>
                <a:cubicBezTo>
                  <a:pt x="51" y="74"/>
                  <a:pt x="51" y="74"/>
                  <a:pt x="51" y="73"/>
                </a:cubicBezTo>
                <a:cubicBezTo>
                  <a:pt x="51" y="73"/>
                  <a:pt x="51" y="73"/>
                  <a:pt x="51" y="73"/>
                </a:cubicBezTo>
                <a:close/>
                <a:moveTo>
                  <a:pt x="55" y="78"/>
                </a:moveTo>
                <a:cubicBezTo>
                  <a:pt x="60" y="77"/>
                  <a:pt x="64" y="75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5" y="78"/>
                  <a:pt x="60" y="81"/>
                  <a:pt x="55" y="78"/>
                </a:cubicBezTo>
                <a:close/>
                <a:moveTo>
                  <a:pt x="74" y="75"/>
                </a:moveTo>
                <a:cubicBezTo>
                  <a:pt x="83" y="72"/>
                  <a:pt x="92" y="70"/>
                  <a:pt x="100" y="67"/>
                </a:cubicBezTo>
                <a:cubicBezTo>
                  <a:pt x="105" y="65"/>
                  <a:pt x="109" y="64"/>
                  <a:pt x="113" y="62"/>
                </a:cubicBezTo>
                <a:cubicBezTo>
                  <a:pt x="115" y="61"/>
                  <a:pt x="118" y="61"/>
                  <a:pt x="120" y="60"/>
                </a:cubicBezTo>
                <a:cubicBezTo>
                  <a:pt x="120" y="60"/>
                  <a:pt x="125" y="57"/>
                  <a:pt x="122" y="59"/>
                </a:cubicBezTo>
                <a:cubicBezTo>
                  <a:pt x="113" y="64"/>
                  <a:pt x="103" y="68"/>
                  <a:pt x="93" y="72"/>
                </a:cubicBezTo>
                <a:cubicBezTo>
                  <a:pt x="92" y="72"/>
                  <a:pt x="92" y="72"/>
                  <a:pt x="92" y="72"/>
                </a:cubicBezTo>
                <a:cubicBezTo>
                  <a:pt x="87" y="74"/>
                  <a:pt x="83" y="76"/>
                  <a:pt x="78" y="79"/>
                </a:cubicBezTo>
                <a:cubicBezTo>
                  <a:pt x="77" y="78"/>
                  <a:pt x="75" y="77"/>
                  <a:pt x="74" y="75"/>
                </a:cubicBezTo>
                <a:close/>
                <a:moveTo>
                  <a:pt x="110" y="69"/>
                </a:moveTo>
                <a:cubicBezTo>
                  <a:pt x="110" y="69"/>
                  <a:pt x="110" y="69"/>
                  <a:pt x="109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12" y="67"/>
                  <a:pt x="115" y="66"/>
                  <a:pt x="118" y="65"/>
                </a:cubicBezTo>
                <a:cubicBezTo>
                  <a:pt x="119" y="64"/>
                  <a:pt x="120" y="64"/>
                  <a:pt x="121" y="63"/>
                </a:cubicBezTo>
                <a:cubicBezTo>
                  <a:pt x="124" y="62"/>
                  <a:pt x="121" y="64"/>
                  <a:pt x="120" y="65"/>
                </a:cubicBezTo>
                <a:cubicBezTo>
                  <a:pt x="117" y="67"/>
                  <a:pt x="113" y="67"/>
                  <a:pt x="110" y="69"/>
                </a:cubicBezTo>
                <a:close/>
                <a:moveTo>
                  <a:pt x="123" y="62"/>
                </a:moveTo>
                <a:cubicBezTo>
                  <a:pt x="121" y="62"/>
                  <a:pt x="119" y="64"/>
                  <a:pt x="117" y="64"/>
                </a:cubicBezTo>
                <a:cubicBezTo>
                  <a:pt x="114" y="66"/>
                  <a:pt x="112" y="67"/>
                  <a:pt x="109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09" y="68"/>
                  <a:pt x="109" y="68"/>
                  <a:pt x="108" y="68"/>
                </a:cubicBezTo>
                <a:cubicBezTo>
                  <a:pt x="108" y="67"/>
                  <a:pt x="107" y="67"/>
                  <a:pt x="107" y="67"/>
                </a:cubicBezTo>
                <a:cubicBezTo>
                  <a:pt x="106" y="67"/>
                  <a:pt x="106" y="67"/>
                  <a:pt x="106" y="68"/>
                </a:cubicBezTo>
                <a:cubicBezTo>
                  <a:pt x="105" y="68"/>
                  <a:pt x="105" y="68"/>
                  <a:pt x="104" y="68"/>
                </a:cubicBezTo>
                <a:cubicBezTo>
                  <a:pt x="106" y="67"/>
                  <a:pt x="107" y="67"/>
                  <a:pt x="109" y="66"/>
                </a:cubicBezTo>
                <a:cubicBezTo>
                  <a:pt x="112" y="65"/>
                  <a:pt x="116" y="63"/>
                  <a:pt x="119" y="61"/>
                </a:cubicBezTo>
                <a:cubicBezTo>
                  <a:pt x="121" y="60"/>
                  <a:pt x="123" y="60"/>
                  <a:pt x="125" y="58"/>
                </a:cubicBezTo>
                <a:cubicBezTo>
                  <a:pt x="124" y="60"/>
                  <a:pt x="124" y="61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lose/>
                <a:moveTo>
                  <a:pt x="97" y="74"/>
                </a:moveTo>
                <a:cubicBezTo>
                  <a:pt x="96" y="73"/>
                  <a:pt x="95" y="73"/>
                  <a:pt x="95" y="73"/>
                </a:cubicBezTo>
                <a:cubicBezTo>
                  <a:pt x="96" y="72"/>
                  <a:pt x="97" y="72"/>
                  <a:pt x="97" y="71"/>
                </a:cubicBezTo>
                <a:cubicBezTo>
                  <a:pt x="99" y="71"/>
                  <a:pt x="101" y="70"/>
                  <a:pt x="103" y="69"/>
                </a:cubicBezTo>
                <a:cubicBezTo>
                  <a:pt x="104" y="69"/>
                  <a:pt x="106" y="69"/>
                  <a:pt x="104" y="70"/>
                </a:cubicBezTo>
                <a:cubicBezTo>
                  <a:pt x="101" y="71"/>
                  <a:pt x="99" y="72"/>
                  <a:pt x="97" y="74"/>
                </a:cubicBezTo>
                <a:cubicBezTo>
                  <a:pt x="97" y="74"/>
                  <a:pt x="97" y="74"/>
                  <a:pt x="97" y="74"/>
                </a:cubicBezTo>
                <a:close/>
                <a:moveTo>
                  <a:pt x="101" y="72"/>
                </a:moveTo>
                <a:cubicBezTo>
                  <a:pt x="102" y="71"/>
                  <a:pt x="104" y="71"/>
                  <a:pt x="106" y="70"/>
                </a:cubicBezTo>
                <a:cubicBezTo>
                  <a:pt x="106" y="70"/>
                  <a:pt x="106" y="71"/>
                  <a:pt x="106" y="71"/>
                </a:cubicBezTo>
                <a:cubicBezTo>
                  <a:pt x="104" y="72"/>
                  <a:pt x="103" y="72"/>
                  <a:pt x="102" y="73"/>
                </a:cubicBezTo>
                <a:cubicBezTo>
                  <a:pt x="100" y="73"/>
                  <a:pt x="97" y="74"/>
                  <a:pt x="101" y="72"/>
                </a:cubicBezTo>
                <a:close/>
                <a:moveTo>
                  <a:pt x="82" y="80"/>
                </a:moveTo>
                <a:cubicBezTo>
                  <a:pt x="81" y="80"/>
                  <a:pt x="80" y="80"/>
                  <a:pt x="79" y="79"/>
                </a:cubicBezTo>
                <a:cubicBezTo>
                  <a:pt x="83" y="77"/>
                  <a:pt x="86" y="76"/>
                  <a:pt x="90" y="75"/>
                </a:cubicBezTo>
                <a:cubicBezTo>
                  <a:pt x="88" y="77"/>
                  <a:pt x="85" y="80"/>
                  <a:pt x="82" y="80"/>
                </a:cubicBezTo>
                <a:close/>
                <a:moveTo>
                  <a:pt x="98" y="74"/>
                </a:moveTo>
                <a:cubicBezTo>
                  <a:pt x="101" y="74"/>
                  <a:pt x="103" y="73"/>
                  <a:pt x="105" y="72"/>
                </a:cubicBezTo>
                <a:cubicBezTo>
                  <a:pt x="104" y="74"/>
                  <a:pt x="101" y="74"/>
                  <a:pt x="98" y="74"/>
                </a:cubicBezTo>
                <a:close/>
                <a:moveTo>
                  <a:pt x="113" y="70"/>
                </a:moveTo>
                <a:cubicBezTo>
                  <a:pt x="115" y="70"/>
                  <a:pt x="116" y="69"/>
                  <a:pt x="117" y="69"/>
                </a:cubicBezTo>
                <a:cubicBezTo>
                  <a:pt x="116" y="69"/>
                  <a:pt x="115" y="70"/>
                  <a:pt x="113" y="70"/>
                </a:cubicBezTo>
                <a:close/>
                <a:moveTo>
                  <a:pt x="119" y="68"/>
                </a:moveTo>
                <a:cubicBezTo>
                  <a:pt x="119" y="68"/>
                  <a:pt x="119" y="68"/>
                  <a:pt x="119" y="68"/>
                </a:cubicBezTo>
                <a:cubicBezTo>
                  <a:pt x="116" y="68"/>
                  <a:pt x="114" y="69"/>
                  <a:pt x="111" y="69"/>
                </a:cubicBezTo>
                <a:cubicBezTo>
                  <a:pt x="114" y="67"/>
                  <a:pt x="120" y="67"/>
                  <a:pt x="122" y="64"/>
                </a:cubicBezTo>
                <a:cubicBezTo>
                  <a:pt x="121" y="65"/>
                  <a:pt x="120" y="67"/>
                  <a:pt x="119" y="68"/>
                </a:cubicBezTo>
                <a:close/>
                <a:moveTo>
                  <a:pt x="125" y="57"/>
                </a:moveTo>
                <a:cubicBezTo>
                  <a:pt x="115" y="60"/>
                  <a:pt x="106" y="64"/>
                  <a:pt x="97" y="67"/>
                </a:cubicBezTo>
                <a:cubicBezTo>
                  <a:pt x="93" y="68"/>
                  <a:pt x="90" y="70"/>
                  <a:pt x="86" y="71"/>
                </a:cubicBezTo>
                <a:cubicBezTo>
                  <a:pt x="92" y="68"/>
                  <a:pt x="98" y="66"/>
                  <a:pt x="103" y="63"/>
                </a:cubicBezTo>
                <a:cubicBezTo>
                  <a:pt x="110" y="60"/>
                  <a:pt x="118" y="59"/>
                  <a:pt x="124" y="54"/>
                </a:cubicBezTo>
                <a:cubicBezTo>
                  <a:pt x="125" y="55"/>
                  <a:pt x="125" y="56"/>
                  <a:pt x="125" y="57"/>
                </a:cubicBezTo>
                <a:close/>
                <a:moveTo>
                  <a:pt x="126" y="35"/>
                </a:moveTo>
                <a:cubicBezTo>
                  <a:pt x="110" y="42"/>
                  <a:pt x="94" y="47"/>
                  <a:pt x="78" y="54"/>
                </a:cubicBezTo>
                <a:cubicBezTo>
                  <a:pt x="73" y="56"/>
                  <a:pt x="67" y="59"/>
                  <a:pt x="62" y="61"/>
                </a:cubicBezTo>
                <a:cubicBezTo>
                  <a:pt x="68" y="58"/>
                  <a:pt x="74" y="55"/>
                  <a:pt x="80" y="53"/>
                </a:cubicBezTo>
                <a:cubicBezTo>
                  <a:pt x="95" y="46"/>
                  <a:pt x="109" y="40"/>
                  <a:pt x="122" y="31"/>
                </a:cubicBezTo>
                <a:cubicBezTo>
                  <a:pt x="124" y="32"/>
                  <a:pt x="125" y="33"/>
                  <a:pt x="126" y="35"/>
                </a:cubicBezTo>
                <a:close/>
                <a:moveTo>
                  <a:pt x="121" y="31"/>
                </a:moveTo>
                <a:cubicBezTo>
                  <a:pt x="115" y="34"/>
                  <a:pt x="108" y="38"/>
                  <a:pt x="102" y="41"/>
                </a:cubicBezTo>
                <a:cubicBezTo>
                  <a:pt x="94" y="44"/>
                  <a:pt x="86" y="48"/>
                  <a:pt x="78" y="51"/>
                </a:cubicBezTo>
                <a:cubicBezTo>
                  <a:pt x="76" y="52"/>
                  <a:pt x="75" y="53"/>
                  <a:pt x="73" y="54"/>
                </a:cubicBezTo>
                <a:cubicBezTo>
                  <a:pt x="74" y="53"/>
                  <a:pt x="75" y="53"/>
                  <a:pt x="76" y="52"/>
                </a:cubicBezTo>
                <a:cubicBezTo>
                  <a:pt x="83" y="49"/>
                  <a:pt x="90" y="46"/>
                  <a:pt x="97" y="43"/>
                </a:cubicBezTo>
                <a:cubicBezTo>
                  <a:pt x="104" y="39"/>
                  <a:pt x="110" y="35"/>
                  <a:pt x="117" y="30"/>
                </a:cubicBezTo>
                <a:cubicBezTo>
                  <a:pt x="118" y="30"/>
                  <a:pt x="120" y="30"/>
                  <a:pt x="121" y="31"/>
                </a:cubicBezTo>
                <a:close/>
                <a:moveTo>
                  <a:pt x="113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05" y="29"/>
                  <a:pt x="97" y="33"/>
                  <a:pt x="90" y="37"/>
                </a:cubicBezTo>
                <a:cubicBezTo>
                  <a:pt x="81" y="40"/>
                  <a:pt x="73" y="43"/>
                  <a:pt x="65" y="47"/>
                </a:cubicBezTo>
                <a:cubicBezTo>
                  <a:pt x="56" y="51"/>
                  <a:pt x="48" y="56"/>
                  <a:pt x="39" y="61"/>
                </a:cubicBezTo>
                <a:cubicBezTo>
                  <a:pt x="32" y="64"/>
                  <a:pt x="24" y="66"/>
                  <a:pt x="18" y="71"/>
                </a:cubicBezTo>
                <a:cubicBezTo>
                  <a:pt x="18" y="71"/>
                  <a:pt x="17" y="71"/>
                  <a:pt x="17" y="70"/>
                </a:cubicBezTo>
                <a:cubicBezTo>
                  <a:pt x="31" y="60"/>
                  <a:pt x="47" y="52"/>
                  <a:pt x="63" y="45"/>
                </a:cubicBezTo>
                <a:cubicBezTo>
                  <a:pt x="73" y="40"/>
                  <a:pt x="82" y="35"/>
                  <a:pt x="92" y="31"/>
                </a:cubicBezTo>
                <a:cubicBezTo>
                  <a:pt x="99" y="28"/>
                  <a:pt x="107" y="25"/>
                  <a:pt x="113" y="19"/>
                </a:cubicBezTo>
                <a:cubicBezTo>
                  <a:pt x="114" y="21"/>
                  <a:pt x="114" y="24"/>
                  <a:pt x="113" y="26"/>
                </a:cubicBezTo>
                <a:close/>
                <a:moveTo>
                  <a:pt x="113" y="18"/>
                </a:moveTo>
                <a:cubicBezTo>
                  <a:pt x="111" y="19"/>
                  <a:pt x="109" y="21"/>
                  <a:pt x="107" y="22"/>
                </a:cubicBezTo>
                <a:cubicBezTo>
                  <a:pt x="104" y="23"/>
                  <a:pt x="101" y="25"/>
                  <a:pt x="98" y="26"/>
                </a:cubicBezTo>
                <a:cubicBezTo>
                  <a:pt x="92" y="29"/>
                  <a:pt x="85" y="32"/>
                  <a:pt x="78" y="35"/>
                </a:cubicBezTo>
                <a:cubicBezTo>
                  <a:pt x="65" y="41"/>
                  <a:pt x="52" y="48"/>
                  <a:pt x="39" y="54"/>
                </a:cubicBezTo>
                <a:cubicBezTo>
                  <a:pt x="33" y="57"/>
                  <a:pt x="27" y="60"/>
                  <a:pt x="22" y="63"/>
                </a:cubicBezTo>
                <a:cubicBezTo>
                  <a:pt x="34" y="56"/>
                  <a:pt x="46" y="49"/>
                  <a:pt x="58" y="43"/>
                </a:cubicBezTo>
                <a:cubicBezTo>
                  <a:pt x="71" y="36"/>
                  <a:pt x="84" y="30"/>
                  <a:pt x="97" y="23"/>
                </a:cubicBezTo>
                <a:cubicBezTo>
                  <a:pt x="99" y="21"/>
                  <a:pt x="101" y="20"/>
                  <a:pt x="103" y="18"/>
                </a:cubicBezTo>
                <a:cubicBezTo>
                  <a:pt x="104" y="18"/>
                  <a:pt x="105" y="17"/>
                  <a:pt x="106" y="16"/>
                </a:cubicBezTo>
                <a:cubicBezTo>
                  <a:pt x="106" y="16"/>
                  <a:pt x="107" y="16"/>
                  <a:pt x="107" y="15"/>
                </a:cubicBezTo>
                <a:cubicBezTo>
                  <a:pt x="108" y="15"/>
                  <a:pt x="109" y="15"/>
                  <a:pt x="109" y="14"/>
                </a:cubicBezTo>
                <a:cubicBezTo>
                  <a:pt x="110" y="15"/>
                  <a:pt x="111" y="15"/>
                  <a:pt x="111" y="16"/>
                </a:cubicBezTo>
                <a:cubicBezTo>
                  <a:pt x="112" y="16"/>
                  <a:pt x="112" y="17"/>
                  <a:pt x="113" y="18"/>
                </a:cubicBezTo>
                <a:close/>
                <a:moveTo>
                  <a:pt x="109" y="14"/>
                </a:moveTo>
                <a:cubicBezTo>
                  <a:pt x="108" y="14"/>
                  <a:pt x="108" y="14"/>
                  <a:pt x="108" y="14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06" y="15"/>
                  <a:pt x="105" y="16"/>
                  <a:pt x="103" y="17"/>
                </a:cubicBezTo>
                <a:cubicBezTo>
                  <a:pt x="97" y="20"/>
                  <a:pt x="91" y="24"/>
                  <a:pt x="85" y="27"/>
                </a:cubicBezTo>
                <a:cubicBezTo>
                  <a:pt x="72" y="33"/>
                  <a:pt x="59" y="38"/>
                  <a:pt x="47" y="45"/>
                </a:cubicBezTo>
                <a:cubicBezTo>
                  <a:pt x="41" y="49"/>
                  <a:pt x="34" y="53"/>
                  <a:pt x="28" y="56"/>
                </a:cubicBezTo>
                <a:cubicBezTo>
                  <a:pt x="26" y="57"/>
                  <a:pt x="23" y="58"/>
                  <a:pt x="21" y="60"/>
                </a:cubicBezTo>
                <a:cubicBezTo>
                  <a:pt x="42" y="45"/>
                  <a:pt x="66" y="34"/>
                  <a:pt x="88" y="21"/>
                </a:cubicBezTo>
                <a:cubicBezTo>
                  <a:pt x="90" y="20"/>
                  <a:pt x="91" y="19"/>
                  <a:pt x="92" y="18"/>
                </a:cubicBezTo>
                <a:cubicBezTo>
                  <a:pt x="93" y="17"/>
                  <a:pt x="93" y="17"/>
                  <a:pt x="94" y="17"/>
                </a:cubicBezTo>
                <a:cubicBezTo>
                  <a:pt x="94" y="17"/>
                  <a:pt x="94" y="17"/>
                  <a:pt x="94" y="17"/>
                </a:cubicBezTo>
                <a:cubicBezTo>
                  <a:pt x="94" y="17"/>
                  <a:pt x="95" y="18"/>
                  <a:pt x="96" y="17"/>
                </a:cubicBezTo>
                <a:cubicBezTo>
                  <a:pt x="99" y="14"/>
                  <a:pt x="104" y="12"/>
                  <a:pt x="109" y="14"/>
                </a:cubicBezTo>
                <a:close/>
                <a:moveTo>
                  <a:pt x="84" y="6"/>
                </a:moveTo>
                <a:cubicBezTo>
                  <a:pt x="80" y="7"/>
                  <a:pt x="76" y="10"/>
                  <a:pt x="73" y="13"/>
                </a:cubicBezTo>
                <a:cubicBezTo>
                  <a:pt x="75" y="8"/>
                  <a:pt x="80" y="6"/>
                  <a:pt x="84" y="6"/>
                </a:cubicBezTo>
                <a:close/>
                <a:moveTo>
                  <a:pt x="70" y="14"/>
                </a:moveTo>
                <a:cubicBezTo>
                  <a:pt x="65" y="18"/>
                  <a:pt x="59" y="22"/>
                  <a:pt x="53" y="25"/>
                </a:cubicBezTo>
                <a:cubicBezTo>
                  <a:pt x="41" y="32"/>
                  <a:pt x="28" y="38"/>
                  <a:pt x="16" y="45"/>
                </a:cubicBezTo>
                <a:cubicBezTo>
                  <a:pt x="13" y="47"/>
                  <a:pt x="10" y="49"/>
                  <a:pt x="7" y="50"/>
                </a:cubicBezTo>
                <a:cubicBezTo>
                  <a:pt x="10" y="49"/>
                  <a:pt x="13" y="46"/>
                  <a:pt x="15" y="44"/>
                </a:cubicBezTo>
                <a:cubicBezTo>
                  <a:pt x="21" y="40"/>
                  <a:pt x="27" y="37"/>
                  <a:pt x="33" y="33"/>
                </a:cubicBezTo>
                <a:cubicBezTo>
                  <a:pt x="39" y="30"/>
                  <a:pt x="46" y="26"/>
                  <a:pt x="52" y="22"/>
                </a:cubicBezTo>
                <a:cubicBezTo>
                  <a:pt x="57" y="20"/>
                  <a:pt x="62" y="16"/>
                  <a:pt x="66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8" y="12"/>
                  <a:pt x="68" y="12"/>
                  <a:pt x="69" y="12"/>
                </a:cubicBezTo>
                <a:cubicBezTo>
                  <a:pt x="69" y="12"/>
                  <a:pt x="69" y="13"/>
                  <a:pt x="69" y="13"/>
                </a:cubicBezTo>
                <a:cubicBezTo>
                  <a:pt x="70" y="14"/>
                  <a:pt x="70" y="14"/>
                  <a:pt x="70" y="14"/>
                </a:cubicBezTo>
                <a:close/>
                <a:moveTo>
                  <a:pt x="58" y="5"/>
                </a:moveTo>
                <a:cubicBezTo>
                  <a:pt x="59" y="5"/>
                  <a:pt x="60" y="5"/>
                  <a:pt x="61" y="5"/>
                </a:cubicBezTo>
                <a:cubicBezTo>
                  <a:pt x="59" y="6"/>
                  <a:pt x="57" y="8"/>
                  <a:pt x="54" y="9"/>
                </a:cubicBezTo>
                <a:cubicBezTo>
                  <a:pt x="54" y="9"/>
                  <a:pt x="53" y="10"/>
                  <a:pt x="53" y="10"/>
                </a:cubicBezTo>
                <a:cubicBezTo>
                  <a:pt x="54" y="8"/>
                  <a:pt x="55" y="7"/>
                  <a:pt x="58" y="5"/>
                </a:cubicBezTo>
                <a:close/>
                <a:moveTo>
                  <a:pt x="47" y="14"/>
                </a:moveTo>
                <a:cubicBezTo>
                  <a:pt x="46" y="14"/>
                  <a:pt x="45" y="15"/>
                  <a:pt x="44" y="15"/>
                </a:cubicBezTo>
                <a:cubicBezTo>
                  <a:pt x="39" y="18"/>
                  <a:pt x="33" y="19"/>
                  <a:pt x="28" y="23"/>
                </a:cubicBezTo>
                <a:cubicBezTo>
                  <a:pt x="28" y="23"/>
                  <a:pt x="28" y="22"/>
                  <a:pt x="28" y="22"/>
                </a:cubicBezTo>
                <a:cubicBezTo>
                  <a:pt x="33" y="19"/>
                  <a:pt x="38" y="15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7" y="12"/>
                  <a:pt x="33" y="15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6"/>
                  <a:pt x="29" y="16"/>
                </a:cubicBezTo>
                <a:cubicBezTo>
                  <a:pt x="30" y="15"/>
                  <a:pt x="32" y="14"/>
                  <a:pt x="32" y="14"/>
                </a:cubicBezTo>
                <a:cubicBezTo>
                  <a:pt x="35" y="12"/>
                  <a:pt x="37" y="11"/>
                  <a:pt x="39" y="9"/>
                </a:cubicBezTo>
                <a:cubicBezTo>
                  <a:pt x="42" y="9"/>
                  <a:pt x="45" y="11"/>
                  <a:pt x="47" y="14"/>
                </a:cubicBezTo>
                <a:close/>
                <a:moveTo>
                  <a:pt x="34" y="11"/>
                </a:moveTo>
                <a:cubicBezTo>
                  <a:pt x="35" y="10"/>
                  <a:pt x="37" y="9"/>
                  <a:pt x="38" y="9"/>
                </a:cubicBezTo>
                <a:cubicBezTo>
                  <a:pt x="36" y="11"/>
                  <a:pt x="33" y="12"/>
                  <a:pt x="31" y="14"/>
                </a:cubicBezTo>
                <a:cubicBezTo>
                  <a:pt x="31" y="13"/>
                  <a:pt x="32" y="12"/>
                  <a:pt x="34" y="11"/>
                </a:cubicBezTo>
                <a:close/>
                <a:moveTo>
                  <a:pt x="23" y="24"/>
                </a:moveTo>
                <a:cubicBezTo>
                  <a:pt x="20" y="25"/>
                  <a:pt x="17" y="27"/>
                  <a:pt x="14" y="29"/>
                </a:cubicBezTo>
                <a:cubicBezTo>
                  <a:pt x="11" y="31"/>
                  <a:pt x="16" y="26"/>
                  <a:pt x="16" y="26"/>
                </a:cubicBezTo>
                <a:cubicBezTo>
                  <a:pt x="18" y="24"/>
                  <a:pt x="20" y="23"/>
                  <a:pt x="21" y="21"/>
                </a:cubicBezTo>
                <a:cubicBezTo>
                  <a:pt x="22" y="22"/>
                  <a:pt x="22" y="23"/>
                  <a:pt x="23" y="24"/>
                </a:cubicBezTo>
                <a:close/>
                <a:moveTo>
                  <a:pt x="13" y="18"/>
                </a:moveTo>
                <a:cubicBezTo>
                  <a:pt x="11" y="19"/>
                  <a:pt x="9" y="21"/>
                  <a:pt x="7" y="22"/>
                </a:cubicBezTo>
                <a:cubicBezTo>
                  <a:pt x="7" y="22"/>
                  <a:pt x="7" y="22"/>
                  <a:pt x="8" y="21"/>
                </a:cubicBezTo>
                <a:cubicBezTo>
                  <a:pt x="9" y="19"/>
                  <a:pt x="11" y="18"/>
                  <a:pt x="13" y="18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B7B0F7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zh-CN" altLang="en-US" kern="0" dirty="0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E33FA590-2C0C-4783-B71A-072EDFAC129B}"/>
              </a:ext>
            </a:extLst>
          </p:cNvPr>
          <p:cNvSpPr txBox="1"/>
          <p:nvPr/>
        </p:nvSpPr>
        <p:spPr>
          <a:xfrm>
            <a:off x="4119720" y="2816941"/>
            <a:ext cx="3490448" cy="2056085"/>
          </a:xfrm>
          <a:prstGeom prst="ellipse">
            <a:avLst/>
          </a:prstGeom>
          <a:solidFill>
            <a:srgbClr val="FBF9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5400" b="1" kern="0" dirty="0" err="1">
                <a:solidFill>
                  <a:srgbClr val="F3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âu</a:t>
            </a:r>
            <a:r>
              <a:rPr lang="en-US" sz="5400" b="1" kern="0" dirty="0">
                <a:solidFill>
                  <a:srgbClr val="F3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5400" b="1" kern="0" dirty="0" err="1">
                <a:solidFill>
                  <a:srgbClr val="F3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yếm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3701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48AB68CC-30A5-4FB1-8FFE-BFC2AA2FAD74}"/>
              </a:ext>
            </a:extLst>
          </p:cNvPr>
          <p:cNvSpPr txBox="1">
            <a:spLocks/>
          </p:cNvSpPr>
          <p:nvPr/>
        </p:nvSpPr>
        <p:spPr>
          <a:xfrm>
            <a:off x="282794" y="284998"/>
            <a:ext cx="11368431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yêm</a:t>
            </a:r>
            <a:r>
              <a:rPr lang="en-US" sz="54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18EE13-E167-4493-854A-BFAAF5BD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" t="9910" b="4471"/>
          <a:stretch>
            <a:fillRect/>
          </a:stretch>
        </p:blipFill>
        <p:spPr>
          <a:xfrm>
            <a:off x="10224876" y="251164"/>
            <a:ext cx="1691149" cy="1257043"/>
          </a:xfrm>
          <a:custGeom>
            <a:avLst/>
            <a:gdLst>
              <a:gd name="connsiteX0" fmla="*/ 801658 w 1603316"/>
              <a:gd name="connsiteY0" fmla="*/ 0 h 1779640"/>
              <a:gd name="connsiteX1" fmla="*/ 1603316 w 1603316"/>
              <a:gd name="connsiteY1" fmla="*/ 889820 h 1779640"/>
              <a:gd name="connsiteX2" fmla="*/ 801658 w 1603316"/>
              <a:gd name="connsiteY2" fmla="*/ 1779640 h 1779640"/>
              <a:gd name="connsiteX3" fmla="*/ 0 w 1603316"/>
              <a:gd name="connsiteY3" fmla="*/ 889820 h 1779640"/>
              <a:gd name="connsiteX4" fmla="*/ 801658 w 1603316"/>
              <a:gd name="connsiteY4" fmla="*/ 0 h 17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16" h="1779640">
                <a:moveTo>
                  <a:pt x="801658" y="0"/>
                </a:moveTo>
                <a:cubicBezTo>
                  <a:pt x="1244401" y="0"/>
                  <a:pt x="1603316" y="398386"/>
                  <a:pt x="1603316" y="889820"/>
                </a:cubicBezTo>
                <a:cubicBezTo>
                  <a:pt x="1603316" y="1381254"/>
                  <a:pt x="1244401" y="1779640"/>
                  <a:pt x="801658" y="1779640"/>
                </a:cubicBezTo>
                <a:cubicBezTo>
                  <a:pt x="358915" y="1779640"/>
                  <a:pt x="0" y="1381254"/>
                  <a:pt x="0" y="889820"/>
                </a:cubicBezTo>
                <a:cubicBezTo>
                  <a:pt x="0" y="398386"/>
                  <a:pt x="358915" y="0"/>
                  <a:pt x="801658" y="0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14429" y="771708"/>
            <a:ext cx="115721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r>
              <a:rPr lang="en-US" altLang="zh-CN" sz="3600" b="1" dirty="0">
                <a:solidFill>
                  <a:srgbClr val="9491F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hẹp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ngỡ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nép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gương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ngồi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		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Thanh </a:t>
            </a:r>
            <a:r>
              <a:rPr lang="en-US" altLang="zh-CN" sz="28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Tịnh</a:t>
            </a:r>
            <a:r>
              <a:rPr lang="en-US" altLang="zh-CN" sz="28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i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01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344</TotalTime>
  <Words>989</Words>
  <Application>Microsoft Office PowerPoint</Application>
  <PresentationFormat>Widescreen</PresentationFormat>
  <Paragraphs>88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Arial Black</vt:lpstr>
      <vt:lpstr>Arial</vt:lpstr>
      <vt:lpstr>HL Hoctro</vt:lpstr>
      <vt:lpstr>.VnArial</vt:lpstr>
      <vt:lpstr>Arial-Rounded</vt:lpstr>
      <vt:lpstr>Calibri Light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291</cp:revision>
  <dcterms:created xsi:type="dcterms:W3CDTF">2021-08-06T07:04:41Z</dcterms:created>
  <dcterms:modified xsi:type="dcterms:W3CDTF">2023-02-18T13:01:12Z</dcterms:modified>
  <cp:category>9Slide.vn</cp:category>
</cp:coreProperties>
</file>