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20" r:id="rId2"/>
    <p:sldId id="321" r:id="rId3"/>
    <p:sldId id="322" r:id="rId4"/>
    <p:sldId id="323" r:id="rId5"/>
    <p:sldId id="324" r:id="rId6"/>
    <p:sldId id="257" r:id="rId7"/>
    <p:sldId id="258" r:id="rId8"/>
    <p:sldId id="299" r:id="rId9"/>
    <p:sldId id="283" r:id="rId10"/>
    <p:sldId id="312" r:id="rId11"/>
    <p:sldId id="318" r:id="rId12"/>
    <p:sldId id="298" r:id="rId13"/>
    <p:sldId id="287" r:id="rId14"/>
    <p:sldId id="313" r:id="rId15"/>
    <p:sldId id="303" r:id="rId16"/>
    <p:sldId id="293" r:id="rId17"/>
    <p:sldId id="310" r:id="rId18"/>
    <p:sldId id="319" r:id="rId19"/>
    <p:sldId id="297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Arial" panose="020B7200000000000000" pitchFamily="34" charset="0"/>
      <p:regular r:id="rId28"/>
      <p:bold r:id="rId29"/>
      <p:italic r:id="rId30"/>
      <p:boldItalic r:id="rId31"/>
    </p:embeddedFont>
    <p:embeddedFont>
      <p:font typeface="Arial-Rounded" panose="020B0500000000000000" charset="0"/>
      <p:regular r:id="rId32"/>
    </p:embeddedFont>
    <p:embeddedFont>
      <p:font typeface="Arial Black" panose="020B0A04020102020204" pitchFamily="34" charset="0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0C4"/>
    <a:srgbClr val="6D6AF2"/>
    <a:srgbClr val="B7B0F7"/>
    <a:srgbClr val="CFCAFA"/>
    <a:srgbClr val="6461F1"/>
    <a:srgbClr val="F2701F"/>
    <a:srgbClr val="25CBFF"/>
    <a:srgbClr val="9491F5"/>
    <a:srgbClr val="DA94D5"/>
    <a:srgbClr val="9B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00" autoAdjust="0"/>
  </p:normalViewPr>
  <p:slideViewPr>
    <p:cSldViewPr snapToGrid="0" showGuides="1">
      <p:cViewPr varScale="1">
        <p:scale>
          <a:sx n="53" d="100"/>
          <a:sy n="53" d="100"/>
        </p:scale>
        <p:origin x="84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tiếng vỗ tay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5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Cô giáo âu yếm hướng dẫn em làm bài tập.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Cả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hân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hoan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chúc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thầy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nhân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ngày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Việt</a:t>
            </a:r>
            <a:r>
              <a:rPr lang="en-US" b="0" i="0" dirty="0">
                <a:effectLst/>
                <a:latin typeface="Arial" panose="020B0604020202020204" pitchFamily="34" charset="0"/>
              </a:rPr>
              <a:t> Nam.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1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9A3FB941-D9E9-4578-86C9-8D42E7D998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0DB58DE7-A4BA-4B67-A94C-FDF174AC58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592" y="1656272"/>
            <a:ext cx="3374583" cy="5201728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id="{4AA7BA38-666D-418C-8ECD-8CA19C7357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09872AF3-E741-4E57-80F5-CAFBD83BFB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B74047A0-44E5-4284-AF88-B20D697B12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gif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extLst>
              <a:ext uri="{FF2B5EF4-FFF2-40B4-BE49-F238E27FC236}">
                <a16:creationId xmlns:a16="http://schemas.microsoft.com/office/drawing/2014/main" id="{89F0B15C-AF87-7274-525A-074B9A169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85A13-E66E-D393-ABC6-97F0C49AB816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F716D-D18A-4235-A976-BCF908CAAE4F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7339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BA5C6D2A-9373-410A-A8CC-BD44C0DCBD43}"/>
              </a:ext>
            </a:extLst>
          </p:cNvPr>
          <p:cNvSpPr/>
          <p:nvPr/>
        </p:nvSpPr>
        <p:spPr>
          <a:xfrm>
            <a:off x="1228435" y="274736"/>
            <a:ext cx="2804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spc="600" dirty="0">
                <a:solidFill>
                  <a:srgbClr val="9491F5"/>
                </a:solidFill>
                <a:cs typeface="+mn-ea"/>
                <a:sym typeface="+mn-lt"/>
              </a:rPr>
              <a:t>TRANH 1</a:t>
            </a:r>
            <a:endParaRPr lang="zh-CN" altLang="en-US" sz="4400" b="1" spc="600" dirty="0">
              <a:solidFill>
                <a:srgbClr val="9491F5"/>
              </a:solidFill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4B82E-DF59-4AAF-9A4E-0F5DC6BB7FE4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01DAE2-E6FA-4538-92F2-01223EB42366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D0EC16-EA32-4CEC-9BB0-5B36F1D0797D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9A33B-1956-4B50-8538-A392FDF4D6EB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724884-CA86-4629-ACD6-C182258B1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65" t="2862" r="34054" b="54731"/>
          <a:stretch>
            <a:fillRect/>
          </a:stretch>
        </p:blipFill>
        <p:spPr>
          <a:xfrm>
            <a:off x="3157193" y="1512583"/>
            <a:ext cx="4926713" cy="3350925"/>
          </a:xfrm>
          <a:custGeom>
            <a:avLst/>
            <a:gdLst>
              <a:gd name="connsiteX0" fmla="*/ 221478 w 2683126"/>
              <a:gd name="connsiteY0" fmla="*/ 218 h 1824940"/>
              <a:gd name="connsiteX1" fmla="*/ 2557580 w 2683126"/>
              <a:gd name="connsiteY1" fmla="*/ 132664 h 1824940"/>
              <a:gd name="connsiteX2" fmla="*/ 2682909 w 2683126"/>
              <a:gd name="connsiteY2" fmla="*/ 273057 h 1824940"/>
              <a:gd name="connsiteX3" fmla="*/ 2602042 w 2683126"/>
              <a:gd name="connsiteY3" fmla="*/ 1699395 h 1824940"/>
              <a:gd name="connsiteX4" fmla="*/ 2461649 w 2683126"/>
              <a:gd name="connsiteY4" fmla="*/ 1824723 h 1824940"/>
              <a:gd name="connsiteX5" fmla="*/ 125546 w 2683126"/>
              <a:gd name="connsiteY5" fmla="*/ 1692276 h 1824940"/>
              <a:gd name="connsiteX6" fmla="*/ 218 w 2683126"/>
              <a:gd name="connsiteY6" fmla="*/ 1551883 h 1824940"/>
              <a:gd name="connsiteX7" fmla="*/ 81085 w 2683126"/>
              <a:gd name="connsiteY7" fmla="*/ 125546 h 1824940"/>
              <a:gd name="connsiteX8" fmla="*/ 221478 w 2683126"/>
              <a:gd name="connsiteY8" fmla="*/ 218 h 18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3126" h="1824940">
                <a:moveTo>
                  <a:pt x="221478" y="218"/>
                </a:moveTo>
                <a:lnTo>
                  <a:pt x="2557580" y="132664"/>
                </a:lnTo>
                <a:cubicBezTo>
                  <a:pt x="2630958" y="136824"/>
                  <a:pt x="2687069" y="199680"/>
                  <a:pt x="2682909" y="273057"/>
                </a:cubicBezTo>
                <a:lnTo>
                  <a:pt x="2602042" y="1699395"/>
                </a:lnTo>
                <a:cubicBezTo>
                  <a:pt x="2597882" y="1772772"/>
                  <a:pt x="2535026" y="1828883"/>
                  <a:pt x="2461649" y="1824723"/>
                </a:cubicBezTo>
                <a:lnTo>
                  <a:pt x="125546" y="1692276"/>
                </a:lnTo>
                <a:cubicBezTo>
                  <a:pt x="52169" y="1688116"/>
                  <a:pt x="-3942" y="1625260"/>
                  <a:pt x="218" y="1551883"/>
                </a:cubicBezTo>
                <a:lnTo>
                  <a:pt x="81085" y="125546"/>
                </a:lnTo>
                <a:cubicBezTo>
                  <a:pt x="85245" y="52169"/>
                  <a:pt x="148101" y="-3943"/>
                  <a:pt x="221478" y="218"/>
                </a:cubicBezTo>
                <a:close/>
              </a:path>
            </a:pathLst>
          </a:custGeom>
          <a:effectLst>
            <a:glow rad="101600">
              <a:srgbClr val="B7B0F7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30">
            <a:extLst>
              <a:ext uri="{FF2B5EF4-FFF2-40B4-BE49-F238E27FC236}">
                <a16:creationId xmlns:a16="http://schemas.microsoft.com/office/drawing/2014/main" id="{A99F26CA-983F-474A-8F69-1486B0FD611F}"/>
              </a:ext>
            </a:extLst>
          </p:cNvPr>
          <p:cNvSpPr txBox="1"/>
          <p:nvPr/>
        </p:nvSpPr>
        <p:spPr>
          <a:xfrm>
            <a:off x="4840941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âu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yếm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80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BA5C6D2A-9373-410A-A8CC-BD44C0DCBD43}"/>
              </a:ext>
            </a:extLst>
          </p:cNvPr>
          <p:cNvSpPr/>
          <p:nvPr/>
        </p:nvSpPr>
        <p:spPr>
          <a:xfrm>
            <a:off x="1228435" y="274736"/>
            <a:ext cx="2804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spc="600" dirty="0">
                <a:solidFill>
                  <a:srgbClr val="9491F5"/>
                </a:solidFill>
                <a:cs typeface="+mn-ea"/>
                <a:sym typeface="+mn-lt"/>
              </a:rPr>
              <a:t>TRANH 2</a:t>
            </a:r>
            <a:endParaRPr lang="zh-CN" altLang="en-US" sz="4400" b="1" spc="600" dirty="0">
              <a:solidFill>
                <a:srgbClr val="9491F5"/>
              </a:solidFill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4B82E-DF59-4AAF-9A4E-0F5DC6BB7FE4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01DAE2-E6FA-4538-92F2-01223EB42366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D0EC16-EA32-4CEC-9BB0-5B36F1D0797D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9A33B-1956-4B50-8538-A392FDF4D6EB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A99F26CA-983F-474A-8F69-1486B0FD611F}"/>
              </a:ext>
            </a:extLst>
          </p:cNvPr>
          <p:cNvSpPr txBox="1"/>
          <p:nvPr/>
        </p:nvSpPr>
        <p:spPr>
          <a:xfrm>
            <a:off x="4532830" y="5351919"/>
            <a:ext cx="32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C2C1C-F073-43EF-8D96-F6A4E563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87" t="49237" r="10832" b="8356"/>
          <a:stretch>
            <a:fillRect/>
          </a:stretch>
        </p:blipFill>
        <p:spPr>
          <a:xfrm>
            <a:off x="3572707" y="1384736"/>
            <a:ext cx="5008410" cy="3406492"/>
          </a:xfrm>
          <a:custGeom>
            <a:avLst/>
            <a:gdLst>
              <a:gd name="connsiteX0" fmla="*/ 2461649 w 2683126"/>
              <a:gd name="connsiteY0" fmla="*/ 218 h 1824940"/>
              <a:gd name="connsiteX1" fmla="*/ 2602042 w 2683126"/>
              <a:gd name="connsiteY1" fmla="*/ 125546 h 1824940"/>
              <a:gd name="connsiteX2" fmla="*/ 2682909 w 2683126"/>
              <a:gd name="connsiteY2" fmla="*/ 1551883 h 1824940"/>
              <a:gd name="connsiteX3" fmla="*/ 2557580 w 2683126"/>
              <a:gd name="connsiteY3" fmla="*/ 1692276 h 1824940"/>
              <a:gd name="connsiteX4" fmla="*/ 221478 w 2683126"/>
              <a:gd name="connsiteY4" fmla="*/ 1824723 h 1824940"/>
              <a:gd name="connsiteX5" fmla="*/ 81085 w 2683126"/>
              <a:gd name="connsiteY5" fmla="*/ 1699395 h 1824940"/>
              <a:gd name="connsiteX6" fmla="*/ 218 w 2683126"/>
              <a:gd name="connsiteY6" fmla="*/ 273057 h 1824940"/>
              <a:gd name="connsiteX7" fmla="*/ 125546 w 2683126"/>
              <a:gd name="connsiteY7" fmla="*/ 132664 h 1824940"/>
              <a:gd name="connsiteX8" fmla="*/ 2461649 w 2683126"/>
              <a:gd name="connsiteY8" fmla="*/ 218 h 18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3126" h="1824940">
                <a:moveTo>
                  <a:pt x="2461649" y="218"/>
                </a:moveTo>
                <a:cubicBezTo>
                  <a:pt x="2535026" y="-3942"/>
                  <a:pt x="2597882" y="52169"/>
                  <a:pt x="2602042" y="125546"/>
                </a:cubicBezTo>
                <a:lnTo>
                  <a:pt x="2682909" y="1551883"/>
                </a:lnTo>
                <a:cubicBezTo>
                  <a:pt x="2687069" y="1625260"/>
                  <a:pt x="2630958" y="1688116"/>
                  <a:pt x="2557580" y="1692276"/>
                </a:cubicBezTo>
                <a:lnTo>
                  <a:pt x="221478" y="1824723"/>
                </a:lnTo>
                <a:cubicBezTo>
                  <a:pt x="148101" y="1828883"/>
                  <a:pt x="85245" y="1772772"/>
                  <a:pt x="81085" y="1699395"/>
                </a:cubicBezTo>
                <a:lnTo>
                  <a:pt x="218" y="273057"/>
                </a:lnTo>
                <a:cubicBezTo>
                  <a:pt x="-3942" y="199680"/>
                  <a:pt x="52169" y="136824"/>
                  <a:pt x="125546" y="132664"/>
                </a:cubicBezTo>
                <a:lnTo>
                  <a:pt x="2461649" y="218"/>
                </a:lnTo>
                <a:close/>
              </a:path>
            </a:pathLst>
          </a:custGeom>
          <a:effectLst>
            <a:glow rad="101600">
              <a:srgbClr val="B7B0F7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4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C8191-1BDF-4EFB-A343-5C6054819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39" y="2420024"/>
            <a:ext cx="996824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37542-3253-4D42-A643-C8DDC6CEEA75}"/>
              </a:ext>
            </a:extLst>
          </p:cNvPr>
          <p:cNvGrpSpPr/>
          <p:nvPr/>
        </p:nvGrpSpPr>
        <p:grpSpPr>
          <a:xfrm>
            <a:off x="451212" y="1249842"/>
            <a:ext cx="11289575" cy="4654005"/>
            <a:chOff x="1134893" y="1455648"/>
            <a:chExt cx="9523325" cy="4286980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D453CB64-59FC-4D35-945F-42347632FABA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CFC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F5B4A3E5-A704-4609-B100-A5DDF0DFB1EC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8">
            <a:extLst>
              <a:ext uri="{FF2B5EF4-FFF2-40B4-BE49-F238E27FC236}">
                <a16:creationId xmlns:a16="http://schemas.microsoft.com/office/drawing/2014/main" id="{B96F2870-3CBC-4E41-9C7F-F41F68EDE8DB}"/>
              </a:ext>
            </a:extLst>
          </p:cNvPr>
          <p:cNvSpPr/>
          <p:nvPr/>
        </p:nvSpPr>
        <p:spPr>
          <a:xfrm>
            <a:off x="1005800" y="1676008"/>
            <a:ext cx="10262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ACA013-0077-483A-92DF-4C1C3DDD8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10" t="9014" r="7769" b="4406"/>
          <a:stretch>
            <a:fillRect/>
          </a:stretch>
        </p:blipFill>
        <p:spPr>
          <a:xfrm>
            <a:off x="4237950" y="3121659"/>
            <a:ext cx="3716099" cy="2128486"/>
          </a:xfrm>
          <a:custGeom>
            <a:avLst/>
            <a:gdLst>
              <a:gd name="connsiteX0" fmla="*/ 2477336 w 2552225"/>
              <a:gd name="connsiteY0" fmla="*/ 0 h 1461849"/>
              <a:gd name="connsiteX1" fmla="*/ 2552225 w 2552225"/>
              <a:gd name="connsiteY1" fmla="*/ 1403810 h 1461849"/>
              <a:gd name="connsiteX2" fmla="*/ 64936 w 2552225"/>
              <a:gd name="connsiteY2" fmla="*/ 1461849 h 1461849"/>
              <a:gd name="connsiteX3" fmla="*/ 0 w 2552225"/>
              <a:gd name="connsiteY3" fmla="*/ 53161 h 1461849"/>
              <a:gd name="connsiteX4" fmla="*/ 2477336 w 2552225"/>
              <a:gd name="connsiteY4" fmla="*/ 0 h 146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225" h="1461849">
                <a:moveTo>
                  <a:pt x="2477336" y="0"/>
                </a:moveTo>
                <a:cubicBezTo>
                  <a:pt x="2503944" y="479293"/>
                  <a:pt x="2525616" y="924516"/>
                  <a:pt x="2552225" y="1403810"/>
                </a:cubicBezTo>
                <a:lnTo>
                  <a:pt x="64936" y="1461849"/>
                </a:lnTo>
                <a:cubicBezTo>
                  <a:pt x="43291" y="992286"/>
                  <a:pt x="21645" y="522723"/>
                  <a:pt x="0" y="53161"/>
                </a:cubicBezTo>
                <a:lnTo>
                  <a:pt x="2477336" y="0"/>
                </a:lnTo>
                <a:close/>
              </a:path>
            </a:pathLst>
          </a:custGeom>
          <a:ln w="38100">
            <a:solidFill>
              <a:srgbClr val="F9A0C4"/>
            </a:solidFill>
          </a:ln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>
            <a:extLst>
              <a:ext uri="{FF2B5EF4-FFF2-40B4-BE49-F238E27FC236}">
                <a16:creationId xmlns:a16="http://schemas.microsoft.com/office/drawing/2014/main" id="{A58531F2-744C-43B5-AE06-59CE83B41584}"/>
              </a:ext>
            </a:extLst>
          </p:cNvPr>
          <p:cNvSpPr/>
          <p:nvPr/>
        </p:nvSpPr>
        <p:spPr>
          <a:xfrm>
            <a:off x="213139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08AB19-E7EC-45FE-BC56-537F713FEBF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29C8CD-4008-4F7B-930E-C5F7B95D238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7E4235-4C04-4A58-BE09-FEDF6EE5274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2AA7919-BD94-46E9-8A39-FBE8EBFAC111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11EE33-1D6C-4C81-B10C-91CEF176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78" y="1404355"/>
            <a:ext cx="11978861" cy="3509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6975E-4A8A-4B91-8CEE-F714968C62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0" t="9014" r="7769" b="4406"/>
          <a:stretch>
            <a:fillRect/>
          </a:stretch>
        </p:blipFill>
        <p:spPr>
          <a:xfrm>
            <a:off x="4164059" y="4304415"/>
            <a:ext cx="3716099" cy="2128486"/>
          </a:xfrm>
          <a:custGeom>
            <a:avLst/>
            <a:gdLst>
              <a:gd name="connsiteX0" fmla="*/ 2477336 w 2552225"/>
              <a:gd name="connsiteY0" fmla="*/ 0 h 1461849"/>
              <a:gd name="connsiteX1" fmla="*/ 2552225 w 2552225"/>
              <a:gd name="connsiteY1" fmla="*/ 1403810 h 1461849"/>
              <a:gd name="connsiteX2" fmla="*/ 64936 w 2552225"/>
              <a:gd name="connsiteY2" fmla="*/ 1461849 h 1461849"/>
              <a:gd name="connsiteX3" fmla="*/ 0 w 2552225"/>
              <a:gd name="connsiteY3" fmla="*/ 53161 h 1461849"/>
              <a:gd name="connsiteX4" fmla="*/ 2477336 w 2552225"/>
              <a:gd name="connsiteY4" fmla="*/ 0 h 146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225" h="1461849">
                <a:moveTo>
                  <a:pt x="2477336" y="0"/>
                </a:moveTo>
                <a:cubicBezTo>
                  <a:pt x="2503944" y="479293"/>
                  <a:pt x="2525616" y="924516"/>
                  <a:pt x="2552225" y="1403810"/>
                </a:cubicBezTo>
                <a:lnTo>
                  <a:pt x="64936" y="1461849"/>
                </a:lnTo>
                <a:cubicBezTo>
                  <a:pt x="43291" y="992286"/>
                  <a:pt x="21645" y="522723"/>
                  <a:pt x="0" y="53161"/>
                </a:cubicBezTo>
                <a:lnTo>
                  <a:pt x="2477336" y="0"/>
                </a:lnTo>
                <a:close/>
              </a:path>
            </a:pathLst>
          </a:custGeom>
          <a:ln w="38100">
            <a:solidFill>
              <a:srgbClr val="F9A0C4"/>
            </a:solidFill>
          </a:ln>
        </p:spPr>
      </p:pic>
    </p:spTree>
    <p:extLst>
      <p:ext uri="{BB962C8B-B14F-4D97-AF65-F5344CB8AC3E}">
        <p14:creationId xmlns:p14="http://schemas.microsoft.com/office/powerpoint/2010/main" val="13074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4655783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ặng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6873480" y="2656225"/>
            <a:ext cx="4220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2374523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239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1886932" y="2656225"/>
            <a:ext cx="767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8313" y="2612749"/>
            <a:ext cx="1071069" cy="966806"/>
          </a:xfrm>
          <a:prstGeom prst="rect">
            <a:avLst/>
          </a:prstGeom>
        </p:spPr>
      </p:pic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8502167" y="2652941"/>
            <a:ext cx="55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0292" y="4116310"/>
            <a:ext cx="970752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5939832" y="4125389"/>
            <a:ext cx="742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11824-6E61-4F24-A44E-6B8EB6A19A1D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50ADEF-0FD4-4BCD-B48F-BB1FBA1CC5F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222AB-FD2A-4525-800C-C6520AF3B1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8" grpId="0"/>
      <p:bldP spid="2" grpId="0"/>
      <p:bldP spid="6" grpId="0"/>
      <p:bldP spid="9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>
            <a:extLst>
              <a:ext uri="{FF2B5EF4-FFF2-40B4-BE49-F238E27FC236}">
                <a16:creationId xmlns:a16="http://schemas.microsoft.com/office/drawing/2014/main" id="{8DCBED40-FC3B-4D46-B7EF-1C1B6E50AE1D}"/>
              </a:ext>
            </a:extLst>
          </p:cNvPr>
          <p:cNvSpPr/>
          <p:nvPr/>
        </p:nvSpPr>
        <p:spPr>
          <a:xfrm>
            <a:off x="4134280" y="4116310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A14BF2-BA1A-4E89-973A-9E4BA2880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6948" y="4116310"/>
            <a:ext cx="995320" cy="966806"/>
          </a:xfrm>
          <a:prstGeom prst="rect">
            <a:avLst/>
          </a:prstGeom>
        </p:spPr>
      </p:pic>
      <p:sp>
        <p:nvSpPr>
          <p:cNvPr id="15" name="8">
            <a:extLst>
              <a:ext uri="{FF2B5EF4-FFF2-40B4-BE49-F238E27FC236}">
                <a16:creationId xmlns:a16="http://schemas.microsoft.com/office/drawing/2014/main" id="{3740573F-DB88-4536-9FB1-E149849395A3}"/>
              </a:ext>
            </a:extLst>
          </p:cNvPr>
          <p:cNvSpPr/>
          <p:nvPr/>
        </p:nvSpPr>
        <p:spPr>
          <a:xfrm>
            <a:off x="5729607" y="4126358"/>
            <a:ext cx="654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D89F8441-07F2-4920-A352-8132ACB6CB8F}"/>
              </a:ext>
            </a:extLst>
          </p:cNvPr>
          <p:cNvSpPr/>
          <p:nvPr/>
        </p:nvSpPr>
        <p:spPr>
          <a:xfrm>
            <a:off x="1668844" y="2656225"/>
            <a:ext cx="3606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chép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5000" b="1" dirty="0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6D6AF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5000" b="1" dirty="0">
              <a:solidFill>
                <a:srgbClr val="6D6AF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402408" y="1420656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</a:t>
            </a:r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78F9B-3CC8-4C8D-B340-DC0273D7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941" y="2612749"/>
            <a:ext cx="1071069" cy="966806"/>
          </a:xfrm>
          <a:prstGeom prst="rect">
            <a:avLst/>
          </a:prstGeom>
        </p:spPr>
      </p:pic>
      <p:sp>
        <p:nvSpPr>
          <p:cNvPr id="9" name="8">
            <a:extLst>
              <a:ext uri="{FF2B5EF4-FFF2-40B4-BE49-F238E27FC236}">
                <a16:creationId xmlns:a16="http://schemas.microsoft.com/office/drawing/2014/main" id="{70FBE06D-86DC-4752-AE98-92B0EAEA249E}"/>
              </a:ext>
            </a:extLst>
          </p:cNvPr>
          <p:cNvSpPr/>
          <p:nvPr/>
        </p:nvSpPr>
        <p:spPr>
          <a:xfrm>
            <a:off x="1686349" y="2656225"/>
            <a:ext cx="1073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32C6E-69D3-4823-885F-86D57BB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650" y="2612749"/>
            <a:ext cx="1071069" cy="966806"/>
          </a:xfrm>
          <a:prstGeom prst="rect">
            <a:avLst/>
          </a:prstGeom>
        </p:spPr>
      </p:pic>
      <p:sp>
        <p:nvSpPr>
          <p:cNvPr id="11" name="8">
            <a:extLst>
              <a:ext uri="{FF2B5EF4-FFF2-40B4-BE49-F238E27FC236}">
                <a16:creationId xmlns:a16="http://schemas.microsoft.com/office/drawing/2014/main" id="{843B81B7-EC12-44CF-8EFF-D63F750C53F6}"/>
              </a:ext>
            </a:extLst>
          </p:cNvPr>
          <p:cNvSpPr/>
          <p:nvPr/>
        </p:nvSpPr>
        <p:spPr>
          <a:xfrm>
            <a:off x="8063306" y="2656225"/>
            <a:ext cx="26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ần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F78240F-801B-408A-8D3C-54CC5D2A080B}"/>
              </a:ext>
            </a:extLst>
          </p:cNvPr>
          <p:cNvSpPr/>
          <p:nvPr/>
        </p:nvSpPr>
        <p:spPr>
          <a:xfrm>
            <a:off x="7569187" y="2652941"/>
            <a:ext cx="570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FA8F37-A72C-46BE-8A58-064A553395BB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ECD6BE-DA03-405E-BB6F-BF04E2CF9A5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EA5D28-F84A-40A8-BA23-0C0EF5F2F7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8" grpId="0"/>
      <p:bldP spid="2" grpId="0"/>
      <p:bldP spid="6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42307"/>
            <a:ext cx="10442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b="1" dirty="0">
              <a:solidFill>
                <a:srgbClr val="6D6A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608A8-4992-40CA-A1EE-9E7FE7991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85" y="2052620"/>
            <a:ext cx="6087829" cy="3722014"/>
          </a:xfrm>
          <a:custGeom>
            <a:avLst/>
            <a:gdLst>
              <a:gd name="connsiteX0" fmla="*/ 0 w 6087829"/>
              <a:gd name="connsiteY0" fmla="*/ 0 h 3722014"/>
              <a:gd name="connsiteX1" fmla="*/ 615547 w 6087829"/>
              <a:gd name="connsiteY1" fmla="*/ 0 h 3722014"/>
              <a:gd name="connsiteX2" fmla="*/ 1231094 w 6087829"/>
              <a:gd name="connsiteY2" fmla="*/ 0 h 3722014"/>
              <a:gd name="connsiteX3" fmla="*/ 1846641 w 6087829"/>
              <a:gd name="connsiteY3" fmla="*/ 0 h 3722014"/>
              <a:gd name="connsiteX4" fmla="*/ 2583945 w 6087829"/>
              <a:gd name="connsiteY4" fmla="*/ 0 h 3722014"/>
              <a:gd name="connsiteX5" fmla="*/ 3321249 w 6087829"/>
              <a:gd name="connsiteY5" fmla="*/ 0 h 3722014"/>
              <a:gd name="connsiteX6" fmla="*/ 3875918 w 6087829"/>
              <a:gd name="connsiteY6" fmla="*/ 0 h 3722014"/>
              <a:gd name="connsiteX7" fmla="*/ 4552343 w 6087829"/>
              <a:gd name="connsiteY7" fmla="*/ 0 h 3722014"/>
              <a:gd name="connsiteX8" fmla="*/ 5107012 w 6087829"/>
              <a:gd name="connsiteY8" fmla="*/ 0 h 3722014"/>
              <a:gd name="connsiteX9" fmla="*/ 6087829 w 6087829"/>
              <a:gd name="connsiteY9" fmla="*/ 0 h 3722014"/>
              <a:gd name="connsiteX10" fmla="*/ 6087829 w 6087829"/>
              <a:gd name="connsiteY10" fmla="*/ 694776 h 3722014"/>
              <a:gd name="connsiteX11" fmla="*/ 6087829 w 6087829"/>
              <a:gd name="connsiteY11" fmla="*/ 1277891 h 3722014"/>
              <a:gd name="connsiteX12" fmla="*/ 6087829 w 6087829"/>
              <a:gd name="connsiteY12" fmla="*/ 1861007 h 3722014"/>
              <a:gd name="connsiteX13" fmla="*/ 6087829 w 6087829"/>
              <a:gd name="connsiteY13" fmla="*/ 2481343 h 3722014"/>
              <a:gd name="connsiteX14" fmla="*/ 6087829 w 6087829"/>
              <a:gd name="connsiteY14" fmla="*/ 3176119 h 3722014"/>
              <a:gd name="connsiteX15" fmla="*/ 6087829 w 6087829"/>
              <a:gd name="connsiteY15" fmla="*/ 3722014 h 3722014"/>
              <a:gd name="connsiteX16" fmla="*/ 5411404 w 6087829"/>
              <a:gd name="connsiteY16" fmla="*/ 3722014 h 3722014"/>
              <a:gd name="connsiteX17" fmla="*/ 4795856 w 6087829"/>
              <a:gd name="connsiteY17" fmla="*/ 3722014 h 3722014"/>
              <a:gd name="connsiteX18" fmla="*/ 3997674 w 6087829"/>
              <a:gd name="connsiteY18" fmla="*/ 3722014 h 3722014"/>
              <a:gd name="connsiteX19" fmla="*/ 3321249 w 6087829"/>
              <a:gd name="connsiteY19" fmla="*/ 3722014 h 3722014"/>
              <a:gd name="connsiteX20" fmla="*/ 2523067 w 6087829"/>
              <a:gd name="connsiteY20" fmla="*/ 3722014 h 3722014"/>
              <a:gd name="connsiteX21" fmla="*/ 2029276 w 6087829"/>
              <a:gd name="connsiteY21" fmla="*/ 3722014 h 3722014"/>
              <a:gd name="connsiteX22" fmla="*/ 1474607 w 6087829"/>
              <a:gd name="connsiteY22" fmla="*/ 3722014 h 3722014"/>
              <a:gd name="connsiteX23" fmla="*/ 859060 w 6087829"/>
              <a:gd name="connsiteY23" fmla="*/ 3722014 h 3722014"/>
              <a:gd name="connsiteX24" fmla="*/ 0 w 6087829"/>
              <a:gd name="connsiteY24" fmla="*/ 3722014 h 3722014"/>
              <a:gd name="connsiteX25" fmla="*/ 0 w 6087829"/>
              <a:gd name="connsiteY25" fmla="*/ 3027238 h 3722014"/>
              <a:gd name="connsiteX26" fmla="*/ 0 w 6087829"/>
              <a:gd name="connsiteY26" fmla="*/ 2444123 h 3722014"/>
              <a:gd name="connsiteX27" fmla="*/ 0 w 6087829"/>
              <a:gd name="connsiteY27" fmla="*/ 1823787 h 3722014"/>
              <a:gd name="connsiteX28" fmla="*/ 0 w 6087829"/>
              <a:gd name="connsiteY28" fmla="*/ 1166231 h 3722014"/>
              <a:gd name="connsiteX29" fmla="*/ 0 w 6087829"/>
              <a:gd name="connsiteY29" fmla="*/ 620336 h 3722014"/>
              <a:gd name="connsiteX30" fmla="*/ 0 w 6087829"/>
              <a:gd name="connsiteY30" fmla="*/ 0 h 372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7829" h="3722014" fill="none" extrusionOk="0">
                <a:moveTo>
                  <a:pt x="0" y="0"/>
                </a:moveTo>
                <a:cubicBezTo>
                  <a:pt x="293348" y="-5857"/>
                  <a:pt x="378908" y="23419"/>
                  <a:pt x="615547" y="0"/>
                </a:cubicBezTo>
                <a:cubicBezTo>
                  <a:pt x="852186" y="-23419"/>
                  <a:pt x="939454" y="20498"/>
                  <a:pt x="1231094" y="0"/>
                </a:cubicBezTo>
                <a:cubicBezTo>
                  <a:pt x="1522734" y="-20498"/>
                  <a:pt x="1680880" y="-4870"/>
                  <a:pt x="1846641" y="0"/>
                </a:cubicBezTo>
                <a:cubicBezTo>
                  <a:pt x="2012402" y="4870"/>
                  <a:pt x="2261403" y="32934"/>
                  <a:pt x="2583945" y="0"/>
                </a:cubicBezTo>
                <a:cubicBezTo>
                  <a:pt x="2906487" y="-32934"/>
                  <a:pt x="3053410" y="-33402"/>
                  <a:pt x="3321249" y="0"/>
                </a:cubicBezTo>
                <a:cubicBezTo>
                  <a:pt x="3589088" y="33402"/>
                  <a:pt x="3746433" y="21132"/>
                  <a:pt x="3875918" y="0"/>
                </a:cubicBezTo>
                <a:cubicBezTo>
                  <a:pt x="4005403" y="-21132"/>
                  <a:pt x="4317120" y="-15991"/>
                  <a:pt x="4552343" y="0"/>
                </a:cubicBezTo>
                <a:cubicBezTo>
                  <a:pt x="4787566" y="15991"/>
                  <a:pt x="4881065" y="20534"/>
                  <a:pt x="5107012" y="0"/>
                </a:cubicBezTo>
                <a:cubicBezTo>
                  <a:pt x="5332959" y="-20534"/>
                  <a:pt x="5691681" y="-22904"/>
                  <a:pt x="6087829" y="0"/>
                </a:cubicBezTo>
                <a:cubicBezTo>
                  <a:pt x="6066610" y="339302"/>
                  <a:pt x="6100962" y="546379"/>
                  <a:pt x="6087829" y="694776"/>
                </a:cubicBezTo>
                <a:cubicBezTo>
                  <a:pt x="6074696" y="843173"/>
                  <a:pt x="6077993" y="1010785"/>
                  <a:pt x="6087829" y="1277891"/>
                </a:cubicBezTo>
                <a:cubicBezTo>
                  <a:pt x="6097665" y="1544997"/>
                  <a:pt x="6100973" y="1657890"/>
                  <a:pt x="6087829" y="1861007"/>
                </a:cubicBezTo>
                <a:cubicBezTo>
                  <a:pt x="6074685" y="2064124"/>
                  <a:pt x="6083833" y="2311599"/>
                  <a:pt x="6087829" y="2481343"/>
                </a:cubicBezTo>
                <a:cubicBezTo>
                  <a:pt x="6091825" y="2651087"/>
                  <a:pt x="6072961" y="2961096"/>
                  <a:pt x="6087829" y="3176119"/>
                </a:cubicBezTo>
                <a:cubicBezTo>
                  <a:pt x="6102697" y="3391142"/>
                  <a:pt x="6106696" y="3562725"/>
                  <a:pt x="6087829" y="3722014"/>
                </a:cubicBezTo>
                <a:cubicBezTo>
                  <a:pt x="5921042" y="3708266"/>
                  <a:pt x="5701679" y="3694330"/>
                  <a:pt x="5411404" y="3722014"/>
                </a:cubicBezTo>
                <a:cubicBezTo>
                  <a:pt x="5121130" y="3749698"/>
                  <a:pt x="4998391" y="3729830"/>
                  <a:pt x="4795856" y="3722014"/>
                </a:cubicBezTo>
                <a:cubicBezTo>
                  <a:pt x="4593321" y="3714198"/>
                  <a:pt x="4189967" y="3685864"/>
                  <a:pt x="3997674" y="3722014"/>
                </a:cubicBezTo>
                <a:cubicBezTo>
                  <a:pt x="3805381" y="3758164"/>
                  <a:pt x="3519559" y="3701862"/>
                  <a:pt x="3321249" y="3722014"/>
                </a:cubicBezTo>
                <a:cubicBezTo>
                  <a:pt x="3122939" y="3742166"/>
                  <a:pt x="2706460" y="3696466"/>
                  <a:pt x="2523067" y="3722014"/>
                </a:cubicBezTo>
                <a:cubicBezTo>
                  <a:pt x="2339674" y="3747562"/>
                  <a:pt x="2143090" y="3710073"/>
                  <a:pt x="2029276" y="3722014"/>
                </a:cubicBezTo>
                <a:cubicBezTo>
                  <a:pt x="1915462" y="3733955"/>
                  <a:pt x="1628247" y="3698500"/>
                  <a:pt x="1474607" y="3722014"/>
                </a:cubicBezTo>
                <a:cubicBezTo>
                  <a:pt x="1320967" y="3745528"/>
                  <a:pt x="1032747" y="3737969"/>
                  <a:pt x="859060" y="3722014"/>
                </a:cubicBezTo>
                <a:cubicBezTo>
                  <a:pt x="685373" y="3706059"/>
                  <a:pt x="282294" y="3742268"/>
                  <a:pt x="0" y="3722014"/>
                </a:cubicBezTo>
                <a:cubicBezTo>
                  <a:pt x="25900" y="3441711"/>
                  <a:pt x="34475" y="3167358"/>
                  <a:pt x="0" y="3027238"/>
                </a:cubicBezTo>
                <a:cubicBezTo>
                  <a:pt x="-34475" y="2887118"/>
                  <a:pt x="-21834" y="2573145"/>
                  <a:pt x="0" y="2444123"/>
                </a:cubicBezTo>
                <a:cubicBezTo>
                  <a:pt x="21834" y="2315102"/>
                  <a:pt x="-359" y="1999182"/>
                  <a:pt x="0" y="1823787"/>
                </a:cubicBezTo>
                <a:cubicBezTo>
                  <a:pt x="359" y="1648392"/>
                  <a:pt x="1927" y="1458946"/>
                  <a:pt x="0" y="1166231"/>
                </a:cubicBezTo>
                <a:cubicBezTo>
                  <a:pt x="-1927" y="873516"/>
                  <a:pt x="22815" y="872814"/>
                  <a:pt x="0" y="620336"/>
                </a:cubicBezTo>
                <a:cubicBezTo>
                  <a:pt x="-22815" y="367858"/>
                  <a:pt x="-7424" y="238082"/>
                  <a:pt x="0" y="0"/>
                </a:cubicBezTo>
                <a:close/>
              </a:path>
              <a:path w="6087829" h="3722014" stroke="0" extrusionOk="0">
                <a:moveTo>
                  <a:pt x="0" y="0"/>
                </a:moveTo>
                <a:cubicBezTo>
                  <a:pt x="236496" y="-2241"/>
                  <a:pt x="480220" y="-7788"/>
                  <a:pt x="676425" y="0"/>
                </a:cubicBezTo>
                <a:cubicBezTo>
                  <a:pt x="872631" y="7788"/>
                  <a:pt x="974484" y="7554"/>
                  <a:pt x="1231094" y="0"/>
                </a:cubicBezTo>
                <a:cubicBezTo>
                  <a:pt x="1487704" y="-7554"/>
                  <a:pt x="1734702" y="-8894"/>
                  <a:pt x="1907520" y="0"/>
                </a:cubicBezTo>
                <a:cubicBezTo>
                  <a:pt x="2080338" y="8894"/>
                  <a:pt x="2278601" y="-7386"/>
                  <a:pt x="2523067" y="0"/>
                </a:cubicBezTo>
                <a:cubicBezTo>
                  <a:pt x="2767533" y="7386"/>
                  <a:pt x="2972723" y="-21339"/>
                  <a:pt x="3138614" y="0"/>
                </a:cubicBezTo>
                <a:cubicBezTo>
                  <a:pt x="3304505" y="21339"/>
                  <a:pt x="3605654" y="3673"/>
                  <a:pt x="3875918" y="0"/>
                </a:cubicBezTo>
                <a:cubicBezTo>
                  <a:pt x="4146182" y="-3673"/>
                  <a:pt x="4394224" y="8410"/>
                  <a:pt x="4613222" y="0"/>
                </a:cubicBezTo>
                <a:cubicBezTo>
                  <a:pt x="4832220" y="-8410"/>
                  <a:pt x="5072408" y="-6377"/>
                  <a:pt x="5411404" y="0"/>
                </a:cubicBezTo>
                <a:cubicBezTo>
                  <a:pt x="5750400" y="6377"/>
                  <a:pt x="5909923" y="29083"/>
                  <a:pt x="6087829" y="0"/>
                </a:cubicBezTo>
                <a:cubicBezTo>
                  <a:pt x="6102882" y="252553"/>
                  <a:pt x="6063035" y="397531"/>
                  <a:pt x="6087829" y="508675"/>
                </a:cubicBezTo>
                <a:cubicBezTo>
                  <a:pt x="6112623" y="619819"/>
                  <a:pt x="6091041" y="874059"/>
                  <a:pt x="6087829" y="1091791"/>
                </a:cubicBezTo>
                <a:cubicBezTo>
                  <a:pt x="6084617" y="1309523"/>
                  <a:pt x="6096824" y="1559718"/>
                  <a:pt x="6087829" y="1712126"/>
                </a:cubicBezTo>
                <a:cubicBezTo>
                  <a:pt x="6078834" y="1864534"/>
                  <a:pt x="6097022" y="2181916"/>
                  <a:pt x="6087829" y="2369682"/>
                </a:cubicBezTo>
                <a:cubicBezTo>
                  <a:pt x="6078636" y="2557448"/>
                  <a:pt x="6093660" y="2764839"/>
                  <a:pt x="6087829" y="2915578"/>
                </a:cubicBezTo>
                <a:cubicBezTo>
                  <a:pt x="6081998" y="3066317"/>
                  <a:pt x="6053030" y="3422206"/>
                  <a:pt x="6087829" y="3722014"/>
                </a:cubicBezTo>
                <a:cubicBezTo>
                  <a:pt x="5938872" y="3736790"/>
                  <a:pt x="5796448" y="3722962"/>
                  <a:pt x="5594038" y="3722014"/>
                </a:cubicBezTo>
                <a:cubicBezTo>
                  <a:pt x="5391628" y="3721066"/>
                  <a:pt x="5062141" y="3690193"/>
                  <a:pt x="4795856" y="3722014"/>
                </a:cubicBezTo>
                <a:cubicBezTo>
                  <a:pt x="4529571" y="3753835"/>
                  <a:pt x="4210263" y="3712108"/>
                  <a:pt x="4058553" y="3722014"/>
                </a:cubicBezTo>
                <a:cubicBezTo>
                  <a:pt x="3906843" y="3731920"/>
                  <a:pt x="3726624" y="3745171"/>
                  <a:pt x="3503884" y="3722014"/>
                </a:cubicBezTo>
                <a:cubicBezTo>
                  <a:pt x="3281144" y="3698857"/>
                  <a:pt x="2951902" y="3696985"/>
                  <a:pt x="2705702" y="3722014"/>
                </a:cubicBezTo>
                <a:cubicBezTo>
                  <a:pt x="2459502" y="3747043"/>
                  <a:pt x="2210129" y="3759074"/>
                  <a:pt x="1907520" y="3722014"/>
                </a:cubicBezTo>
                <a:cubicBezTo>
                  <a:pt x="1604911" y="3684954"/>
                  <a:pt x="1496209" y="3734182"/>
                  <a:pt x="1109338" y="3722014"/>
                </a:cubicBezTo>
                <a:cubicBezTo>
                  <a:pt x="722467" y="3709846"/>
                  <a:pt x="256474" y="3748706"/>
                  <a:pt x="0" y="3722014"/>
                </a:cubicBezTo>
                <a:cubicBezTo>
                  <a:pt x="-3951" y="3512717"/>
                  <a:pt x="-18233" y="3386708"/>
                  <a:pt x="0" y="3176119"/>
                </a:cubicBezTo>
                <a:cubicBezTo>
                  <a:pt x="18233" y="2965531"/>
                  <a:pt x="9517" y="2866442"/>
                  <a:pt x="0" y="2593003"/>
                </a:cubicBezTo>
                <a:cubicBezTo>
                  <a:pt x="-9517" y="2319564"/>
                  <a:pt x="20834" y="2221232"/>
                  <a:pt x="0" y="1972667"/>
                </a:cubicBezTo>
                <a:cubicBezTo>
                  <a:pt x="-20834" y="1724102"/>
                  <a:pt x="5304" y="1651897"/>
                  <a:pt x="0" y="1352332"/>
                </a:cubicBezTo>
                <a:cubicBezTo>
                  <a:pt x="-5304" y="1052767"/>
                  <a:pt x="-29488" y="971928"/>
                  <a:pt x="0" y="694776"/>
                </a:cubicBezTo>
                <a:cubicBezTo>
                  <a:pt x="29488" y="417624"/>
                  <a:pt x="-3564" y="199685"/>
                  <a:pt x="0" y="0"/>
                </a:cubicBezTo>
                <a:close/>
              </a:path>
            </a:pathLst>
          </a:custGeom>
          <a:ln w="28575">
            <a:solidFill>
              <a:srgbClr val="F9A0C4"/>
            </a:solidFill>
            <a:extLst>
              <a:ext uri="{C807C97D-BFC1-408E-A445-0C87EB9F89A2}">
                <ask:lineSketchStyleProps xmlns:ask="http://schemas.microsoft.com/office/drawing/2018/sketchyshapes" xmlns="" sd="180017561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428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RANH ĐỀ TÀI : NHÀ GIÁO VIỆT NAM 20-11 ĐƠN GIẢN - Hướng dẫn vẽ tranh đơn  giản nhanh chóng - Kho kiến thức học tập Digital Marketing">
            <a:extLst>
              <a:ext uri="{FF2B5EF4-FFF2-40B4-BE49-F238E27FC236}">
                <a16:creationId xmlns:a16="http://schemas.microsoft.com/office/drawing/2014/main" id="{4CFC8914-B9F4-4B3C-91E5-0B6BE2D6E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4389" b="3202"/>
          <a:stretch/>
        </p:blipFill>
        <p:spPr bwMode="auto">
          <a:xfrm>
            <a:off x="451802" y="2125893"/>
            <a:ext cx="3601411" cy="25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7A8DD-F0DF-4E9B-B823-DB2B8119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94" y="2593033"/>
            <a:ext cx="3601411" cy="2531960"/>
          </a:xfrm>
          <a:prstGeom prst="rect">
            <a:avLst/>
          </a:prstGeom>
        </p:spPr>
      </p:pic>
      <p:pic>
        <p:nvPicPr>
          <p:cNvPr id="1028" name="Picture 4" descr="Tranh vẽ 20/11 đề tài ngày Nhà giáo Việt Nam đẹp - META.vn">
            <a:extLst>
              <a:ext uri="{FF2B5EF4-FFF2-40B4-BE49-F238E27FC236}">
                <a16:creationId xmlns:a16="http://schemas.microsoft.com/office/drawing/2014/main" id="{2C7EC4C2-470C-459F-83E5-E23BF207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86" y="3109870"/>
            <a:ext cx="3601411" cy="25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3F8320-67F8-4B27-96B1-C1DE5D248E28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EE4AE8C-C3A5-4EB4-832A-6022A13C50C5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9EF287-356D-4E66-8A15-F06580343D03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5E32BA71-D87A-4B20-A3FA-06B24045D570}"/>
              </a:ext>
            </a:extLst>
          </p:cNvPr>
          <p:cNvSpPr/>
          <p:nvPr/>
        </p:nvSpPr>
        <p:spPr>
          <a:xfrm>
            <a:off x="1143156" y="242307"/>
            <a:ext cx="10442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b="1" dirty="0">
                <a:solidFill>
                  <a:srgbClr val="6D6A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b="1" dirty="0">
              <a:solidFill>
                <a:srgbClr val="6D6A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91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03AF1-C41D-4A37-97FF-A8AD514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96" y="1585165"/>
            <a:ext cx="4480948" cy="2152075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8514196-E035-492A-8F1E-59E714AA5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96" y="1585165"/>
            <a:ext cx="2165587" cy="20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0FE573-5098-1E44-F339-677693DDB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329" y="955023"/>
            <a:ext cx="6910547" cy="467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52C97-9B96-A400-445C-AEBB5F19F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11" name="1a">
            <a:hlinkClick r:id="rId6" action="ppaction://hlinksldjump"/>
            <a:extLst>
              <a:ext uri="{FF2B5EF4-FFF2-40B4-BE49-F238E27FC236}">
                <a16:creationId xmlns:a16="http://schemas.microsoft.com/office/drawing/2014/main" id="{61CB780D-141B-4B6D-9D8C-D83E6F2A0B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086" y="1116705"/>
            <a:ext cx="3212870" cy="2312293"/>
          </a:xfrm>
          <a:prstGeom prst="rect">
            <a:avLst/>
          </a:prstGeom>
        </p:spPr>
      </p:pic>
      <p:pic>
        <p:nvPicPr>
          <p:cNvPr id="12" name="2a">
            <a:hlinkClick r:id="rId8" action="ppaction://hlinksldjump"/>
            <a:extLst>
              <a:ext uri="{FF2B5EF4-FFF2-40B4-BE49-F238E27FC236}">
                <a16:creationId xmlns:a16="http://schemas.microsoft.com/office/drawing/2014/main" id="{3C89B817-DA41-437C-8020-8E4C4DF03F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28" y="1078381"/>
            <a:ext cx="3205203" cy="2305071"/>
          </a:xfrm>
          <a:prstGeom prst="rect">
            <a:avLst/>
          </a:prstGeom>
        </p:spPr>
      </p:pic>
      <p:pic>
        <p:nvPicPr>
          <p:cNvPr id="13" name="3a">
            <a:hlinkClick r:id="rId10" action="ppaction://hlinksldjump"/>
            <a:extLst>
              <a:ext uri="{FF2B5EF4-FFF2-40B4-BE49-F238E27FC236}">
                <a16:creationId xmlns:a16="http://schemas.microsoft.com/office/drawing/2014/main" id="{FE286DA6-FEF4-4238-B51B-76F5DFC6A6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498" y="3392281"/>
            <a:ext cx="3173458" cy="2291294"/>
          </a:xfrm>
          <a:prstGeom prst="rect">
            <a:avLst/>
          </a:prstGeom>
        </p:spPr>
      </p:pic>
      <p:pic>
        <p:nvPicPr>
          <p:cNvPr id="14" name="4a">
            <a:hlinkClick r:id="rId12" action="ppaction://hlinksldjump"/>
            <a:extLst>
              <a:ext uri="{FF2B5EF4-FFF2-40B4-BE49-F238E27FC236}">
                <a16:creationId xmlns:a16="http://schemas.microsoft.com/office/drawing/2014/main" id="{D5E636E5-0DC3-4C78-BC52-11EC2E35A7B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187" y="3420336"/>
            <a:ext cx="3173458" cy="2308524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3D6DBC-20FB-41A6-B9E8-727AA5ADCB4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6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3BB1DEDA-D8FF-4D51-8EAE-BD55CA82EB7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AF3F4-6204-4CE3-8234-2BBF4DBB78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B50C3A-68B1-4CAE-8292-881529C18F0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D2C53C09-0D26-4E9C-99E8-347A19D9FE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7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37C67B4B-B13A-4081-B66F-9DC4B65539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40" y="-1447800"/>
            <a:ext cx="9647097" cy="56628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D1574B-2E05-4EAA-90D9-78A3D251876E}"/>
              </a:ext>
            </a:extLst>
          </p:cNvPr>
          <p:cNvSpPr/>
          <p:nvPr/>
        </p:nvSpPr>
        <p:spPr>
          <a:xfrm>
            <a:off x="5356992" y="487680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1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1CA533F6-83B3-4331-A24F-952F528FE9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6319" y="-1314208"/>
            <a:ext cx="9590719" cy="5662864"/>
          </a:xfrm>
          <a:prstGeom prst="rect">
            <a:avLst/>
          </a:prstGeom>
        </p:spPr>
      </p:pic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DFFC3-3492-7FAA-8A22-99582D7D01A1}"/>
              </a:ext>
            </a:extLst>
          </p:cNvPr>
          <p:cNvSpPr/>
          <p:nvPr/>
        </p:nvSpPr>
        <p:spPr>
          <a:xfrm>
            <a:off x="752044" y="642333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1369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FB4ED779-09FC-4D3A-8442-E20C98966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-1442961"/>
            <a:ext cx="9830058" cy="5662864"/>
          </a:xfrm>
          <a:prstGeom prst="rect">
            <a:avLst/>
          </a:prstGeom>
        </p:spPr>
      </p:pic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5CA22F-2857-FC2F-69D2-C9138C602EF3}"/>
              </a:ext>
            </a:extLst>
          </p:cNvPr>
          <p:cNvSpPr/>
          <p:nvPr/>
        </p:nvSpPr>
        <p:spPr>
          <a:xfrm>
            <a:off x="5233670" y="493393"/>
            <a:ext cx="5973992" cy="3400798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2208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3866D-7093-49DB-A5A5-76CB72B33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39" y="2420024"/>
            <a:ext cx="996824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67091017-3DE1-45EA-82E2-1D831B6F64B4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2982B8D8-0BE5-436C-B664-9C0F1D14671C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DA94D5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27CCCC17-8D8A-464B-801C-35D4631F7B60}"/>
              </a:ext>
            </a:extLst>
          </p:cNvPr>
          <p:cNvSpPr/>
          <p:nvPr/>
        </p:nvSpPr>
        <p:spPr>
          <a:xfrm>
            <a:off x="2045852" y="2254060"/>
            <a:ext cx="20635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8825D54B-C18E-4D94-AAB4-A2D34000F80C}"/>
              </a:ext>
            </a:extLst>
          </p:cNvPr>
          <p:cNvSpPr/>
          <p:nvPr/>
        </p:nvSpPr>
        <p:spPr>
          <a:xfrm>
            <a:off x="8078938" y="2256533"/>
            <a:ext cx="22946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hoáy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E6FA695C-866C-4E34-B5EC-F5481CFEBD2A}"/>
              </a:ext>
            </a:extLst>
          </p:cNvPr>
          <p:cNvSpPr/>
          <p:nvPr/>
        </p:nvSpPr>
        <p:spPr>
          <a:xfrm>
            <a:off x="734030" y="3990072"/>
            <a:ext cx="10720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ngắm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nót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A0AF80E2-313D-4D3A-9824-38717EFD0EDA}"/>
              </a:ext>
            </a:extLst>
          </p:cNvPr>
          <p:cNvSpPr/>
          <p:nvPr/>
        </p:nvSpPr>
        <p:spPr>
          <a:xfrm>
            <a:off x="4408410" y="2254060"/>
            <a:ext cx="31025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80A24B12-8B0C-4836-BB28-5295D129306B}"/>
              </a:ext>
            </a:extLst>
          </p:cNvPr>
          <p:cNvSpPr/>
          <p:nvPr/>
        </p:nvSpPr>
        <p:spPr>
          <a:xfrm>
            <a:off x="7355552" y="4167115"/>
            <a:ext cx="904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0.15183 0.25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7A29F3-017A-4540-889A-D3EDDF133B93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3682050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43F19F-FAD0-4CD6-9C88-F694096A1509}"/>
              </a:ext>
            </a:extLst>
          </p:cNvPr>
          <p:cNvGrpSpPr/>
          <p:nvPr/>
        </p:nvGrpSpPr>
        <p:grpSpPr>
          <a:xfrm>
            <a:off x="201644" y="1623704"/>
            <a:ext cx="11521440" cy="2366006"/>
            <a:chOff x="201644" y="1623704"/>
            <a:chExt cx="11521440" cy="23660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26C616-17B4-4660-8248-B7EC499C2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2535"/>
            <a:stretch/>
          </p:blipFill>
          <p:spPr>
            <a:xfrm>
              <a:off x="201644" y="1623704"/>
              <a:ext cx="11521440" cy="236600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F9A812-704F-4FB9-93B6-EF48FFD9DF85}"/>
                </a:ext>
              </a:extLst>
            </p:cNvPr>
            <p:cNvSpPr/>
            <p:nvPr/>
          </p:nvSpPr>
          <p:spPr>
            <a:xfrm>
              <a:off x="3035030" y="3443592"/>
              <a:ext cx="48638" cy="48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2360F1E0-A57C-4CD0-A9EF-138A8E0648EB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D29CEC-A02B-4EEC-9C62-69A2477D20E8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870EC5BA-E0BC-40E1-A62B-F1F889C064D1}"/>
              </a:ext>
            </a:extLst>
          </p:cNvPr>
          <p:cNvSpPr txBox="1"/>
          <p:nvPr/>
        </p:nvSpPr>
        <p:spPr>
          <a:xfrm>
            <a:off x="2226954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âu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yếm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D6B0D841-D042-463D-962F-D302593E90AE}"/>
              </a:ext>
            </a:extLst>
          </p:cNvPr>
          <p:cNvSpPr txBox="1"/>
          <p:nvPr/>
        </p:nvSpPr>
        <p:spPr>
          <a:xfrm>
            <a:off x="7551650" y="5351919"/>
            <a:ext cx="274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5F4D1-B2C3-4465-8D5B-8A472ECEBE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65" t="2862" r="34054" b="54731"/>
          <a:stretch>
            <a:fillRect/>
          </a:stretch>
        </p:blipFill>
        <p:spPr>
          <a:xfrm>
            <a:off x="1076522" y="1894605"/>
            <a:ext cx="4402001" cy="2994040"/>
          </a:xfrm>
          <a:custGeom>
            <a:avLst/>
            <a:gdLst>
              <a:gd name="connsiteX0" fmla="*/ 221478 w 2683126"/>
              <a:gd name="connsiteY0" fmla="*/ 218 h 1824940"/>
              <a:gd name="connsiteX1" fmla="*/ 2557580 w 2683126"/>
              <a:gd name="connsiteY1" fmla="*/ 132664 h 1824940"/>
              <a:gd name="connsiteX2" fmla="*/ 2682909 w 2683126"/>
              <a:gd name="connsiteY2" fmla="*/ 273057 h 1824940"/>
              <a:gd name="connsiteX3" fmla="*/ 2602042 w 2683126"/>
              <a:gd name="connsiteY3" fmla="*/ 1699395 h 1824940"/>
              <a:gd name="connsiteX4" fmla="*/ 2461649 w 2683126"/>
              <a:gd name="connsiteY4" fmla="*/ 1824723 h 1824940"/>
              <a:gd name="connsiteX5" fmla="*/ 125546 w 2683126"/>
              <a:gd name="connsiteY5" fmla="*/ 1692276 h 1824940"/>
              <a:gd name="connsiteX6" fmla="*/ 218 w 2683126"/>
              <a:gd name="connsiteY6" fmla="*/ 1551883 h 1824940"/>
              <a:gd name="connsiteX7" fmla="*/ 81085 w 2683126"/>
              <a:gd name="connsiteY7" fmla="*/ 125546 h 1824940"/>
              <a:gd name="connsiteX8" fmla="*/ 221478 w 2683126"/>
              <a:gd name="connsiteY8" fmla="*/ 218 h 18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3126" h="1824940">
                <a:moveTo>
                  <a:pt x="221478" y="218"/>
                </a:moveTo>
                <a:lnTo>
                  <a:pt x="2557580" y="132664"/>
                </a:lnTo>
                <a:cubicBezTo>
                  <a:pt x="2630958" y="136824"/>
                  <a:pt x="2687069" y="199680"/>
                  <a:pt x="2682909" y="273057"/>
                </a:cubicBezTo>
                <a:lnTo>
                  <a:pt x="2602042" y="1699395"/>
                </a:lnTo>
                <a:cubicBezTo>
                  <a:pt x="2597882" y="1772772"/>
                  <a:pt x="2535026" y="1828883"/>
                  <a:pt x="2461649" y="1824723"/>
                </a:cubicBezTo>
                <a:lnTo>
                  <a:pt x="125546" y="1692276"/>
                </a:lnTo>
                <a:cubicBezTo>
                  <a:pt x="52169" y="1688116"/>
                  <a:pt x="-3942" y="1625260"/>
                  <a:pt x="218" y="1551883"/>
                </a:cubicBezTo>
                <a:lnTo>
                  <a:pt x="81085" y="125546"/>
                </a:lnTo>
                <a:cubicBezTo>
                  <a:pt x="85245" y="52169"/>
                  <a:pt x="148101" y="-3943"/>
                  <a:pt x="221478" y="218"/>
                </a:cubicBezTo>
                <a:close/>
              </a:path>
            </a:pathLst>
          </a:custGeom>
          <a:effectLst>
            <a:glow rad="101600">
              <a:srgbClr val="B7B0F7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1FC7B2-95A0-4C59-AE2E-58651DF53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87" t="49237" r="10832" b="8356"/>
          <a:stretch>
            <a:fillRect/>
          </a:stretch>
        </p:blipFill>
        <p:spPr>
          <a:xfrm>
            <a:off x="6739643" y="1894605"/>
            <a:ext cx="4402001" cy="2994040"/>
          </a:xfrm>
          <a:custGeom>
            <a:avLst/>
            <a:gdLst>
              <a:gd name="connsiteX0" fmla="*/ 2461649 w 2683126"/>
              <a:gd name="connsiteY0" fmla="*/ 218 h 1824940"/>
              <a:gd name="connsiteX1" fmla="*/ 2602042 w 2683126"/>
              <a:gd name="connsiteY1" fmla="*/ 125546 h 1824940"/>
              <a:gd name="connsiteX2" fmla="*/ 2682909 w 2683126"/>
              <a:gd name="connsiteY2" fmla="*/ 1551883 h 1824940"/>
              <a:gd name="connsiteX3" fmla="*/ 2557580 w 2683126"/>
              <a:gd name="connsiteY3" fmla="*/ 1692276 h 1824940"/>
              <a:gd name="connsiteX4" fmla="*/ 221478 w 2683126"/>
              <a:gd name="connsiteY4" fmla="*/ 1824723 h 1824940"/>
              <a:gd name="connsiteX5" fmla="*/ 81085 w 2683126"/>
              <a:gd name="connsiteY5" fmla="*/ 1699395 h 1824940"/>
              <a:gd name="connsiteX6" fmla="*/ 218 w 2683126"/>
              <a:gd name="connsiteY6" fmla="*/ 273057 h 1824940"/>
              <a:gd name="connsiteX7" fmla="*/ 125546 w 2683126"/>
              <a:gd name="connsiteY7" fmla="*/ 132664 h 1824940"/>
              <a:gd name="connsiteX8" fmla="*/ 2461649 w 2683126"/>
              <a:gd name="connsiteY8" fmla="*/ 218 h 18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3126" h="1824940">
                <a:moveTo>
                  <a:pt x="2461649" y="218"/>
                </a:moveTo>
                <a:cubicBezTo>
                  <a:pt x="2535026" y="-3942"/>
                  <a:pt x="2597882" y="52169"/>
                  <a:pt x="2602042" y="125546"/>
                </a:cubicBezTo>
                <a:lnTo>
                  <a:pt x="2682909" y="1551883"/>
                </a:lnTo>
                <a:cubicBezTo>
                  <a:pt x="2687069" y="1625260"/>
                  <a:pt x="2630958" y="1688116"/>
                  <a:pt x="2557580" y="1692276"/>
                </a:cubicBezTo>
                <a:lnTo>
                  <a:pt x="221478" y="1824723"/>
                </a:lnTo>
                <a:cubicBezTo>
                  <a:pt x="148101" y="1828883"/>
                  <a:pt x="85245" y="1772772"/>
                  <a:pt x="81085" y="1699395"/>
                </a:cubicBezTo>
                <a:lnTo>
                  <a:pt x="218" y="273057"/>
                </a:lnTo>
                <a:cubicBezTo>
                  <a:pt x="-3942" y="199680"/>
                  <a:pt x="52169" y="136824"/>
                  <a:pt x="125546" y="132664"/>
                </a:cubicBezTo>
                <a:lnTo>
                  <a:pt x="2461649" y="218"/>
                </a:lnTo>
                <a:close/>
              </a:path>
            </a:pathLst>
          </a:custGeom>
          <a:effectLst>
            <a:glow rad="101600">
              <a:srgbClr val="B7B0F7">
                <a:alpha val="6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491</TotalTime>
  <Words>307</Words>
  <Application>Microsoft Office PowerPoint</Application>
  <PresentationFormat>Widescreen</PresentationFormat>
  <Paragraphs>64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Times New Roman</vt:lpstr>
      <vt:lpstr>Arial</vt:lpstr>
      <vt:lpstr>Calibri Light</vt:lpstr>
      <vt:lpstr>等线</vt:lpstr>
      <vt:lpstr>Calibri</vt:lpstr>
      <vt:lpstr>.VnArial</vt:lpstr>
      <vt:lpstr>Arial-Rounded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371</cp:revision>
  <dcterms:created xsi:type="dcterms:W3CDTF">2021-08-06T07:04:41Z</dcterms:created>
  <dcterms:modified xsi:type="dcterms:W3CDTF">2023-02-14T08:15:44Z</dcterms:modified>
  <cp:category>9Slide.vn</cp:category>
</cp:coreProperties>
</file>