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7" r:id="rId2"/>
    <p:sldId id="299" r:id="rId3"/>
    <p:sldId id="258" r:id="rId4"/>
    <p:sldId id="300" r:id="rId5"/>
    <p:sldId id="283" r:id="rId6"/>
    <p:sldId id="259" r:id="rId7"/>
    <p:sldId id="304" r:id="rId8"/>
    <p:sldId id="312" r:id="rId9"/>
    <p:sldId id="281" r:id="rId10"/>
    <p:sldId id="313" r:id="rId11"/>
    <p:sldId id="286" r:id="rId12"/>
    <p:sldId id="314" r:id="rId13"/>
    <p:sldId id="315" r:id="rId14"/>
    <p:sldId id="298" r:id="rId15"/>
    <p:sldId id="301" r:id="rId16"/>
    <p:sldId id="316" r:id="rId17"/>
    <p:sldId id="287" r:id="rId18"/>
    <p:sldId id="317" r:id="rId19"/>
    <p:sldId id="318" r:id="rId20"/>
    <p:sldId id="302" r:id="rId21"/>
    <p:sldId id="278" r:id="rId22"/>
    <p:sldId id="297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.VnArial" panose="020B7200000000000000" pitchFamily="34" charset="0"/>
      <p:regular r:id="rId26"/>
      <p:bold r:id="rId27"/>
      <p:italic r:id="rId28"/>
      <p:boldItalic r:id="rId29"/>
    </p:embeddedFont>
    <p:embeddedFont>
      <p:font typeface="Arial Black" panose="020B0A04020102020204" pitchFamily="34" charset="0"/>
      <p:bold r:id="rId30"/>
    </p:embeddedFont>
    <p:embeddedFont>
      <p:font typeface="Arial-Rounded" panose="020B0500000000000000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HL Hoctro" panose="02000000000000000000" pitchFamily="2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01F"/>
    <a:srgbClr val="6461F1"/>
    <a:srgbClr val="6D6AF2"/>
    <a:srgbClr val="9491F5"/>
    <a:srgbClr val="9BE7FF"/>
    <a:srgbClr val="B7B0F7"/>
    <a:srgbClr val="FBF9FB"/>
    <a:srgbClr val="EC8966"/>
    <a:srgbClr val="DA94D5"/>
    <a:srgbClr val="25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57" autoAdjust="0"/>
  </p:normalViewPr>
  <p:slideViewPr>
    <p:cSldViewPr snapToGrid="0" showGuides="1">
      <p:cViewPr varScale="1">
        <p:scale>
          <a:sx n="63" d="100"/>
          <a:sy n="63" d="100"/>
        </p:scale>
        <p:origin x="894" y="9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b="0" i="0" dirty="0">
                <a:effectLst/>
                <a:latin typeface="Arial" panose="020B0604020202020204" pitchFamily="34" charset="0"/>
              </a:rPr>
              <a:t>a.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Cô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giáo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trong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tranh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đang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viết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bảng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giảng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cho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cả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lớp</a:t>
            </a:r>
            <a:r>
              <a:rPr lang="en-US" b="0" i="0" dirty="0">
                <a:effectLst/>
                <a:latin typeface="Arial" panose="020B0604020202020204" pitchFamily="34" charset="0"/>
              </a:rPr>
              <a:t>. (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Hoặc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Cô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giáo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đang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dạy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cả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lớp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tập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viết</a:t>
            </a:r>
            <a:r>
              <a:rPr lang="en-US" b="0" i="0" dirty="0">
                <a:effectLst/>
                <a:latin typeface="Arial" panose="020B0604020202020204" pitchFamily="34" charset="0"/>
              </a:rPr>
              <a:t>.)</a:t>
            </a:r>
          </a:p>
          <a:p>
            <a:pPr algn="just"/>
            <a:r>
              <a:rPr lang="en-US" b="0" i="0" dirty="0">
                <a:effectLst/>
                <a:latin typeface="Arial" panose="020B0604020202020204" pitchFamily="34" charset="0"/>
              </a:rPr>
              <a:t>b.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Gợi</a:t>
            </a:r>
            <a:r>
              <a:rPr lang="en-US" b="0" i="0" dirty="0">
                <a:effectLst/>
                <a:latin typeface="Arial" panose="020B0604020202020204" pitchFamily="34" charset="0"/>
              </a:rPr>
              <a:t> ý: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  <a:latin typeface="Arial" panose="020B0604020202020204" pitchFamily="34" charset="0"/>
              </a:rPr>
              <a:t>Thầy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cô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giáo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của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tên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là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gì</a:t>
            </a:r>
            <a:r>
              <a:rPr lang="en-US" b="0" i="0" dirty="0">
                <a:effectLst/>
                <a:latin typeface="Arial" panose="020B0604020202020204" pitchFamily="34" charset="0"/>
              </a:rPr>
              <a:t>?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Dạy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môn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nào</a:t>
            </a:r>
            <a:r>
              <a:rPr lang="en-US" b="0" i="0" dirty="0">
                <a:effectLst/>
                <a:latin typeface="Arial" panose="020B0604020202020204" pitchFamily="34" charset="0"/>
              </a:rPr>
              <a:t>?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  <a:latin typeface="Arial" panose="020B0604020202020204" pitchFamily="34" charset="0"/>
              </a:rPr>
              <a:t>Thầy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cô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giáo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của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có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năng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gì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đặc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biệt</a:t>
            </a:r>
            <a:r>
              <a:rPr lang="en-US" b="0" i="0" dirty="0">
                <a:effectLst/>
                <a:latin typeface="Arial" panose="020B0604020202020204" pitchFamily="34" charset="0"/>
              </a:rPr>
              <a:t>? (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hát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rất</a:t>
            </a:r>
            <a:r>
              <a:rPr lang="en-US" b="0" i="0" dirty="0">
                <a:effectLst/>
                <a:latin typeface="Arial" panose="020B0604020202020204" pitchFamily="34" charset="0"/>
              </a:rPr>
              <a:t> hay,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vẽ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rất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đẹp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viết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chữ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rất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đẹp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giọng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nói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rất</a:t>
            </a:r>
            <a:r>
              <a:rPr lang="en-US" b="0" i="0" dirty="0">
                <a:effectLst/>
                <a:latin typeface="Arial" panose="020B0604020202020204" pitchFamily="34" charset="0"/>
              </a:rPr>
              <a:t> hay…)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có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yêu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quý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thầy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cô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giáo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của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không</a:t>
            </a:r>
            <a:r>
              <a:rPr lang="en-US" b="0" i="0" dirty="0">
                <a:effectLst/>
                <a:latin typeface="Arial" panose="020B0604020202020204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91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6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63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1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1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1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1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1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1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1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1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en-US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tình thương</a:t>
            </a:r>
            <a:r>
              <a:rPr lang="vi-VN" sz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1200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đoàn kết</a:t>
            </a:r>
            <a:r>
              <a:rPr lang="vi-VN" sz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1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 yêu thương</a:t>
            </a:r>
            <a:r>
              <a:rPr lang="vi-VN" sz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12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 tranh đặc biệt</a:t>
            </a:r>
            <a:r>
              <a:rPr lang="vi-VN" sz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học mến yêu</a:t>
            </a:r>
            <a:r>
              <a:rPr lang="vi-VN" sz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12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học yêu thương</a:t>
            </a:r>
            <a:r>
              <a:rPr lang="vi-VN" sz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9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AB68A-179B-4AC0-891F-FEC2033FD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553" y="-69013"/>
            <a:ext cx="12371567" cy="7021903"/>
          </a:xfrm>
          <a:prstGeom prst="rect">
            <a:avLst/>
          </a:prstGeom>
        </p:spPr>
      </p:pic>
      <p:pic>
        <p:nvPicPr>
          <p:cNvPr id="9" name="Picture 8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7F6166C7-4E05-4048-BFE8-E84E064E3F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" y="-1"/>
            <a:ext cx="11957506" cy="6668219"/>
          </a:xfrm>
          <a:prstGeom prst="rect">
            <a:avLst/>
          </a:prstGeom>
        </p:spPr>
      </p:pic>
      <p:pic>
        <p:nvPicPr>
          <p:cNvPr id="10" name="5">
            <a:extLst>
              <a:ext uri="{FF2B5EF4-FFF2-40B4-BE49-F238E27FC236}">
                <a16:creationId xmlns:a16="http://schemas.microsoft.com/office/drawing/2014/main" id="{EAB78D85-1436-4DAB-A918-4D1362F3C5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592" y="1656272"/>
            <a:ext cx="3374583" cy="5201728"/>
          </a:xfrm>
          <a:prstGeom prst="rect">
            <a:avLst/>
          </a:prstGeom>
        </p:spPr>
      </p:pic>
      <p:pic>
        <p:nvPicPr>
          <p:cNvPr id="11" name="6">
            <a:extLst>
              <a:ext uri="{FF2B5EF4-FFF2-40B4-BE49-F238E27FC236}">
                <a16:creationId xmlns:a16="http://schemas.microsoft.com/office/drawing/2014/main" id="{5C10A04D-BBE4-462A-B351-A0AD65313E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6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D933D-3EC8-42D8-997D-FCD61109B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CAA13A-15DB-4EBC-B8C7-27AAA64EA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pic>
        <p:nvPicPr>
          <p:cNvPr id="8" name="5">
            <a:extLst>
              <a:ext uri="{FF2B5EF4-FFF2-40B4-BE49-F238E27FC236}">
                <a16:creationId xmlns:a16="http://schemas.microsoft.com/office/drawing/2014/main" id="{5C9C677E-3AD9-49D9-B55B-6563E58436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098" y="0"/>
            <a:ext cx="4449077" cy="6858000"/>
          </a:xfrm>
          <a:prstGeom prst="rect">
            <a:avLst/>
          </a:prstGeom>
        </p:spPr>
      </p:pic>
      <p:pic>
        <p:nvPicPr>
          <p:cNvPr id="9" name="6">
            <a:extLst>
              <a:ext uri="{FF2B5EF4-FFF2-40B4-BE49-F238E27FC236}">
                <a16:creationId xmlns:a16="http://schemas.microsoft.com/office/drawing/2014/main" id="{1BFD43C0-2193-4358-882E-062B7FD66F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9DDF00-DEB8-4BC4-B970-3FFADE970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E53A512F-DC66-4A24-89BA-5135613D8AF1}"/>
              </a:ext>
            </a:extLst>
          </p:cNvPr>
          <p:cNvSpPr/>
          <p:nvPr userDrawn="1"/>
        </p:nvSpPr>
        <p:spPr>
          <a:xfrm>
            <a:off x="203200" y="200025"/>
            <a:ext cx="11767127" cy="591434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A283F034-7352-4CB2-AA94-40FDEAA1347C}"/>
              </a:ext>
            </a:extLst>
          </p:cNvPr>
          <p:cNvSpPr/>
          <p:nvPr userDrawn="1"/>
        </p:nvSpPr>
        <p:spPr>
          <a:xfrm>
            <a:off x="814531" y="201889"/>
            <a:ext cx="346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6D6A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zh-CN" altLang="en-US" dirty="0">
              <a:solidFill>
                <a:srgbClr val="6D6A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6">
            <a:extLst>
              <a:ext uri="{FF2B5EF4-FFF2-40B4-BE49-F238E27FC236}">
                <a16:creationId xmlns:a16="http://schemas.microsoft.com/office/drawing/2014/main" id="{94CF60F9-E977-4F4A-A4C5-6109F5FA15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121" y="281113"/>
            <a:ext cx="596348" cy="7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23">
            <a:extLst>
              <a:ext uri="{FF2B5EF4-FFF2-40B4-BE49-F238E27FC236}">
                <a16:creationId xmlns:a16="http://schemas.microsoft.com/office/drawing/2014/main" id="{F06BE623-D4CA-407D-9B79-EE2FAA4AED60}"/>
              </a:ext>
            </a:extLst>
          </p:cNvPr>
          <p:cNvGrpSpPr/>
          <p:nvPr userDrawn="1"/>
        </p:nvGrpSpPr>
        <p:grpSpPr>
          <a:xfrm>
            <a:off x="-1" y="0"/>
            <a:ext cx="12192000" cy="6857999"/>
            <a:chOff x="883" y="847"/>
            <a:chExt cx="17434" cy="9107"/>
          </a:xfrm>
          <a:effectLst/>
        </p:grpSpPr>
        <p:pic>
          <p:nvPicPr>
            <p:cNvPr id="15" name="24" descr="背景3">
              <a:extLst>
                <a:ext uri="{FF2B5EF4-FFF2-40B4-BE49-F238E27FC236}">
                  <a16:creationId xmlns:a16="http://schemas.microsoft.com/office/drawing/2014/main" id="{07B21503-005A-46BE-88DB-38CCDBE0D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25" descr="背景3">
              <a:extLst>
                <a:ext uri="{FF2B5EF4-FFF2-40B4-BE49-F238E27FC236}">
                  <a16:creationId xmlns:a16="http://schemas.microsoft.com/office/drawing/2014/main" id="{EA59364E-D1F5-437F-ADAF-072E55B77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24D8949-6EAA-4B44-BB16-B13A99B152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6432" y="3943678"/>
            <a:ext cx="9419136" cy="2847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A34B32-0427-4F29-9EEE-0411D6FB29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0928" y="4705744"/>
            <a:ext cx="9230144" cy="2085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A99F9E-93A7-4933-8053-8AD365ECAC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4602" y="4565524"/>
            <a:ext cx="9004572" cy="22252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6D01E5-246F-49A0-8E2D-3A2B0E8731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726" y="72383"/>
            <a:ext cx="12034547" cy="6718374"/>
          </a:xfrm>
          <a:prstGeom prst="rect">
            <a:avLst/>
          </a:prstGeom>
        </p:spPr>
      </p:pic>
      <p:pic>
        <p:nvPicPr>
          <p:cNvPr id="9" name="Picture 8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A2CFE92F-5ED2-4A9A-A0C3-807B59EB788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" y="-1"/>
            <a:ext cx="11957506" cy="66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7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7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2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B3471A60-E9BF-4C4C-94CA-1728F13B23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63" r:id="rId9"/>
    <p:sldLayoutId id="214748366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chemeClr val="tx1">
                  <a:lumMod val="75000"/>
                  <a:lumOff val="2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68DC33-26D3-49F1-8645-24F1CD4CE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39" y="2420024"/>
            <a:ext cx="996824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1D13370-8CE0-4B70-8D65-EDB4A8A1F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275" y="-136416"/>
            <a:ext cx="2133293" cy="18208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710792" y="875246"/>
            <a:ext cx="10762641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457200" algn="just"/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4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Tuệ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 </a:t>
            </a:r>
            <a:r>
              <a:rPr lang="en-US" altLang="zh-CN" sz="3400" b="1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</a:t>
            </a:r>
            <a:r>
              <a:rPr lang="en-US" altLang="zh-CN" sz="3400" b="1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b="1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hoáy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siêu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lưng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 </a:t>
            </a:r>
            <a:r>
              <a:rPr lang="en-US" altLang="zh-CN" sz="34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34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say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sưa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mèo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ria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cong.</a:t>
            </a:r>
          </a:p>
          <a:p>
            <a:pPr indent="457200" algn="just"/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hướng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zh-CN" altLang="en-US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”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Ai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góc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r"/>
            <a:r>
              <a:rPr lang="en-US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Phạm</a:t>
            </a:r>
            <a:r>
              <a:rPr lang="en-US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Thủy</a:t>
            </a:r>
            <a:r>
              <a:rPr lang="en-US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15E729-68ED-455F-9210-4D1FF9A67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614912" y="1503322"/>
            <a:ext cx="504497" cy="549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190314-9D12-4826-9C88-1F9AF769C7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14912" y="3138674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7">
            <a:extLst>
              <a:ext uri="{FF2B5EF4-FFF2-40B4-BE49-F238E27FC236}">
                <a16:creationId xmlns:a16="http://schemas.microsoft.com/office/drawing/2014/main" id="{28AD67BC-515D-4771-A774-8C446D925CFF}"/>
              </a:ext>
            </a:extLst>
          </p:cNvPr>
          <p:cNvSpPr/>
          <p:nvPr/>
        </p:nvSpPr>
        <p:spPr>
          <a:xfrm>
            <a:off x="627257" y="1360436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8">
            <a:extLst>
              <a:ext uri="{FF2B5EF4-FFF2-40B4-BE49-F238E27FC236}">
                <a16:creationId xmlns:a16="http://schemas.microsoft.com/office/drawing/2014/main" id="{D1B7402B-A2F9-4EA5-B2C5-243F5009AE00}"/>
              </a:ext>
            </a:extLst>
          </p:cNvPr>
          <p:cNvSpPr txBox="1"/>
          <p:nvPr/>
        </p:nvSpPr>
        <p:spPr>
          <a:xfrm>
            <a:off x="1727341" y="1283472"/>
            <a:ext cx="186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hí</a:t>
            </a:r>
            <a:r>
              <a:rPr lang="en-US" altLang="zh-CN" sz="4000" dirty="0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hoáy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1" name="9">
            <a:extLst>
              <a:ext uri="{FF2B5EF4-FFF2-40B4-BE49-F238E27FC236}">
                <a16:creationId xmlns:a16="http://schemas.microsoft.com/office/drawing/2014/main" id="{20E5A550-B272-4D55-932C-32E76C8702CE}"/>
              </a:ext>
            </a:extLst>
          </p:cNvPr>
          <p:cNvSpPr txBox="1"/>
          <p:nvPr/>
        </p:nvSpPr>
        <p:spPr>
          <a:xfrm>
            <a:off x="1755916" y="1954360"/>
            <a:ext cx="4000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chú và luôn tay làm việc gì đó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2" name="10">
            <a:extLst>
              <a:ext uri="{FF2B5EF4-FFF2-40B4-BE49-F238E27FC236}">
                <a16:creationId xmlns:a16="http://schemas.microsoft.com/office/drawing/2014/main" id="{96722776-8BA8-41C2-B4B3-C9A995AB124E}"/>
              </a:ext>
            </a:extLst>
          </p:cNvPr>
          <p:cNvSpPr txBox="1"/>
          <p:nvPr/>
        </p:nvSpPr>
        <p:spPr>
          <a:xfrm>
            <a:off x="779658" y="1360436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01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43" name="11">
            <a:extLst>
              <a:ext uri="{FF2B5EF4-FFF2-40B4-BE49-F238E27FC236}">
                <a16:creationId xmlns:a16="http://schemas.microsoft.com/office/drawing/2014/main" id="{58A27676-2233-4633-9F96-8A8EE550478C}"/>
              </a:ext>
            </a:extLst>
          </p:cNvPr>
          <p:cNvSpPr/>
          <p:nvPr/>
        </p:nvSpPr>
        <p:spPr>
          <a:xfrm>
            <a:off x="627257" y="1945211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12">
            <a:extLst>
              <a:ext uri="{FF2B5EF4-FFF2-40B4-BE49-F238E27FC236}">
                <a16:creationId xmlns:a16="http://schemas.microsoft.com/office/drawing/2014/main" id="{07D0D09E-80D8-4E4E-B901-72388D6CA4EF}"/>
              </a:ext>
            </a:extLst>
          </p:cNvPr>
          <p:cNvSpPr/>
          <p:nvPr/>
        </p:nvSpPr>
        <p:spPr>
          <a:xfrm>
            <a:off x="6283446" y="1377353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13">
            <a:extLst>
              <a:ext uri="{FF2B5EF4-FFF2-40B4-BE49-F238E27FC236}">
                <a16:creationId xmlns:a16="http://schemas.microsoft.com/office/drawing/2014/main" id="{6F1A91E4-5EF9-40BC-84D3-C7F7C70D6574}"/>
              </a:ext>
            </a:extLst>
          </p:cNvPr>
          <p:cNvSpPr txBox="1"/>
          <p:nvPr/>
        </p:nvSpPr>
        <p:spPr>
          <a:xfrm>
            <a:off x="7383531" y="1300389"/>
            <a:ext cx="1212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tỉ</a:t>
            </a:r>
            <a:r>
              <a:rPr lang="en-US" altLang="zh-CN" sz="4000" dirty="0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mỉ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6" name="14">
            <a:extLst>
              <a:ext uri="{FF2B5EF4-FFF2-40B4-BE49-F238E27FC236}">
                <a16:creationId xmlns:a16="http://schemas.microsoft.com/office/drawing/2014/main" id="{6CCEBC79-E4C0-4BBE-9815-2BA5F2249DF1}"/>
              </a:ext>
            </a:extLst>
          </p:cNvPr>
          <p:cNvSpPr txBox="1"/>
          <p:nvPr/>
        </p:nvSpPr>
        <p:spPr>
          <a:xfrm>
            <a:off x="7412105" y="1971277"/>
            <a:ext cx="4504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 càng từng cái rất nhỏ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7" name="15">
            <a:extLst>
              <a:ext uri="{FF2B5EF4-FFF2-40B4-BE49-F238E27FC236}">
                <a16:creationId xmlns:a16="http://schemas.microsoft.com/office/drawing/2014/main" id="{A5E2E3EE-3CCA-4C53-9B79-19494D90D6D8}"/>
              </a:ext>
            </a:extLst>
          </p:cNvPr>
          <p:cNvSpPr txBox="1"/>
          <p:nvPr/>
        </p:nvSpPr>
        <p:spPr>
          <a:xfrm>
            <a:off x="6435847" y="1377353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02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48" name="16">
            <a:extLst>
              <a:ext uri="{FF2B5EF4-FFF2-40B4-BE49-F238E27FC236}">
                <a16:creationId xmlns:a16="http://schemas.microsoft.com/office/drawing/2014/main" id="{E7ACC072-AF38-44DD-A90D-B6F8D3160067}"/>
              </a:ext>
            </a:extLst>
          </p:cNvPr>
          <p:cNvSpPr/>
          <p:nvPr/>
        </p:nvSpPr>
        <p:spPr>
          <a:xfrm>
            <a:off x="6283446" y="1962128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17">
            <a:extLst>
              <a:ext uri="{FF2B5EF4-FFF2-40B4-BE49-F238E27FC236}">
                <a16:creationId xmlns:a16="http://schemas.microsoft.com/office/drawing/2014/main" id="{40D46319-1A20-421D-A4AD-8D0F871E36DF}"/>
              </a:ext>
            </a:extLst>
          </p:cNvPr>
          <p:cNvSpPr/>
          <p:nvPr/>
        </p:nvSpPr>
        <p:spPr>
          <a:xfrm>
            <a:off x="598682" y="3779699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18">
            <a:extLst>
              <a:ext uri="{FF2B5EF4-FFF2-40B4-BE49-F238E27FC236}">
                <a16:creationId xmlns:a16="http://schemas.microsoft.com/office/drawing/2014/main" id="{A6027ACF-80EE-4EA8-9953-9F1FDB5E2DBD}"/>
              </a:ext>
            </a:extLst>
          </p:cNvPr>
          <p:cNvSpPr txBox="1"/>
          <p:nvPr/>
        </p:nvSpPr>
        <p:spPr>
          <a:xfrm>
            <a:off x="1698766" y="3702735"/>
            <a:ext cx="1897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nắn</a:t>
            </a:r>
            <a:r>
              <a:rPr lang="en-US" altLang="zh-CN" sz="4000" dirty="0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nót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1" name="19">
            <a:extLst>
              <a:ext uri="{FF2B5EF4-FFF2-40B4-BE49-F238E27FC236}">
                <a16:creationId xmlns:a16="http://schemas.microsoft.com/office/drawing/2014/main" id="{78F351CE-51FD-41C5-9D8F-02D0302CB5D0}"/>
              </a:ext>
            </a:extLst>
          </p:cNvPr>
          <p:cNvSpPr txBox="1"/>
          <p:nvPr/>
        </p:nvSpPr>
        <p:spPr>
          <a:xfrm>
            <a:off x="1727341" y="4373623"/>
            <a:ext cx="4000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cẩn thận từng tí cho đẹp , cho chuẩn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2" name="20">
            <a:extLst>
              <a:ext uri="{FF2B5EF4-FFF2-40B4-BE49-F238E27FC236}">
                <a16:creationId xmlns:a16="http://schemas.microsoft.com/office/drawing/2014/main" id="{BB06A3A4-6969-4196-8422-71DC3C3445C3}"/>
              </a:ext>
            </a:extLst>
          </p:cNvPr>
          <p:cNvSpPr txBox="1"/>
          <p:nvPr/>
        </p:nvSpPr>
        <p:spPr>
          <a:xfrm>
            <a:off x="751083" y="3779699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03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53" name="21">
            <a:extLst>
              <a:ext uri="{FF2B5EF4-FFF2-40B4-BE49-F238E27FC236}">
                <a16:creationId xmlns:a16="http://schemas.microsoft.com/office/drawing/2014/main" id="{71BAEDC1-2967-42C3-9C86-B7EFA4DEAAF2}"/>
              </a:ext>
            </a:extLst>
          </p:cNvPr>
          <p:cNvSpPr/>
          <p:nvPr/>
        </p:nvSpPr>
        <p:spPr>
          <a:xfrm>
            <a:off x="598682" y="4364474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22">
            <a:extLst>
              <a:ext uri="{FF2B5EF4-FFF2-40B4-BE49-F238E27FC236}">
                <a16:creationId xmlns:a16="http://schemas.microsoft.com/office/drawing/2014/main" id="{06542112-81A9-491E-831F-BC2F462647FA}"/>
              </a:ext>
            </a:extLst>
          </p:cNvPr>
          <p:cNvSpPr/>
          <p:nvPr/>
        </p:nvSpPr>
        <p:spPr>
          <a:xfrm>
            <a:off x="6249968" y="3812024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23">
            <a:extLst>
              <a:ext uri="{FF2B5EF4-FFF2-40B4-BE49-F238E27FC236}">
                <a16:creationId xmlns:a16="http://schemas.microsoft.com/office/drawing/2014/main" id="{25F6E16B-E4D2-48C4-9790-EE24E6206436}"/>
              </a:ext>
            </a:extLst>
          </p:cNvPr>
          <p:cNvSpPr txBox="1"/>
          <p:nvPr/>
        </p:nvSpPr>
        <p:spPr>
          <a:xfrm>
            <a:off x="7350051" y="3735060"/>
            <a:ext cx="2130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</a:t>
            </a:r>
            <a:r>
              <a:rPr lang="en-US" altLang="zh-CN" sz="4000" dirty="0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tạo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6" name="24">
            <a:extLst>
              <a:ext uri="{FF2B5EF4-FFF2-40B4-BE49-F238E27FC236}">
                <a16:creationId xmlns:a16="http://schemas.microsoft.com/office/drawing/2014/main" id="{46AB37BD-3C46-4C48-945E-B95723224A55}"/>
              </a:ext>
            </a:extLst>
          </p:cNvPr>
          <p:cNvSpPr txBox="1"/>
          <p:nvPr/>
        </p:nvSpPr>
        <p:spPr>
          <a:xfrm>
            <a:off x="7378626" y="4405948"/>
            <a:ext cx="4504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cách làm mới</a:t>
            </a:r>
            <a:endParaRPr lang="zh-CN" altLang="en-US" sz="31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7" name="25">
            <a:extLst>
              <a:ext uri="{FF2B5EF4-FFF2-40B4-BE49-F238E27FC236}">
                <a16:creationId xmlns:a16="http://schemas.microsoft.com/office/drawing/2014/main" id="{ED03D36A-0676-43F8-87FC-35D125C6747E}"/>
              </a:ext>
            </a:extLst>
          </p:cNvPr>
          <p:cNvSpPr txBox="1"/>
          <p:nvPr/>
        </p:nvSpPr>
        <p:spPr>
          <a:xfrm>
            <a:off x="6402369" y="3812024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04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58" name="26">
            <a:extLst>
              <a:ext uri="{FF2B5EF4-FFF2-40B4-BE49-F238E27FC236}">
                <a16:creationId xmlns:a16="http://schemas.microsoft.com/office/drawing/2014/main" id="{BE45DA13-2C07-47BF-BE55-A1715EC95B5D}"/>
              </a:ext>
            </a:extLst>
          </p:cNvPr>
          <p:cNvSpPr/>
          <p:nvPr/>
        </p:nvSpPr>
        <p:spPr>
          <a:xfrm>
            <a:off x="6249968" y="4396799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19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2" grpId="0"/>
      <p:bldP spid="43" grpId="0" animBg="1"/>
      <p:bldP spid="44" grpId="0" animBg="1"/>
      <p:bldP spid="45" grpId="0"/>
      <p:bldP spid="46" grpId="0"/>
      <p:bldP spid="47" grpId="0"/>
      <p:bldP spid="48" grpId="0" animBg="1"/>
      <p:bldP spid="49" grpId="0" animBg="1"/>
      <p:bldP spid="50" grpId="0"/>
      <p:bldP spid="51" grpId="0"/>
      <p:bldP spid="52" grpId="0"/>
      <p:bldP spid="53" grpId="0" animBg="1"/>
      <p:bldP spid="54" grpId="0" animBg="1"/>
      <p:bldP spid="55" grpId="0"/>
      <p:bldP spid="56" grpId="0"/>
      <p:bldP spid="57" grpId="0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9028CF-2119-430E-9105-89055E640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738" y="2785241"/>
            <a:ext cx="5612524" cy="3401001"/>
          </a:xfrm>
          <a:prstGeom prst="rect">
            <a:avLst/>
          </a:prstGeom>
        </p:spPr>
      </p:pic>
      <p:sp>
        <p:nvSpPr>
          <p:cNvPr id="39" name="7">
            <a:extLst>
              <a:ext uri="{FF2B5EF4-FFF2-40B4-BE49-F238E27FC236}">
                <a16:creationId xmlns:a16="http://schemas.microsoft.com/office/drawing/2014/main" id="{28AD67BC-515D-4771-A774-8C446D925CFF}"/>
              </a:ext>
            </a:extLst>
          </p:cNvPr>
          <p:cNvSpPr/>
          <p:nvPr/>
        </p:nvSpPr>
        <p:spPr>
          <a:xfrm>
            <a:off x="627257" y="1192271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8">
            <a:extLst>
              <a:ext uri="{FF2B5EF4-FFF2-40B4-BE49-F238E27FC236}">
                <a16:creationId xmlns:a16="http://schemas.microsoft.com/office/drawing/2014/main" id="{D1B7402B-A2F9-4EA5-B2C5-243F5009AE00}"/>
              </a:ext>
            </a:extLst>
          </p:cNvPr>
          <p:cNvSpPr txBox="1"/>
          <p:nvPr/>
        </p:nvSpPr>
        <p:spPr>
          <a:xfrm>
            <a:off x="1727341" y="1115307"/>
            <a:ext cx="2245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nhuỵ</a:t>
            </a:r>
            <a:r>
              <a:rPr lang="en-US" altLang="zh-CN" sz="4000" dirty="0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1" name="9">
            <a:extLst>
              <a:ext uri="{FF2B5EF4-FFF2-40B4-BE49-F238E27FC236}">
                <a16:creationId xmlns:a16="http://schemas.microsoft.com/office/drawing/2014/main" id="{20E5A550-B272-4D55-932C-32E76C8702CE}"/>
              </a:ext>
            </a:extLst>
          </p:cNvPr>
          <p:cNvSpPr txBox="1"/>
          <p:nvPr/>
        </p:nvSpPr>
        <p:spPr>
          <a:xfrm>
            <a:off x="1755916" y="1786195"/>
            <a:ext cx="96057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 phận của một bông hoa, sau phát triển thành quả và hạ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thường nằm giữa hoa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2" name="10">
            <a:extLst>
              <a:ext uri="{FF2B5EF4-FFF2-40B4-BE49-F238E27FC236}">
                <a16:creationId xmlns:a16="http://schemas.microsoft.com/office/drawing/2014/main" id="{96722776-8BA8-41C2-B4B3-C9A995AB124E}"/>
              </a:ext>
            </a:extLst>
          </p:cNvPr>
          <p:cNvSpPr txBox="1"/>
          <p:nvPr/>
        </p:nvSpPr>
        <p:spPr>
          <a:xfrm>
            <a:off x="779658" y="1192271"/>
            <a:ext cx="628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05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43" name="11">
            <a:extLst>
              <a:ext uri="{FF2B5EF4-FFF2-40B4-BE49-F238E27FC236}">
                <a16:creationId xmlns:a16="http://schemas.microsoft.com/office/drawing/2014/main" id="{58A27676-2233-4633-9F96-8A8EE550478C}"/>
              </a:ext>
            </a:extLst>
          </p:cNvPr>
          <p:cNvSpPr/>
          <p:nvPr/>
        </p:nvSpPr>
        <p:spPr>
          <a:xfrm>
            <a:off x="627257" y="1777046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996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2" grpId="0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1D13370-8CE0-4B70-8D65-EDB4A8A1F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275" y="-136416"/>
            <a:ext cx="2133293" cy="18208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710792" y="875246"/>
            <a:ext cx="10762641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457200" algn="just"/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4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Tuệ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 </a:t>
            </a:r>
            <a:r>
              <a:rPr lang="en-US" altLang="zh-CN" sz="3400" b="1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</a:t>
            </a:r>
            <a:r>
              <a:rPr lang="en-US" altLang="zh-CN" sz="3400" b="1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b="1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hoáy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siêu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lưng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 </a:t>
            </a:r>
            <a:r>
              <a:rPr lang="en-US" altLang="zh-CN" sz="34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34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say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sưa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mèo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ria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cong.</a:t>
            </a:r>
          </a:p>
          <a:p>
            <a:pPr indent="457200" algn="just"/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hướng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zh-CN" altLang="en-US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”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Ai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góc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r"/>
            <a:r>
              <a:rPr lang="en-US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Phạm</a:t>
            </a:r>
            <a:r>
              <a:rPr lang="en-US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Thủy</a:t>
            </a:r>
            <a:r>
              <a:rPr lang="en-US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15E729-68ED-455F-9210-4D1FF9A67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614912" y="1503322"/>
            <a:ext cx="504497" cy="549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190314-9D12-4826-9C88-1F9AF769C7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14912" y="3138674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  <a:endParaRPr lang="en-US" sz="3733" b="1" kern="0" dirty="0">
              <a:solidFill>
                <a:schemeClr val="tx1">
                  <a:lumMod val="75000"/>
                  <a:lumOff val="2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547373-5960-4587-A62A-FD26AB3F6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39" y="2420024"/>
            <a:ext cx="996824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03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578785" y="3075878"/>
            <a:ext cx="773423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TRẢ LỜI CÂU HỎI</a:t>
            </a:r>
            <a:endParaRPr lang="zh-CN" altLang="en-US" sz="72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74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1D13370-8CE0-4B70-8D65-EDB4A8A1F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275" y="-136416"/>
            <a:ext cx="2133293" cy="18208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09950" y="851963"/>
            <a:ext cx="115721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457200" algn="just"/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Tuệ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hoáy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siêu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lưng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Gia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say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sưa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mèo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ria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cong.</a:t>
            </a:r>
          </a:p>
          <a:p>
            <a:pPr indent="457200" algn="just"/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hướng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zh-CN" altLang="en-US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”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Ai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góc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r"/>
            <a:r>
              <a:rPr lang="en-US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Phạm</a:t>
            </a:r>
            <a:r>
              <a:rPr lang="en-US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Thủy</a:t>
            </a:r>
            <a:r>
              <a:rPr lang="en-US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309950" y="205632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F4ABF3-74C9-4295-A250-F6DFBD80CA69}"/>
              </a:ext>
            </a:extLst>
          </p:cNvPr>
          <p:cNvSpPr/>
          <p:nvPr/>
        </p:nvSpPr>
        <p:spPr>
          <a:xfrm>
            <a:off x="84083" y="774002"/>
            <a:ext cx="1513489" cy="114189"/>
          </a:xfrm>
          <a:prstGeom prst="rect">
            <a:avLst/>
          </a:prstGeom>
          <a:solidFill>
            <a:srgbClr val="9491F5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0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Lớp của bạn nhỏ có 4 tổ.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Bức tranh bông hoa có bốn cánh được đặt tên là “Hoa yêu thương”.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Gợi ý các tên khác cho bức tranh: Hoa tình thương, Hoa đoàn kết, Bông hoa yêu thương, Bức tranh đặc biệt, Lớp học mến yêu, Lớp học yêu thương…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Lớp của bạn nhỏ có mấy tổ?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2326229"/>
            <a:ext cx="10529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của bạn nhỏ có 4 tổ.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50471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B0E05CAC-5AE6-4B3D-B2A2-8DF8D6DBF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96" y="3388326"/>
            <a:ext cx="2967608" cy="253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Lớp của bạn nhỏ có 4 tổ.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Bức tranh bông hoa có bốn cánh được đặt tên là “Hoa yêu thương”.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Gợi ý các tên khác cho bức tranh: Hoa tình thương, Hoa đoàn kết, Bông hoa yêu thương, Bức tranh đặc biệt, Lớp học mến yêu, Lớp học yêu thương…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96284"/>
            <a:ext cx="1132725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300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Bức tranh bông hoa có bốn cánh được đặt tên là gì?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3014293"/>
            <a:ext cx="1052996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 tranh bông hoa có bốn cánh được đặt tên là “</a:t>
            </a:r>
            <a:r>
              <a:rPr lang="vi-VN" sz="53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yêu thương</a:t>
            </a:r>
            <a:r>
              <a:rPr lang="vi-VN" sz="5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3192775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B0E05CAC-5AE6-4B3D-B2A2-8DF8D6DBF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02" y="4623663"/>
            <a:ext cx="2432365" cy="20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6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Lớp của bạn nhỏ có 4 tổ.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Bức tranh bông hoa có bốn cánh được đặt tên là “Hoa yêu thương”.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Gợi ý các tên khác cho bức tranh: Hoa tình thương, Hoa đoàn kết, Bông hoa yêu thương, Bức tranh đặc biệt, Lớp học mến yêu, Lớp học yêu thương…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96284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200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Theo em, có thể đặt tên nào khác cho bức tranh?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3" y="2833225"/>
            <a:ext cx="104607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tình thương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4400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đoàn kết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44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 yêu thương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4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 tranh đặc biệt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4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học mến yêu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44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học yêu thương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948336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339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3" y="1704630"/>
            <a:ext cx="1354859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01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KHỞI ĐỘNG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11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04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VIẾT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11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03020"/>
            <a:ext cx="106329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B9E62DC8-E171-4AD2-AB3C-7EAEB634D86D}"/>
              </a:ext>
            </a:extLst>
          </p:cNvPr>
          <p:cNvSpPr/>
          <p:nvPr/>
        </p:nvSpPr>
        <p:spPr>
          <a:xfrm>
            <a:off x="1056733" y="4650444"/>
            <a:ext cx="10131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Theo em, có thể đặt tên nào khác cho bức tranh?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3D208B-9D9A-4C7A-B532-96AF06949EF9}"/>
              </a:ext>
            </a:extLst>
          </p:cNvPr>
          <p:cNvGrpSpPr/>
          <p:nvPr/>
        </p:nvGrpSpPr>
        <p:grpSpPr>
          <a:xfrm>
            <a:off x="475939" y="4869664"/>
            <a:ext cx="11347065" cy="1131221"/>
            <a:chOff x="1690050" y="6066960"/>
            <a:chExt cx="8779630" cy="113122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FA1C19F-F966-4E6D-A1A5-54FAB5DAB2A8}"/>
                </a:ext>
              </a:extLst>
            </p:cNvPr>
            <p:cNvSpPr/>
            <p:nvPr/>
          </p:nvSpPr>
          <p:spPr>
            <a:xfrm>
              <a:off x="1690050" y="6066960"/>
              <a:ext cx="8737600" cy="1131221"/>
            </a:xfrm>
            <a:prstGeom prst="roundRect">
              <a:avLst/>
            </a:prstGeom>
            <a:solidFill>
              <a:srgbClr val="9BE7FF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8">
              <a:extLst>
                <a:ext uri="{FF2B5EF4-FFF2-40B4-BE49-F238E27FC236}">
                  <a16:creationId xmlns:a16="http://schemas.microsoft.com/office/drawing/2014/main" id="{6EF17681-542E-4837-9EE5-A5428B264BB1}"/>
                </a:ext>
              </a:extLst>
            </p:cNvPr>
            <p:cNvSpPr/>
            <p:nvPr/>
          </p:nvSpPr>
          <p:spPr>
            <a:xfrm>
              <a:off x="1732080" y="6235363"/>
              <a:ext cx="87376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Bức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vi-VN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40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 học yêu thươn</a:t>
              </a:r>
              <a:r>
                <a:rPr lang="en-US" sz="40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endParaRPr lang="vi-VN" sz="40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AC295-48E4-4539-B7D2-9282D34577A4}"/>
              </a:ext>
            </a:extLst>
          </p:cNvPr>
          <p:cNvSpPr/>
          <p:nvPr/>
        </p:nvSpPr>
        <p:spPr>
          <a:xfrm>
            <a:off x="7451001" y="4996371"/>
            <a:ext cx="4164593" cy="784830"/>
          </a:xfrm>
          <a:prstGeom prst="roundRect">
            <a:avLst/>
          </a:prstGeom>
          <a:solidFill>
            <a:srgbClr val="9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2701F"/>
                </a:solidFill>
              </a:rPr>
              <a:t>(…)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F803FC-3BD0-446A-9E1A-7B63FE212E87}"/>
              </a:ext>
            </a:extLst>
          </p:cNvPr>
          <p:cNvGrpSpPr/>
          <p:nvPr/>
        </p:nvGrpSpPr>
        <p:grpSpPr>
          <a:xfrm>
            <a:off x="3520101" y="1187954"/>
            <a:ext cx="5696327" cy="3426778"/>
            <a:chOff x="3602942" y="919603"/>
            <a:chExt cx="5593610" cy="43106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763DA7-26A9-498E-98E4-1FA605339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2942" y="1627781"/>
              <a:ext cx="4986116" cy="36024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Cloud 3">
              <a:extLst>
                <a:ext uri="{FF2B5EF4-FFF2-40B4-BE49-F238E27FC236}">
                  <a16:creationId xmlns:a16="http://schemas.microsoft.com/office/drawing/2014/main" id="{5AC87D1C-835B-4DC2-93A3-AE8FC597AC64}"/>
                </a:ext>
              </a:extLst>
            </p:cNvPr>
            <p:cNvSpPr/>
            <p:nvPr/>
          </p:nvSpPr>
          <p:spPr>
            <a:xfrm>
              <a:off x="6861773" y="919603"/>
              <a:ext cx="2334779" cy="203132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5931 w 43256"/>
                <a:gd name="connsiteY8" fmla="*/ 25499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5931 w 43256"/>
                <a:gd name="connsiteY8" fmla="*/ 25499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070 w 43256"/>
                <a:gd name="connsiteY8" fmla="*/ 25320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720 w 43256"/>
                <a:gd name="connsiteY8" fmla="*/ 25320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720 w 43256"/>
                <a:gd name="connsiteY8" fmla="*/ 25320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7231 w 43256"/>
                <a:gd name="connsiteY8" fmla="*/ 27886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7231 w 43256"/>
                <a:gd name="connsiteY8" fmla="*/ 27886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7231 w 43256"/>
                <a:gd name="connsiteY8" fmla="*/ 27886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7231 w 43256"/>
                <a:gd name="connsiteY8" fmla="*/ 27886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7231 w 43256"/>
                <a:gd name="connsiteY8" fmla="*/ 27886 h 43219"/>
                <a:gd name="connsiteX9" fmla="*/ 37613 w 43256"/>
                <a:gd name="connsiteY9" fmla="*/ 29341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41834 w 43256"/>
                <a:gd name="connsiteY6" fmla="*/ 15213 h 43219"/>
                <a:gd name="connsiteX7" fmla="*/ 40386 w 43256"/>
                <a:gd name="connsiteY7" fmla="*/ 1788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14036 w 43256"/>
                <a:gd name="connsiteY14" fmla="*/ 5051 h 43219"/>
                <a:gd name="connsiteX15" fmla="*/ 15336 w 43256"/>
                <a:gd name="connsiteY15" fmla="*/ 6399 h 43219"/>
                <a:gd name="connsiteX16" fmla="*/ 4163 w 43256"/>
                <a:gd name="connsiteY16" fmla="*/ 15648 h 43219"/>
                <a:gd name="connsiteX17" fmla="*/ 3936 w 43256"/>
                <a:gd name="connsiteY1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38360 w 43256"/>
                <a:gd name="connsiteY6" fmla="*/ 5285 h 43219"/>
                <a:gd name="connsiteX7" fmla="*/ 38436 w 43256"/>
                <a:gd name="connsiteY7" fmla="*/ 6549 h 43219"/>
                <a:gd name="connsiteX8" fmla="*/ 29114 w 43256"/>
                <a:gd name="connsiteY8" fmla="*/ 3811 h 43219"/>
                <a:gd name="connsiteX9" fmla="*/ 29856 w 43256"/>
                <a:gd name="connsiteY9" fmla="*/ 2199 h 43219"/>
                <a:gd name="connsiteX10" fmla="*/ 22177 w 43256"/>
                <a:gd name="connsiteY10" fmla="*/ 4579 h 43219"/>
                <a:gd name="connsiteX11" fmla="*/ 22536 w 43256"/>
                <a:gd name="connsiteY11" fmla="*/ 3189 h 43219"/>
                <a:gd name="connsiteX12" fmla="*/ 14036 w 43256"/>
                <a:gd name="connsiteY12" fmla="*/ 5051 h 43219"/>
                <a:gd name="connsiteX13" fmla="*/ 15336 w 43256"/>
                <a:gd name="connsiteY13" fmla="*/ 639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38360 w 43256"/>
                <a:gd name="connsiteY6" fmla="*/ 5285 h 43219"/>
                <a:gd name="connsiteX7" fmla="*/ 38436 w 43256"/>
                <a:gd name="connsiteY7" fmla="*/ 6549 h 43219"/>
                <a:gd name="connsiteX8" fmla="*/ 29114 w 43256"/>
                <a:gd name="connsiteY8" fmla="*/ 3811 h 43219"/>
                <a:gd name="connsiteX9" fmla="*/ 29856 w 43256"/>
                <a:gd name="connsiteY9" fmla="*/ 2199 h 43219"/>
                <a:gd name="connsiteX10" fmla="*/ 22177 w 43256"/>
                <a:gd name="connsiteY10" fmla="*/ 4579 h 43219"/>
                <a:gd name="connsiteX11" fmla="*/ 22536 w 43256"/>
                <a:gd name="connsiteY11" fmla="*/ 3189 h 43219"/>
                <a:gd name="connsiteX12" fmla="*/ 4163 w 43256"/>
                <a:gd name="connsiteY12" fmla="*/ 15648 h 43219"/>
                <a:gd name="connsiteX13" fmla="*/ 3936 w 43256"/>
                <a:gd name="connsiteY13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38360 w 43256"/>
                <a:gd name="connsiteY4" fmla="*/ 5285 h 43219"/>
                <a:gd name="connsiteX5" fmla="*/ 38436 w 43256"/>
                <a:gd name="connsiteY5" fmla="*/ 6549 h 43219"/>
                <a:gd name="connsiteX6" fmla="*/ 29114 w 43256"/>
                <a:gd name="connsiteY6" fmla="*/ 3811 h 43219"/>
                <a:gd name="connsiteX7" fmla="*/ 29856 w 43256"/>
                <a:gd name="connsiteY7" fmla="*/ 2199 h 43219"/>
                <a:gd name="connsiteX8" fmla="*/ 22177 w 43256"/>
                <a:gd name="connsiteY8" fmla="*/ 4579 h 43219"/>
                <a:gd name="connsiteX9" fmla="*/ 22536 w 43256"/>
                <a:gd name="connsiteY9" fmla="*/ 3189 h 43219"/>
                <a:gd name="connsiteX10" fmla="*/ 4163 w 43256"/>
                <a:gd name="connsiteY10" fmla="*/ 15648 h 43219"/>
                <a:gd name="connsiteX11" fmla="*/ 3936 w 43256"/>
                <a:gd name="connsiteY1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38360 w 43256"/>
                <a:gd name="connsiteY2" fmla="*/ 5285 h 43219"/>
                <a:gd name="connsiteX3" fmla="*/ 38436 w 43256"/>
                <a:gd name="connsiteY3" fmla="*/ 6549 h 43219"/>
                <a:gd name="connsiteX4" fmla="*/ 29114 w 43256"/>
                <a:gd name="connsiteY4" fmla="*/ 3811 h 43219"/>
                <a:gd name="connsiteX5" fmla="*/ 29856 w 43256"/>
                <a:gd name="connsiteY5" fmla="*/ 2199 h 43219"/>
                <a:gd name="connsiteX6" fmla="*/ 22177 w 43256"/>
                <a:gd name="connsiteY6" fmla="*/ 4579 h 43219"/>
                <a:gd name="connsiteX7" fmla="*/ 22536 w 43256"/>
                <a:gd name="connsiteY7" fmla="*/ 3189 h 43219"/>
                <a:gd name="connsiteX8" fmla="*/ 4163 w 43256"/>
                <a:gd name="connsiteY8" fmla="*/ 15648 h 43219"/>
                <a:gd name="connsiteX9" fmla="*/ 3936 w 43256"/>
                <a:gd name="connsiteY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38360 w 43256"/>
                <a:gd name="connsiteY2" fmla="*/ 5285 h 43219"/>
                <a:gd name="connsiteX3" fmla="*/ 38436 w 43256"/>
                <a:gd name="connsiteY3" fmla="*/ 6549 h 43219"/>
                <a:gd name="connsiteX4" fmla="*/ 22177 w 43256"/>
                <a:gd name="connsiteY4" fmla="*/ 4579 h 43219"/>
                <a:gd name="connsiteX5" fmla="*/ 22536 w 43256"/>
                <a:gd name="connsiteY5" fmla="*/ 3189 h 43219"/>
                <a:gd name="connsiteX6" fmla="*/ 4163 w 43256"/>
                <a:gd name="connsiteY6" fmla="*/ 15648 h 43219"/>
                <a:gd name="connsiteX7" fmla="*/ 3936 w 43256"/>
                <a:gd name="connsiteY7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rgbClr val="6D6A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BB9E011-3DE0-4F65-BCE0-A5BAA890DE04}"/>
                </a:ext>
              </a:extLst>
            </p:cNvPr>
            <p:cNvSpPr/>
            <p:nvPr/>
          </p:nvSpPr>
          <p:spPr>
            <a:xfrm>
              <a:off x="6358829" y="2179134"/>
              <a:ext cx="177979" cy="17797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D6A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E39326-3F0C-403A-ADBE-C53CE4C4840A}"/>
                </a:ext>
              </a:extLst>
            </p:cNvPr>
            <p:cNvSpPr/>
            <p:nvPr/>
          </p:nvSpPr>
          <p:spPr>
            <a:xfrm>
              <a:off x="6531786" y="1935267"/>
              <a:ext cx="289159" cy="28915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D6A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7D2F64A-3DC8-46C9-BB56-FC08EDD3E47E}"/>
                </a:ext>
              </a:extLst>
            </p:cNvPr>
            <p:cNvSpPr/>
            <p:nvPr/>
          </p:nvSpPr>
          <p:spPr>
            <a:xfrm>
              <a:off x="6238314" y="2348602"/>
              <a:ext cx="118337" cy="11833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D6A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34F0FF1-1C5F-4E3A-B217-2F68E442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758" y="1020948"/>
              <a:ext cx="1764265" cy="1672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7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253">
            <a:extLst>
              <a:ext uri="{FF2B5EF4-FFF2-40B4-BE49-F238E27FC236}">
                <a16:creationId xmlns:a16="http://schemas.microsoft.com/office/drawing/2014/main" id="{3EBA3D9D-0D93-4D6E-BC2A-146B49D05729}"/>
              </a:ext>
            </a:extLst>
          </p:cNvPr>
          <p:cNvSpPr/>
          <p:nvPr/>
        </p:nvSpPr>
        <p:spPr>
          <a:xfrm>
            <a:off x="1869969" y="597473"/>
            <a:ext cx="8344348" cy="385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0" h="20986" extrusionOk="0">
                <a:moveTo>
                  <a:pt x="7677" y="0"/>
                </a:moveTo>
                <a:cubicBezTo>
                  <a:pt x="6328" y="0"/>
                  <a:pt x="4979" y="678"/>
                  <a:pt x="3950" y="2034"/>
                </a:cubicBezTo>
                <a:cubicBezTo>
                  <a:pt x="2558" y="3866"/>
                  <a:pt x="2110" y="6470"/>
                  <a:pt x="2601" y="8801"/>
                </a:cubicBezTo>
                <a:cubicBezTo>
                  <a:pt x="1921" y="8722"/>
                  <a:pt x="1220" y="9010"/>
                  <a:pt x="700" y="9695"/>
                </a:cubicBezTo>
                <a:cubicBezTo>
                  <a:pt x="-233" y="10923"/>
                  <a:pt x="-233" y="12914"/>
                  <a:pt x="700" y="14142"/>
                </a:cubicBezTo>
                <a:cubicBezTo>
                  <a:pt x="1179" y="14773"/>
                  <a:pt x="1812" y="15074"/>
                  <a:pt x="2439" y="15057"/>
                </a:cubicBezTo>
                <a:cubicBezTo>
                  <a:pt x="2563" y="16127"/>
                  <a:pt x="2933" y="17158"/>
                  <a:pt x="3559" y="17982"/>
                </a:cubicBezTo>
                <a:cubicBezTo>
                  <a:pt x="4992" y="19868"/>
                  <a:pt x="7239" y="20014"/>
                  <a:pt x="8806" y="18436"/>
                </a:cubicBezTo>
                <a:cubicBezTo>
                  <a:pt x="8944" y="18682"/>
                  <a:pt x="9091" y="18920"/>
                  <a:pt x="9260" y="19142"/>
                </a:cubicBezTo>
                <a:cubicBezTo>
                  <a:pt x="11127" y="21600"/>
                  <a:pt x="14152" y="21600"/>
                  <a:pt x="16019" y="19142"/>
                </a:cubicBezTo>
                <a:cubicBezTo>
                  <a:pt x="16752" y="18177"/>
                  <a:pt x="17193" y="16976"/>
                  <a:pt x="17350" y="15724"/>
                </a:cubicBezTo>
                <a:cubicBezTo>
                  <a:pt x="18335" y="16240"/>
                  <a:pt x="19501" y="15975"/>
                  <a:pt x="20298" y="14926"/>
                </a:cubicBezTo>
                <a:cubicBezTo>
                  <a:pt x="21367" y="13518"/>
                  <a:pt x="21367" y="11237"/>
                  <a:pt x="20298" y="9830"/>
                </a:cubicBezTo>
                <a:cubicBezTo>
                  <a:pt x="19771" y="9136"/>
                  <a:pt x="19083" y="8787"/>
                  <a:pt x="18392" y="8777"/>
                </a:cubicBezTo>
                <a:cubicBezTo>
                  <a:pt x="18612" y="6979"/>
                  <a:pt x="18201" y="5074"/>
                  <a:pt x="17148" y="3687"/>
                </a:cubicBezTo>
                <a:cubicBezTo>
                  <a:pt x="15711" y="1795"/>
                  <a:pt x="13538" y="1468"/>
                  <a:pt x="11842" y="2697"/>
                </a:cubicBezTo>
                <a:cubicBezTo>
                  <a:pt x="11707" y="2468"/>
                  <a:pt x="11564" y="2244"/>
                  <a:pt x="11404" y="2034"/>
                </a:cubicBezTo>
                <a:cubicBezTo>
                  <a:pt x="10375" y="678"/>
                  <a:pt x="9026" y="0"/>
                  <a:pt x="7677" y="0"/>
                </a:cubicBezTo>
                <a:close/>
              </a:path>
            </a:pathLst>
          </a:custGeom>
          <a:solidFill>
            <a:srgbClr val="9491F5"/>
          </a:solidFill>
          <a:ln w="19050" cmpd="sng">
            <a:solidFill>
              <a:srgbClr val="FFFFFF"/>
            </a:solidFill>
            <a:miter lim="400000"/>
          </a:ln>
          <a:effectLst>
            <a:outerShdw blurRad="50800" dist="127000" dir="2700000" rotWithShape="0">
              <a:srgbClr val="000000">
                <a:alpha val="2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4267" dirty="0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003AF1-C41D-4A37-97FF-A8AD51496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96" y="1585165"/>
            <a:ext cx="4480948" cy="2152075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0CDC1A4-F4BF-48A8-84C7-331E603D04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716" y="1585165"/>
            <a:ext cx="2165587" cy="20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338641"/>
            <a:ext cx="10366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4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5541ECD-6B91-4FA7-B20D-C86E7E1B4408}"/>
              </a:ext>
            </a:extLst>
          </p:cNvPr>
          <p:cNvSpPr txBox="1"/>
          <p:nvPr/>
        </p:nvSpPr>
        <p:spPr>
          <a:xfrm>
            <a:off x="286702" y="5515898"/>
            <a:ext cx="11479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09EF89-B178-4042-905C-925645555230}"/>
              </a:ext>
            </a:extLst>
          </p:cNvPr>
          <p:cNvSpPr txBox="1"/>
          <p:nvPr/>
        </p:nvSpPr>
        <p:spPr>
          <a:xfrm>
            <a:off x="286702" y="5468491"/>
            <a:ext cx="11479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8BAB9F-826E-46AC-B25C-2D50E616FF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831" y="1312501"/>
            <a:ext cx="9991224" cy="4098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02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ĐỌC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814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en-US" altLang="zh-CN" sz="48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926085-110D-46D0-8AA6-E96F5D1157FD}"/>
              </a:ext>
            </a:extLst>
          </p:cNvPr>
          <p:cNvGrpSpPr/>
          <p:nvPr/>
        </p:nvGrpSpPr>
        <p:grpSpPr>
          <a:xfrm>
            <a:off x="2850144" y="1584357"/>
            <a:ext cx="6770151" cy="4438195"/>
            <a:chOff x="3602942" y="919603"/>
            <a:chExt cx="5593610" cy="431061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7C9497-2B6F-4A33-A833-50F37EB75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2942" y="1627781"/>
              <a:ext cx="4986116" cy="36024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Cloud 3">
              <a:extLst>
                <a:ext uri="{FF2B5EF4-FFF2-40B4-BE49-F238E27FC236}">
                  <a16:creationId xmlns:a16="http://schemas.microsoft.com/office/drawing/2014/main" id="{9B2632A1-5AD8-494B-93DA-FBEAA46374CF}"/>
                </a:ext>
              </a:extLst>
            </p:cNvPr>
            <p:cNvSpPr/>
            <p:nvPr/>
          </p:nvSpPr>
          <p:spPr>
            <a:xfrm>
              <a:off x="6861773" y="919603"/>
              <a:ext cx="2334779" cy="203132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5931 w 43256"/>
                <a:gd name="connsiteY8" fmla="*/ 25499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5931 w 43256"/>
                <a:gd name="connsiteY8" fmla="*/ 25499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070 w 43256"/>
                <a:gd name="connsiteY8" fmla="*/ 25320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720 w 43256"/>
                <a:gd name="connsiteY8" fmla="*/ 25320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720 w 43256"/>
                <a:gd name="connsiteY8" fmla="*/ 25320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7231 w 43256"/>
                <a:gd name="connsiteY8" fmla="*/ 27886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7231 w 43256"/>
                <a:gd name="connsiteY8" fmla="*/ 27886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7231 w 43256"/>
                <a:gd name="connsiteY8" fmla="*/ 27886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7231 w 43256"/>
                <a:gd name="connsiteY8" fmla="*/ 27886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7231 w 43256"/>
                <a:gd name="connsiteY8" fmla="*/ 27886 h 43219"/>
                <a:gd name="connsiteX9" fmla="*/ 37613 w 43256"/>
                <a:gd name="connsiteY9" fmla="*/ 29341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41834 w 43256"/>
                <a:gd name="connsiteY6" fmla="*/ 15213 h 43219"/>
                <a:gd name="connsiteX7" fmla="*/ 40386 w 43256"/>
                <a:gd name="connsiteY7" fmla="*/ 1788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14036 w 43256"/>
                <a:gd name="connsiteY14" fmla="*/ 5051 h 43219"/>
                <a:gd name="connsiteX15" fmla="*/ 15336 w 43256"/>
                <a:gd name="connsiteY15" fmla="*/ 6399 h 43219"/>
                <a:gd name="connsiteX16" fmla="*/ 4163 w 43256"/>
                <a:gd name="connsiteY16" fmla="*/ 15648 h 43219"/>
                <a:gd name="connsiteX17" fmla="*/ 3936 w 43256"/>
                <a:gd name="connsiteY1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38360 w 43256"/>
                <a:gd name="connsiteY6" fmla="*/ 5285 h 43219"/>
                <a:gd name="connsiteX7" fmla="*/ 38436 w 43256"/>
                <a:gd name="connsiteY7" fmla="*/ 6549 h 43219"/>
                <a:gd name="connsiteX8" fmla="*/ 29114 w 43256"/>
                <a:gd name="connsiteY8" fmla="*/ 3811 h 43219"/>
                <a:gd name="connsiteX9" fmla="*/ 29856 w 43256"/>
                <a:gd name="connsiteY9" fmla="*/ 2199 h 43219"/>
                <a:gd name="connsiteX10" fmla="*/ 22177 w 43256"/>
                <a:gd name="connsiteY10" fmla="*/ 4579 h 43219"/>
                <a:gd name="connsiteX11" fmla="*/ 22536 w 43256"/>
                <a:gd name="connsiteY11" fmla="*/ 3189 h 43219"/>
                <a:gd name="connsiteX12" fmla="*/ 14036 w 43256"/>
                <a:gd name="connsiteY12" fmla="*/ 5051 h 43219"/>
                <a:gd name="connsiteX13" fmla="*/ 15336 w 43256"/>
                <a:gd name="connsiteY13" fmla="*/ 639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38360 w 43256"/>
                <a:gd name="connsiteY6" fmla="*/ 5285 h 43219"/>
                <a:gd name="connsiteX7" fmla="*/ 38436 w 43256"/>
                <a:gd name="connsiteY7" fmla="*/ 6549 h 43219"/>
                <a:gd name="connsiteX8" fmla="*/ 29114 w 43256"/>
                <a:gd name="connsiteY8" fmla="*/ 3811 h 43219"/>
                <a:gd name="connsiteX9" fmla="*/ 29856 w 43256"/>
                <a:gd name="connsiteY9" fmla="*/ 2199 h 43219"/>
                <a:gd name="connsiteX10" fmla="*/ 22177 w 43256"/>
                <a:gd name="connsiteY10" fmla="*/ 4579 h 43219"/>
                <a:gd name="connsiteX11" fmla="*/ 22536 w 43256"/>
                <a:gd name="connsiteY11" fmla="*/ 3189 h 43219"/>
                <a:gd name="connsiteX12" fmla="*/ 4163 w 43256"/>
                <a:gd name="connsiteY12" fmla="*/ 15648 h 43219"/>
                <a:gd name="connsiteX13" fmla="*/ 3936 w 43256"/>
                <a:gd name="connsiteY13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38360 w 43256"/>
                <a:gd name="connsiteY4" fmla="*/ 5285 h 43219"/>
                <a:gd name="connsiteX5" fmla="*/ 38436 w 43256"/>
                <a:gd name="connsiteY5" fmla="*/ 6549 h 43219"/>
                <a:gd name="connsiteX6" fmla="*/ 29114 w 43256"/>
                <a:gd name="connsiteY6" fmla="*/ 3811 h 43219"/>
                <a:gd name="connsiteX7" fmla="*/ 29856 w 43256"/>
                <a:gd name="connsiteY7" fmla="*/ 2199 h 43219"/>
                <a:gd name="connsiteX8" fmla="*/ 22177 w 43256"/>
                <a:gd name="connsiteY8" fmla="*/ 4579 h 43219"/>
                <a:gd name="connsiteX9" fmla="*/ 22536 w 43256"/>
                <a:gd name="connsiteY9" fmla="*/ 3189 h 43219"/>
                <a:gd name="connsiteX10" fmla="*/ 4163 w 43256"/>
                <a:gd name="connsiteY10" fmla="*/ 15648 h 43219"/>
                <a:gd name="connsiteX11" fmla="*/ 3936 w 43256"/>
                <a:gd name="connsiteY1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38360 w 43256"/>
                <a:gd name="connsiteY2" fmla="*/ 5285 h 43219"/>
                <a:gd name="connsiteX3" fmla="*/ 38436 w 43256"/>
                <a:gd name="connsiteY3" fmla="*/ 6549 h 43219"/>
                <a:gd name="connsiteX4" fmla="*/ 29114 w 43256"/>
                <a:gd name="connsiteY4" fmla="*/ 3811 h 43219"/>
                <a:gd name="connsiteX5" fmla="*/ 29856 w 43256"/>
                <a:gd name="connsiteY5" fmla="*/ 2199 h 43219"/>
                <a:gd name="connsiteX6" fmla="*/ 22177 w 43256"/>
                <a:gd name="connsiteY6" fmla="*/ 4579 h 43219"/>
                <a:gd name="connsiteX7" fmla="*/ 22536 w 43256"/>
                <a:gd name="connsiteY7" fmla="*/ 3189 h 43219"/>
                <a:gd name="connsiteX8" fmla="*/ 4163 w 43256"/>
                <a:gd name="connsiteY8" fmla="*/ 15648 h 43219"/>
                <a:gd name="connsiteX9" fmla="*/ 3936 w 43256"/>
                <a:gd name="connsiteY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38360 w 43256"/>
                <a:gd name="connsiteY2" fmla="*/ 5285 h 43219"/>
                <a:gd name="connsiteX3" fmla="*/ 38436 w 43256"/>
                <a:gd name="connsiteY3" fmla="*/ 6549 h 43219"/>
                <a:gd name="connsiteX4" fmla="*/ 22177 w 43256"/>
                <a:gd name="connsiteY4" fmla="*/ 4579 h 43219"/>
                <a:gd name="connsiteX5" fmla="*/ 22536 w 43256"/>
                <a:gd name="connsiteY5" fmla="*/ 3189 h 43219"/>
                <a:gd name="connsiteX6" fmla="*/ 4163 w 43256"/>
                <a:gd name="connsiteY6" fmla="*/ 15648 h 43219"/>
                <a:gd name="connsiteX7" fmla="*/ 3936 w 43256"/>
                <a:gd name="connsiteY7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rgbClr val="6D6A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220A43F-9D9D-4950-AEF4-5A6D2C73213A}"/>
                </a:ext>
              </a:extLst>
            </p:cNvPr>
            <p:cNvSpPr/>
            <p:nvPr/>
          </p:nvSpPr>
          <p:spPr>
            <a:xfrm>
              <a:off x="6358829" y="2179134"/>
              <a:ext cx="177979" cy="17797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D6A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188AC1-D575-481A-BFAC-B7E1DB82C2A7}"/>
                </a:ext>
              </a:extLst>
            </p:cNvPr>
            <p:cNvSpPr/>
            <p:nvPr/>
          </p:nvSpPr>
          <p:spPr>
            <a:xfrm>
              <a:off x="6531786" y="1935267"/>
              <a:ext cx="289159" cy="28915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D6A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8944312-831A-467B-A053-F784002F4A72}"/>
                </a:ext>
              </a:extLst>
            </p:cNvPr>
            <p:cNvSpPr/>
            <p:nvPr/>
          </p:nvSpPr>
          <p:spPr>
            <a:xfrm>
              <a:off x="6238314" y="2348602"/>
              <a:ext cx="118337" cy="11833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D6A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8DF7C97-7D39-4F0F-BA0D-17CF6777F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7758" y="1020948"/>
              <a:ext cx="1764265" cy="1672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1D13370-8CE0-4B70-8D65-EDB4A8A1F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275" y="-136416"/>
            <a:ext cx="2133293" cy="18208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09950" y="851963"/>
            <a:ext cx="115721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457200" algn="just"/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Tuệ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hoáy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siêu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lưng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Gia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say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sưa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mèo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ria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cong.</a:t>
            </a:r>
          </a:p>
          <a:p>
            <a:pPr indent="457200" algn="just"/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hướng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zh-CN" altLang="en-US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”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Ai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góc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r"/>
            <a:r>
              <a:rPr lang="en-US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Phạm</a:t>
            </a:r>
            <a:r>
              <a:rPr lang="en-US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Thủy</a:t>
            </a:r>
            <a:r>
              <a:rPr lang="en-US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65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00">
            <a:extLst>
              <a:ext uri="{FF2B5EF4-FFF2-40B4-BE49-F238E27FC236}">
                <a16:creationId xmlns:a16="http://schemas.microsoft.com/office/drawing/2014/main" id="{4ECD07E7-901C-4DA3-B511-813FEF99A869}"/>
              </a:ext>
            </a:extLst>
          </p:cNvPr>
          <p:cNvSpPr>
            <a:spLocks noEditPoints="1"/>
          </p:cNvSpPr>
          <p:nvPr/>
        </p:nvSpPr>
        <p:spPr bwMode="auto">
          <a:xfrm>
            <a:off x="3111739" y="1949260"/>
            <a:ext cx="5710540" cy="4015232"/>
          </a:xfrm>
          <a:custGeom>
            <a:avLst/>
            <a:gdLst>
              <a:gd name="T0" fmla="*/ 71 w 135"/>
              <a:gd name="T1" fmla="*/ 76 h 95"/>
              <a:gd name="T2" fmla="*/ 59 w 135"/>
              <a:gd name="T3" fmla="*/ 2 h 95"/>
              <a:gd name="T4" fmla="*/ 7 w 135"/>
              <a:gd name="T5" fmla="*/ 25 h 95"/>
              <a:gd name="T6" fmla="*/ 11 w 135"/>
              <a:gd name="T7" fmla="*/ 31 h 95"/>
              <a:gd name="T8" fmla="*/ 16 w 135"/>
              <a:gd name="T9" fmla="*/ 32 h 95"/>
              <a:gd name="T10" fmla="*/ 48 w 135"/>
              <a:gd name="T11" fmla="*/ 16 h 95"/>
              <a:gd name="T12" fmla="*/ 52 w 135"/>
              <a:gd name="T13" fmla="*/ 13 h 95"/>
              <a:gd name="T14" fmla="*/ 52 w 135"/>
              <a:gd name="T15" fmla="*/ 19 h 95"/>
              <a:gd name="T16" fmla="*/ 65 w 135"/>
              <a:gd name="T17" fmla="*/ 7 h 95"/>
              <a:gd name="T18" fmla="*/ 68 w 135"/>
              <a:gd name="T19" fmla="*/ 11 h 95"/>
              <a:gd name="T20" fmla="*/ 43 w 135"/>
              <a:gd name="T21" fmla="*/ 32 h 95"/>
              <a:gd name="T22" fmla="*/ 46 w 135"/>
              <a:gd name="T23" fmla="*/ 31 h 95"/>
              <a:gd name="T24" fmla="*/ 16 w 135"/>
              <a:gd name="T25" fmla="*/ 58 h 95"/>
              <a:gd name="T26" fmla="*/ 39 w 135"/>
              <a:gd name="T27" fmla="*/ 51 h 95"/>
              <a:gd name="T28" fmla="*/ 14 w 135"/>
              <a:gd name="T29" fmla="*/ 65 h 95"/>
              <a:gd name="T30" fmla="*/ 61 w 135"/>
              <a:gd name="T31" fmla="*/ 45 h 95"/>
              <a:gd name="T32" fmla="*/ 74 w 135"/>
              <a:gd name="T33" fmla="*/ 28 h 95"/>
              <a:gd name="T34" fmla="*/ 19 w 135"/>
              <a:gd name="T35" fmla="*/ 54 h 95"/>
              <a:gd name="T36" fmla="*/ 90 w 135"/>
              <a:gd name="T37" fmla="*/ 14 h 95"/>
              <a:gd name="T38" fmla="*/ 91 w 135"/>
              <a:gd name="T39" fmla="*/ 8 h 95"/>
              <a:gd name="T40" fmla="*/ 38 w 135"/>
              <a:gd name="T41" fmla="*/ 29 h 95"/>
              <a:gd name="T42" fmla="*/ 23 w 135"/>
              <a:gd name="T43" fmla="*/ 31 h 95"/>
              <a:gd name="T44" fmla="*/ 17 w 135"/>
              <a:gd name="T45" fmla="*/ 33 h 95"/>
              <a:gd name="T46" fmla="*/ 28 w 135"/>
              <a:gd name="T47" fmla="*/ 25 h 95"/>
              <a:gd name="T48" fmla="*/ 10 w 135"/>
              <a:gd name="T49" fmla="*/ 28 h 95"/>
              <a:gd name="T50" fmla="*/ 7 w 135"/>
              <a:gd name="T51" fmla="*/ 26 h 95"/>
              <a:gd name="T52" fmla="*/ 62 w 135"/>
              <a:gd name="T53" fmla="*/ 49 h 95"/>
              <a:gd name="T54" fmla="*/ 115 w 135"/>
              <a:gd name="T55" fmla="*/ 31 h 95"/>
              <a:gd name="T56" fmla="*/ 115 w 135"/>
              <a:gd name="T57" fmla="*/ 31 h 95"/>
              <a:gd name="T58" fmla="*/ 72 w 135"/>
              <a:gd name="T59" fmla="*/ 72 h 95"/>
              <a:gd name="T60" fmla="*/ 80 w 135"/>
              <a:gd name="T61" fmla="*/ 65 h 95"/>
              <a:gd name="T62" fmla="*/ 90 w 135"/>
              <a:gd name="T63" fmla="*/ 65 h 95"/>
              <a:gd name="T64" fmla="*/ 120 w 135"/>
              <a:gd name="T65" fmla="*/ 48 h 95"/>
              <a:gd name="T66" fmla="*/ 120 w 135"/>
              <a:gd name="T67" fmla="*/ 48 h 95"/>
              <a:gd name="T68" fmla="*/ 27 w 135"/>
              <a:gd name="T69" fmla="*/ 88 h 95"/>
              <a:gd name="T70" fmla="*/ 35 w 135"/>
              <a:gd name="T71" fmla="*/ 74 h 95"/>
              <a:gd name="T72" fmla="*/ 36 w 135"/>
              <a:gd name="T73" fmla="*/ 72 h 95"/>
              <a:gd name="T74" fmla="*/ 112 w 135"/>
              <a:gd name="T75" fmla="*/ 30 h 95"/>
              <a:gd name="T76" fmla="*/ 71 w 135"/>
              <a:gd name="T77" fmla="*/ 49 h 95"/>
              <a:gd name="T78" fmla="*/ 41 w 135"/>
              <a:gd name="T79" fmla="*/ 80 h 95"/>
              <a:gd name="T80" fmla="*/ 122 w 135"/>
              <a:gd name="T81" fmla="*/ 41 h 95"/>
              <a:gd name="T82" fmla="*/ 59 w 135"/>
              <a:gd name="T83" fmla="*/ 69 h 95"/>
              <a:gd name="T84" fmla="*/ 51 w 135"/>
              <a:gd name="T85" fmla="*/ 74 h 95"/>
              <a:gd name="T86" fmla="*/ 120 w 135"/>
              <a:gd name="T87" fmla="*/ 60 h 95"/>
              <a:gd name="T88" fmla="*/ 121 w 135"/>
              <a:gd name="T89" fmla="*/ 63 h 95"/>
              <a:gd name="T90" fmla="*/ 104 w 135"/>
              <a:gd name="T91" fmla="*/ 68 h 95"/>
              <a:gd name="T92" fmla="*/ 104 w 135"/>
              <a:gd name="T93" fmla="*/ 70 h 95"/>
              <a:gd name="T94" fmla="*/ 90 w 135"/>
              <a:gd name="T95" fmla="*/ 75 h 95"/>
              <a:gd name="T96" fmla="*/ 111 w 135"/>
              <a:gd name="T97" fmla="*/ 69 h 95"/>
              <a:gd name="T98" fmla="*/ 78 w 135"/>
              <a:gd name="T99" fmla="*/ 54 h 95"/>
              <a:gd name="T100" fmla="*/ 97 w 135"/>
              <a:gd name="T101" fmla="*/ 43 h 95"/>
              <a:gd name="T102" fmla="*/ 63 w 135"/>
              <a:gd name="T103" fmla="*/ 45 h 95"/>
              <a:gd name="T104" fmla="*/ 58 w 135"/>
              <a:gd name="T105" fmla="*/ 43 h 95"/>
              <a:gd name="T106" fmla="*/ 108 w 135"/>
              <a:gd name="T107" fmla="*/ 14 h 95"/>
              <a:gd name="T108" fmla="*/ 96 w 135"/>
              <a:gd name="T109" fmla="*/ 17 h 95"/>
              <a:gd name="T110" fmla="*/ 33 w 135"/>
              <a:gd name="T111" fmla="*/ 33 h 95"/>
              <a:gd name="T112" fmla="*/ 53 w 135"/>
              <a:gd name="T113" fmla="*/ 10 h 95"/>
              <a:gd name="T114" fmla="*/ 29 w 135"/>
              <a:gd name="T115" fmla="*/ 16 h 95"/>
              <a:gd name="T116" fmla="*/ 16 w 135"/>
              <a:gd name="T117" fmla="*/ 2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5" h="95">
                <a:moveTo>
                  <a:pt x="9" y="33"/>
                </a:moveTo>
                <a:cubicBezTo>
                  <a:pt x="4" y="34"/>
                  <a:pt x="0" y="38"/>
                  <a:pt x="0" y="44"/>
                </a:cubicBezTo>
                <a:cubicBezTo>
                  <a:pt x="0" y="51"/>
                  <a:pt x="7" y="55"/>
                  <a:pt x="13" y="56"/>
                </a:cubicBezTo>
                <a:cubicBezTo>
                  <a:pt x="9" y="60"/>
                  <a:pt x="6" y="65"/>
                  <a:pt x="11" y="70"/>
                </a:cubicBezTo>
                <a:cubicBezTo>
                  <a:pt x="16" y="76"/>
                  <a:pt x="26" y="76"/>
                  <a:pt x="33" y="73"/>
                </a:cubicBezTo>
                <a:cubicBezTo>
                  <a:pt x="30" y="81"/>
                  <a:pt x="23" y="87"/>
                  <a:pt x="17" y="92"/>
                </a:cubicBezTo>
                <a:cubicBezTo>
                  <a:pt x="17" y="93"/>
                  <a:pt x="17" y="94"/>
                  <a:pt x="17" y="94"/>
                </a:cubicBezTo>
                <a:cubicBezTo>
                  <a:pt x="17" y="95"/>
                  <a:pt x="18" y="95"/>
                  <a:pt x="19" y="95"/>
                </a:cubicBezTo>
                <a:cubicBezTo>
                  <a:pt x="30" y="90"/>
                  <a:pt x="41" y="86"/>
                  <a:pt x="49" y="76"/>
                </a:cubicBezTo>
                <a:cubicBezTo>
                  <a:pt x="54" y="85"/>
                  <a:pt x="65" y="83"/>
                  <a:pt x="71" y="76"/>
                </a:cubicBezTo>
                <a:cubicBezTo>
                  <a:pt x="74" y="79"/>
                  <a:pt x="77" y="82"/>
                  <a:pt x="82" y="83"/>
                </a:cubicBezTo>
                <a:cubicBezTo>
                  <a:pt x="86" y="83"/>
                  <a:pt x="91" y="79"/>
                  <a:pt x="93" y="75"/>
                </a:cubicBezTo>
                <a:cubicBezTo>
                  <a:pt x="98" y="79"/>
                  <a:pt x="108" y="77"/>
                  <a:pt x="109" y="72"/>
                </a:cubicBezTo>
                <a:cubicBezTo>
                  <a:pt x="120" y="78"/>
                  <a:pt x="135" y="57"/>
                  <a:pt x="124" y="49"/>
                </a:cubicBezTo>
                <a:cubicBezTo>
                  <a:pt x="129" y="46"/>
                  <a:pt x="132" y="40"/>
                  <a:pt x="129" y="35"/>
                </a:cubicBezTo>
                <a:cubicBezTo>
                  <a:pt x="127" y="29"/>
                  <a:pt x="121" y="27"/>
                  <a:pt x="116" y="27"/>
                </a:cubicBezTo>
                <a:cubicBezTo>
                  <a:pt x="117" y="22"/>
                  <a:pt x="116" y="17"/>
                  <a:pt x="113" y="13"/>
                </a:cubicBezTo>
                <a:cubicBezTo>
                  <a:pt x="108" y="8"/>
                  <a:pt x="101" y="10"/>
                  <a:pt x="96" y="13"/>
                </a:cubicBezTo>
                <a:cubicBezTo>
                  <a:pt x="95" y="0"/>
                  <a:pt x="78" y="0"/>
                  <a:pt x="71" y="10"/>
                </a:cubicBezTo>
                <a:cubicBezTo>
                  <a:pt x="69" y="5"/>
                  <a:pt x="65" y="1"/>
                  <a:pt x="59" y="2"/>
                </a:cubicBezTo>
                <a:cubicBezTo>
                  <a:pt x="54" y="3"/>
                  <a:pt x="50" y="7"/>
                  <a:pt x="49" y="12"/>
                </a:cubicBezTo>
                <a:cubicBezTo>
                  <a:pt x="46" y="7"/>
                  <a:pt x="41" y="5"/>
                  <a:pt x="35" y="7"/>
                </a:cubicBezTo>
                <a:cubicBezTo>
                  <a:pt x="27" y="9"/>
                  <a:pt x="26" y="16"/>
                  <a:pt x="25" y="22"/>
                </a:cubicBezTo>
                <a:cubicBezTo>
                  <a:pt x="21" y="16"/>
                  <a:pt x="13" y="12"/>
                  <a:pt x="6" y="18"/>
                </a:cubicBezTo>
                <a:cubicBezTo>
                  <a:pt x="1" y="23"/>
                  <a:pt x="5" y="29"/>
                  <a:pt x="9" y="33"/>
                </a:cubicBezTo>
                <a:close/>
                <a:moveTo>
                  <a:pt x="7" y="24"/>
                </a:moveTo>
                <a:cubicBezTo>
                  <a:pt x="7" y="24"/>
                  <a:pt x="7" y="23"/>
                  <a:pt x="7" y="23"/>
                </a:cubicBezTo>
                <a:cubicBezTo>
                  <a:pt x="9" y="22"/>
                  <a:pt x="11" y="21"/>
                  <a:pt x="12" y="20"/>
                </a:cubicBezTo>
                <a:cubicBezTo>
                  <a:pt x="13" y="19"/>
                  <a:pt x="16" y="16"/>
                  <a:pt x="12" y="20"/>
                </a:cubicBezTo>
                <a:cubicBezTo>
                  <a:pt x="11" y="22"/>
                  <a:pt x="9" y="23"/>
                  <a:pt x="7" y="25"/>
                </a:cubicBezTo>
                <a:cubicBezTo>
                  <a:pt x="7" y="24"/>
                  <a:pt x="7" y="24"/>
                  <a:pt x="7" y="24"/>
                </a:cubicBezTo>
                <a:close/>
                <a:moveTo>
                  <a:pt x="17" y="19"/>
                </a:moveTo>
                <a:cubicBezTo>
                  <a:pt x="16" y="19"/>
                  <a:pt x="15" y="20"/>
                  <a:pt x="13" y="21"/>
                </a:cubicBezTo>
                <a:cubicBezTo>
                  <a:pt x="11" y="23"/>
                  <a:pt x="9" y="24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10" y="23"/>
                  <a:pt x="13" y="21"/>
                  <a:pt x="15" y="18"/>
                </a:cubicBezTo>
                <a:cubicBezTo>
                  <a:pt x="16" y="18"/>
                  <a:pt x="17" y="18"/>
                  <a:pt x="17" y="19"/>
                </a:cubicBezTo>
                <a:close/>
                <a:moveTo>
                  <a:pt x="22" y="25"/>
                </a:moveTo>
                <a:cubicBezTo>
                  <a:pt x="20" y="28"/>
                  <a:pt x="17" y="30"/>
                  <a:pt x="15" y="32"/>
                </a:cubicBezTo>
                <a:cubicBezTo>
                  <a:pt x="13" y="32"/>
                  <a:pt x="12" y="31"/>
                  <a:pt x="11" y="31"/>
                </a:cubicBezTo>
                <a:cubicBezTo>
                  <a:pt x="13" y="30"/>
                  <a:pt x="15" y="29"/>
                  <a:pt x="17" y="28"/>
                </a:cubicBezTo>
                <a:cubicBezTo>
                  <a:pt x="18" y="27"/>
                  <a:pt x="19" y="27"/>
                  <a:pt x="20" y="26"/>
                </a:cubicBezTo>
                <a:cubicBezTo>
                  <a:pt x="19" y="26"/>
                  <a:pt x="24" y="24"/>
                  <a:pt x="22" y="25"/>
                </a:cubicBezTo>
                <a:close/>
                <a:moveTo>
                  <a:pt x="25" y="27"/>
                </a:moveTo>
                <a:cubicBezTo>
                  <a:pt x="23" y="28"/>
                  <a:pt x="22" y="28"/>
                  <a:pt x="21" y="29"/>
                </a:cubicBezTo>
                <a:cubicBezTo>
                  <a:pt x="20" y="30"/>
                  <a:pt x="19" y="31"/>
                  <a:pt x="18" y="31"/>
                </a:cubicBezTo>
                <a:cubicBezTo>
                  <a:pt x="18" y="31"/>
                  <a:pt x="16" y="32"/>
                  <a:pt x="16" y="32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32"/>
                  <a:pt x="15" y="32"/>
                  <a:pt x="15" y="32"/>
                </a:cubicBezTo>
                <a:cubicBezTo>
                  <a:pt x="15" y="32"/>
                  <a:pt x="15" y="32"/>
                  <a:pt x="16" y="32"/>
                </a:cubicBezTo>
                <a:cubicBezTo>
                  <a:pt x="18" y="29"/>
                  <a:pt x="22" y="28"/>
                  <a:pt x="24" y="25"/>
                </a:cubicBezTo>
                <a:cubicBezTo>
                  <a:pt x="24" y="25"/>
                  <a:pt x="25" y="26"/>
                  <a:pt x="25" y="27"/>
                </a:cubicBezTo>
                <a:close/>
                <a:moveTo>
                  <a:pt x="29" y="18"/>
                </a:moveTo>
                <a:cubicBezTo>
                  <a:pt x="31" y="17"/>
                  <a:pt x="33" y="16"/>
                  <a:pt x="35" y="14"/>
                </a:cubicBezTo>
                <a:cubicBezTo>
                  <a:pt x="37" y="13"/>
                  <a:pt x="39" y="12"/>
                  <a:pt x="41" y="12"/>
                </a:cubicBezTo>
                <a:cubicBezTo>
                  <a:pt x="40" y="12"/>
                  <a:pt x="37" y="14"/>
                  <a:pt x="36" y="15"/>
                </a:cubicBezTo>
                <a:cubicBezTo>
                  <a:pt x="33" y="17"/>
                  <a:pt x="31" y="19"/>
                  <a:pt x="28" y="21"/>
                </a:cubicBezTo>
                <a:cubicBezTo>
                  <a:pt x="28" y="20"/>
                  <a:pt x="28" y="19"/>
                  <a:pt x="29" y="18"/>
                </a:cubicBezTo>
                <a:close/>
                <a:moveTo>
                  <a:pt x="47" y="14"/>
                </a:moveTo>
                <a:cubicBezTo>
                  <a:pt x="47" y="15"/>
                  <a:pt x="48" y="15"/>
                  <a:pt x="48" y="16"/>
                </a:cubicBezTo>
                <a:cubicBezTo>
                  <a:pt x="44" y="18"/>
                  <a:pt x="40" y="20"/>
                  <a:pt x="37" y="22"/>
                </a:cubicBezTo>
                <a:cubicBezTo>
                  <a:pt x="34" y="24"/>
                  <a:pt x="31" y="25"/>
                  <a:pt x="28" y="27"/>
                </a:cubicBezTo>
                <a:cubicBezTo>
                  <a:pt x="28" y="27"/>
                  <a:pt x="28" y="27"/>
                  <a:pt x="28" y="27"/>
                </a:cubicBezTo>
                <a:cubicBezTo>
                  <a:pt x="31" y="25"/>
                  <a:pt x="34" y="23"/>
                  <a:pt x="37" y="21"/>
                </a:cubicBezTo>
                <a:cubicBezTo>
                  <a:pt x="39" y="19"/>
                  <a:pt x="41" y="18"/>
                  <a:pt x="43" y="17"/>
                </a:cubicBezTo>
                <a:cubicBezTo>
                  <a:pt x="43" y="16"/>
                  <a:pt x="44" y="16"/>
                  <a:pt x="44" y="16"/>
                </a:cubicBezTo>
                <a:cubicBezTo>
                  <a:pt x="45" y="15"/>
                  <a:pt x="46" y="15"/>
                  <a:pt x="47" y="14"/>
                </a:cubicBezTo>
                <a:close/>
                <a:moveTo>
                  <a:pt x="64" y="6"/>
                </a:moveTo>
                <a:cubicBezTo>
                  <a:pt x="64" y="6"/>
                  <a:pt x="64" y="6"/>
                  <a:pt x="64" y="6"/>
                </a:cubicBezTo>
                <a:cubicBezTo>
                  <a:pt x="60" y="8"/>
                  <a:pt x="56" y="11"/>
                  <a:pt x="52" y="13"/>
                </a:cubicBezTo>
                <a:cubicBezTo>
                  <a:pt x="52" y="12"/>
                  <a:pt x="52" y="12"/>
                  <a:pt x="52" y="12"/>
                </a:cubicBezTo>
                <a:cubicBezTo>
                  <a:pt x="53" y="11"/>
                  <a:pt x="55" y="10"/>
                  <a:pt x="56" y="9"/>
                </a:cubicBezTo>
                <a:cubicBezTo>
                  <a:pt x="58" y="7"/>
                  <a:pt x="60" y="6"/>
                  <a:pt x="62" y="5"/>
                </a:cubicBezTo>
                <a:cubicBezTo>
                  <a:pt x="63" y="5"/>
                  <a:pt x="64" y="6"/>
                  <a:pt x="64" y="6"/>
                </a:cubicBezTo>
                <a:close/>
                <a:moveTo>
                  <a:pt x="67" y="8"/>
                </a:moveTo>
                <a:cubicBezTo>
                  <a:pt x="56" y="14"/>
                  <a:pt x="46" y="21"/>
                  <a:pt x="36" y="27"/>
                </a:cubicBezTo>
                <a:cubicBezTo>
                  <a:pt x="25" y="33"/>
                  <a:pt x="14" y="38"/>
                  <a:pt x="4" y="45"/>
                </a:cubicBezTo>
                <a:cubicBezTo>
                  <a:pt x="4" y="45"/>
                  <a:pt x="4" y="46"/>
                  <a:pt x="5" y="46"/>
                </a:cubicBezTo>
                <a:cubicBezTo>
                  <a:pt x="15" y="39"/>
                  <a:pt x="26" y="34"/>
                  <a:pt x="36" y="28"/>
                </a:cubicBezTo>
                <a:cubicBezTo>
                  <a:pt x="41" y="25"/>
                  <a:pt x="46" y="22"/>
                  <a:pt x="52" y="19"/>
                </a:cubicBezTo>
                <a:cubicBezTo>
                  <a:pt x="56" y="16"/>
                  <a:pt x="62" y="13"/>
                  <a:pt x="66" y="9"/>
                </a:cubicBezTo>
                <a:cubicBezTo>
                  <a:pt x="62" y="13"/>
                  <a:pt x="56" y="16"/>
                  <a:pt x="51" y="19"/>
                </a:cubicBezTo>
                <a:cubicBezTo>
                  <a:pt x="46" y="22"/>
                  <a:pt x="40" y="26"/>
                  <a:pt x="35" y="29"/>
                </a:cubicBezTo>
                <a:cubicBezTo>
                  <a:pt x="29" y="32"/>
                  <a:pt x="23" y="36"/>
                  <a:pt x="18" y="39"/>
                </a:cubicBezTo>
                <a:cubicBezTo>
                  <a:pt x="13" y="42"/>
                  <a:pt x="9" y="44"/>
                  <a:pt x="5" y="48"/>
                </a:cubicBezTo>
                <a:cubicBezTo>
                  <a:pt x="4" y="47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3" y="38"/>
                  <a:pt x="25" y="33"/>
                  <a:pt x="35" y="27"/>
                </a:cubicBezTo>
                <a:cubicBezTo>
                  <a:pt x="40" y="23"/>
                  <a:pt x="46" y="19"/>
                  <a:pt x="52" y="16"/>
                </a:cubicBezTo>
                <a:cubicBezTo>
                  <a:pt x="56" y="13"/>
                  <a:pt x="61" y="10"/>
                  <a:pt x="65" y="7"/>
                </a:cubicBezTo>
                <a:cubicBezTo>
                  <a:pt x="66" y="7"/>
                  <a:pt x="66" y="8"/>
                  <a:pt x="67" y="8"/>
                </a:cubicBezTo>
                <a:close/>
                <a:moveTo>
                  <a:pt x="68" y="11"/>
                </a:moveTo>
                <a:cubicBezTo>
                  <a:pt x="64" y="14"/>
                  <a:pt x="59" y="17"/>
                  <a:pt x="55" y="19"/>
                </a:cubicBezTo>
                <a:cubicBezTo>
                  <a:pt x="49" y="23"/>
                  <a:pt x="44" y="26"/>
                  <a:pt x="38" y="29"/>
                </a:cubicBezTo>
                <a:cubicBezTo>
                  <a:pt x="33" y="32"/>
                  <a:pt x="27" y="35"/>
                  <a:pt x="22" y="38"/>
                </a:cubicBezTo>
                <a:cubicBezTo>
                  <a:pt x="19" y="39"/>
                  <a:pt x="16" y="41"/>
                  <a:pt x="14" y="42"/>
                </a:cubicBezTo>
                <a:cubicBezTo>
                  <a:pt x="13" y="42"/>
                  <a:pt x="13" y="43"/>
                  <a:pt x="13" y="43"/>
                </a:cubicBezTo>
                <a:cubicBezTo>
                  <a:pt x="21" y="37"/>
                  <a:pt x="30" y="33"/>
                  <a:pt x="38" y="28"/>
                </a:cubicBezTo>
                <a:cubicBezTo>
                  <a:pt x="48" y="22"/>
                  <a:pt x="59" y="17"/>
                  <a:pt x="67" y="9"/>
                </a:cubicBezTo>
                <a:cubicBezTo>
                  <a:pt x="67" y="10"/>
                  <a:pt x="68" y="11"/>
                  <a:pt x="68" y="11"/>
                </a:cubicBezTo>
                <a:close/>
                <a:moveTo>
                  <a:pt x="81" y="8"/>
                </a:moveTo>
                <a:cubicBezTo>
                  <a:pt x="81" y="8"/>
                  <a:pt x="86" y="5"/>
                  <a:pt x="85" y="6"/>
                </a:cubicBezTo>
                <a:cubicBezTo>
                  <a:pt x="83" y="7"/>
                  <a:pt x="81" y="8"/>
                  <a:pt x="80" y="9"/>
                </a:cubicBezTo>
                <a:cubicBezTo>
                  <a:pt x="76" y="12"/>
                  <a:pt x="73" y="14"/>
                  <a:pt x="69" y="16"/>
                </a:cubicBezTo>
                <a:cubicBezTo>
                  <a:pt x="62" y="21"/>
                  <a:pt x="55" y="25"/>
                  <a:pt x="48" y="29"/>
                </a:cubicBezTo>
                <a:cubicBezTo>
                  <a:pt x="42" y="32"/>
                  <a:pt x="35" y="36"/>
                  <a:pt x="28" y="40"/>
                </a:cubicBezTo>
                <a:cubicBezTo>
                  <a:pt x="22" y="44"/>
                  <a:pt x="16" y="48"/>
                  <a:pt x="10" y="52"/>
                </a:cubicBezTo>
                <a:cubicBezTo>
                  <a:pt x="9" y="51"/>
                  <a:pt x="8" y="51"/>
                  <a:pt x="8" y="51"/>
                </a:cubicBezTo>
                <a:cubicBezTo>
                  <a:pt x="13" y="49"/>
                  <a:pt x="18" y="45"/>
                  <a:pt x="22" y="42"/>
                </a:cubicBezTo>
                <a:cubicBezTo>
                  <a:pt x="29" y="39"/>
                  <a:pt x="36" y="35"/>
                  <a:pt x="43" y="32"/>
                </a:cubicBezTo>
                <a:cubicBezTo>
                  <a:pt x="50" y="28"/>
                  <a:pt x="56" y="24"/>
                  <a:pt x="63" y="20"/>
                </a:cubicBezTo>
                <a:cubicBezTo>
                  <a:pt x="69" y="16"/>
                  <a:pt x="75" y="12"/>
                  <a:pt x="81" y="8"/>
                </a:cubicBezTo>
                <a:close/>
                <a:moveTo>
                  <a:pt x="90" y="8"/>
                </a:moveTo>
                <a:cubicBezTo>
                  <a:pt x="81" y="13"/>
                  <a:pt x="72" y="19"/>
                  <a:pt x="63" y="25"/>
                </a:cubicBezTo>
                <a:cubicBezTo>
                  <a:pt x="61" y="26"/>
                  <a:pt x="59" y="27"/>
                  <a:pt x="57" y="28"/>
                </a:cubicBezTo>
                <a:cubicBezTo>
                  <a:pt x="56" y="28"/>
                  <a:pt x="55" y="29"/>
                  <a:pt x="54" y="29"/>
                </a:cubicBezTo>
                <a:cubicBezTo>
                  <a:pt x="41" y="36"/>
                  <a:pt x="29" y="43"/>
                  <a:pt x="16" y="49"/>
                </a:cubicBezTo>
                <a:cubicBezTo>
                  <a:pt x="16" y="49"/>
                  <a:pt x="16" y="49"/>
                  <a:pt x="17" y="48"/>
                </a:cubicBezTo>
                <a:cubicBezTo>
                  <a:pt x="19" y="46"/>
                  <a:pt x="22" y="45"/>
                  <a:pt x="25" y="43"/>
                </a:cubicBezTo>
                <a:cubicBezTo>
                  <a:pt x="32" y="38"/>
                  <a:pt x="39" y="35"/>
                  <a:pt x="46" y="31"/>
                </a:cubicBezTo>
                <a:cubicBezTo>
                  <a:pt x="60" y="23"/>
                  <a:pt x="73" y="15"/>
                  <a:pt x="86" y="6"/>
                </a:cubicBezTo>
                <a:cubicBezTo>
                  <a:pt x="88" y="6"/>
                  <a:pt x="89" y="7"/>
                  <a:pt x="90" y="8"/>
                </a:cubicBezTo>
                <a:close/>
                <a:moveTo>
                  <a:pt x="93" y="15"/>
                </a:moveTo>
                <a:cubicBezTo>
                  <a:pt x="93" y="16"/>
                  <a:pt x="93" y="16"/>
                  <a:pt x="93" y="16"/>
                </a:cubicBezTo>
                <a:cubicBezTo>
                  <a:pt x="92" y="17"/>
                  <a:pt x="92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88" y="20"/>
                  <a:pt x="85" y="21"/>
                  <a:pt x="82" y="22"/>
                </a:cubicBezTo>
                <a:cubicBezTo>
                  <a:pt x="76" y="26"/>
                  <a:pt x="69" y="30"/>
                  <a:pt x="62" y="33"/>
                </a:cubicBezTo>
                <a:cubicBezTo>
                  <a:pt x="49" y="40"/>
                  <a:pt x="36" y="46"/>
                  <a:pt x="23" y="54"/>
                </a:cubicBezTo>
                <a:cubicBezTo>
                  <a:pt x="21" y="55"/>
                  <a:pt x="19" y="56"/>
                  <a:pt x="16" y="58"/>
                </a:cubicBezTo>
                <a:cubicBezTo>
                  <a:pt x="15" y="59"/>
                  <a:pt x="14" y="60"/>
                  <a:pt x="13" y="61"/>
                </a:cubicBezTo>
                <a:cubicBezTo>
                  <a:pt x="15" y="59"/>
                  <a:pt x="17" y="58"/>
                  <a:pt x="18" y="56"/>
                </a:cubicBezTo>
                <a:cubicBezTo>
                  <a:pt x="18" y="56"/>
                  <a:pt x="18" y="56"/>
                  <a:pt x="18" y="56"/>
                </a:cubicBezTo>
                <a:cubicBezTo>
                  <a:pt x="19" y="56"/>
                  <a:pt x="19" y="56"/>
                  <a:pt x="19" y="55"/>
                </a:cubicBezTo>
                <a:cubicBezTo>
                  <a:pt x="22" y="53"/>
                  <a:pt x="26" y="50"/>
                  <a:pt x="29" y="48"/>
                </a:cubicBezTo>
                <a:cubicBezTo>
                  <a:pt x="38" y="42"/>
                  <a:pt x="48" y="37"/>
                  <a:pt x="57" y="32"/>
                </a:cubicBezTo>
                <a:cubicBezTo>
                  <a:pt x="69" y="26"/>
                  <a:pt x="82" y="20"/>
                  <a:pt x="93" y="13"/>
                </a:cubicBezTo>
                <a:cubicBezTo>
                  <a:pt x="93" y="14"/>
                  <a:pt x="93" y="15"/>
                  <a:pt x="93" y="15"/>
                </a:cubicBezTo>
                <a:close/>
                <a:moveTo>
                  <a:pt x="17" y="63"/>
                </a:moveTo>
                <a:cubicBezTo>
                  <a:pt x="24" y="58"/>
                  <a:pt x="32" y="55"/>
                  <a:pt x="39" y="51"/>
                </a:cubicBezTo>
                <a:cubicBezTo>
                  <a:pt x="47" y="46"/>
                  <a:pt x="55" y="42"/>
                  <a:pt x="63" y="38"/>
                </a:cubicBezTo>
                <a:cubicBezTo>
                  <a:pt x="71" y="34"/>
                  <a:pt x="79" y="30"/>
                  <a:pt x="87" y="27"/>
                </a:cubicBezTo>
                <a:cubicBezTo>
                  <a:pt x="92" y="24"/>
                  <a:pt x="98" y="20"/>
                  <a:pt x="103" y="17"/>
                </a:cubicBezTo>
                <a:cubicBezTo>
                  <a:pt x="102" y="18"/>
                  <a:pt x="101" y="19"/>
                  <a:pt x="100" y="20"/>
                </a:cubicBezTo>
                <a:cubicBezTo>
                  <a:pt x="97" y="22"/>
                  <a:pt x="93" y="24"/>
                  <a:pt x="89" y="26"/>
                </a:cubicBezTo>
                <a:cubicBezTo>
                  <a:pt x="80" y="31"/>
                  <a:pt x="70" y="35"/>
                  <a:pt x="61" y="40"/>
                </a:cubicBezTo>
                <a:cubicBezTo>
                  <a:pt x="52" y="45"/>
                  <a:pt x="43" y="50"/>
                  <a:pt x="34" y="55"/>
                </a:cubicBezTo>
                <a:cubicBezTo>
                  <a:pt x="27" y="59"/>
                  <a:pt x="19" y="63"/>
                  <a:pt x="13" y="68"/>
                </a:cubicBezTo>
                <a:cubicBezTo>
                  <a:pt x="12" y="68"/>
                  <a:pt x="12" y="67"/>
                  <a:pt x="12" y="67"/>
                </a:cubicBezTo>
                <a:cubicBezTo>
                  <a:pt x="13" y="66"/>
                  <a:pt x="13" y="65"/>
                  <a:pt x="14" y="65"/>
                </a:cubicBezTo>
                <a:cubicBezTo>
                  <a:pt x="15" y="64"/>
                  <a:pt x="16" y="64"/>
                  <a:pt x="17" y="63"/>
                </a:cubicBezTo>
                <a:close/>
                <a:moveTo>
                  <a:pt x="16" y="70"/>
                </a:moveTo>
                <a:cubicBezTo>
                  <a:pt x="15" y="70"/>
                  <a:pt x="14" y="69"/>
                  <a:pt x="13" y="68"/>
                </a:cubicBezTo>
                <a:cubicBezTo>
                  <a:pt x="20" y="63"/>
                  <a:pt x="28" y="60"/>
                  <a:pt x="36" y="56"/>
                </a:cubicBezTo>
                <a:cubicBezTo>
                  <a:pt x="45" y="52"/>
                  <a:pt x="53" y="48"/>
                  <a:pt x="62" y="44"/>
                </a:cubicBezTo>
                <a:cubicBezTo>
                  <a:pt x="71" y="39"/>
                  <a:pt x="80" y="35"/>
                  <a:pt x="89" y="31"/>
                </a:cubicBezTo>
                <a:cubicBezTo>
                  <a:pt x="93" y="29"/>
                  <a:pt x="97" y="27"/>
                  <a:pt x="101" y="25"/>
                </a:cubicBezTo>
                <a:cubicBezTo>
                  <a:pt x="105" y="23"/>
                  <a:pt x="109" y="22"/>
                  <a:pt x="112" y="19"/>
                </a:cubicBezTo>
                <a:cubicBezTo>
                  <a:pt x="106" y="25"/>
                  <a:pt x="96" y="28"/>
                  <a:pt x="88" y="32"/>
                </a:cubicBezTo>
                <a:cubicBezTo>
                  <a:pt x="79" y="36"/>
                  <a:pt x="70" y="40"/>
                  <a:pt x="61" y="45"/>
                </a:cubicBezTo>
                <a:cubicBezTo>
                  <a:pt x="46" y="52"/>
                  <a:pt x="30" y="60"/>
                  <a:pt x="16" y="70"/>
                </a:cubicBezTo>
                <a:close/>
                <a:moveTo>
                  <a:pt x="14" y="64"/>
                </a:moveTo>
                <a:cubicBezTo>
                  <a:pt x="13" y="65"/>
                  <a:pt x="12" y="65"/>
                  <a:pt x="12" y="65"/>
                </a:cubicBezTo>
                <a:cubicBezTo>
                  <a:pt x="12" y="66"/>
                  <a:pt x="12" y="66"/>
                  <a:pt x="12" y="66"/>
                </a:cubicBezTo>
                <a:cubicBezTo>
                  <a:pt x="11" y="65"/>
                  <a:pt x="11" y="65"/>
                  <a:pt x="11" y="64"/>
                </a:cubicBezTo>
                <a:cubicBezTo>
                  <a:pt x="16" y="59"/>
                  <a:pt x="23" y="55"/>
                  <a:pt x="29" y="51"/>
                </a:cubicBezTo>
                <a:cubicBezTo>
                  <a:pt x="37" y="47"/>
                  <a:pt x="45" y="42"/>
                  <a:pt x="53" y="38"/>
                </a:cubicBezTo>
                <a:cubicBezTo>
                  <a:pt x="61" y="35"/>
                  <a:pt x="68" y="31"/>
                  <a:pt x="75" y="27"/>
                </a:cubicBezTo>
                <a:cubicBezTo>
                  <a:pt x="76" y="27"/>
                  <a:pt x="76" y="27"/>
                  <a:pt x="77" y="26"/>
                </a:cubicBezTo>
                <a:cubicBezTo>
                  <a:pt x="76" y="27"/>
                  <a:pt x="75" y="27"/>
                  <a:pt x="74" y="28"/>
                </a:cubicBezTo>
                <a:cubicBezTo>
                  <a:pt x="66" y="33"/>
                  <a:pt x="58" y="37"/>
                  <a:pt x="50" y="41"/>
                </a:cubicBezTo>
                <a:cubicBezTo>
                  <a:pt x="42" y="45"/>
                  <a:pt x="35" y="49"/>
                  <a:pt x="28" y="54"/>
                </a:cubicBezTo>
                <a:cubicBezTo>
                  <a:pt x="24" y="56"/>
                  <a:pt x="21" y="59"/>
                  <a:pt x="18" y="61"/>
                </a:cubicBezTo>
                <a:cubicBezTo>
                  <a:pt x="16" y="62"/>
                  <a:pt x="15" y="63"/>
                  <a:pt x="14" y="64"/>
                </a:cubicBezTo>
                <a:close/>
                <a:moveTo>
                  <a:pt x="42" y="37"/>
                </a:moveTo>
                <a:cubicBezTo>
                  <a:pt x="33" y="42"/>
                  <a:pt x="24" y="47"/>
                  <a:pt x="15" y="53"/>
                </a:cubicBezTo>
                <a:cubicBezTo>
                  <a:pt x="14" y="53"/>
                  <a:pt x="12" y="53"/>
                  <a:pt x="11" y="52"/>
                </a:cubicBezTo>
                <a:cubicBezTo>
                  <a:pt x="21" y="47"/>
                  <a:pt x="32" y="42"/>
                  <a:pt x="42" y="37"/>
                </a:cubicBezTo>
                <a:close/>
                <a:moveTo>
                  <a:pt x="19" y="54"/>
                </a:move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9" y="53"/>
                  <a:pt x="18" y="53"/>
                </a:cubicBezTo>
                <a:cubicBezTo>
                  <a:pt x="18" y="53"/>
                  <a:pt x="17" y="53"/>
                  <a:pt x="17" y="53"/>
                </a:cubicBezTo>
                <a:cubicBezTo>
                  <a:pt x="22" y="51"/>
                  <a:pt x="27" y="47"/>
                  <a:pt x="32" y="45"/>
                </a:cubicBezTo>
                <a:cubicBezTo>
                  <a:pt x="36" y="42"/>
                  <a:pt x="41" y="40"/>
                  <a:pt x="45" y="38"/>
                </a:cubicBezTo>
                <a:cubicBezTo>
                  <a:pt x="36" y="43"/>
                  <a:pt x="27" y="48"/>
                  <a:pt x="19" y="54"/>
                </a:cubicBezTo>
                <a:close/>
                <a:moveTo>
                  <a:pt x="67" y="26"/>
                </a:moveTo>
                <a:cubicBezTo>
                  <a:pt x="67" y="26"/>
                  <a:pt x="67" y="26"/>
                  <a:pt x="67" y="26"/>
                </a:cubicBezTo>
                <a:cubicBezTo>
                  <a:pt x="73" y="23"/>
                  <a:pt x="79" y="20"/>
                  <a:pt x="85" y="16"/>
                </a:cubicBezTo>
                <a:cubicBezTo>
                  <a:pt x="86" y="15"/>
                  <a:pt x="87" y="15"/>
                  <a:pt x="88" y="14"/>
                </a:cubicBezTo>
                <a:cubicBezTo>
                  <a:pt x="88" y="14"/>
                  <a:pt x="94" y="11"/>
                  <a:pt x="90" y="14"/>
                </a:cubicBezTo>
                <a:cubicBezTo>
                  <a:pt x="87" y="16"/>
                  <a:pt x="83" y="18"/>
                  <a:pt x="80" y="20"/>
                </a:cubicBezTo>
                <a:cubicBezTo>
                  <a:pt x="76" y="22"/>
                  <a:pt x="71" y="24"/>
                  <a:pt x="67" y="26"/>
                </a:cubicBezTo>
                <a:close/>
                <a:moveTo>
                  <a:pt x="75" y="21"/>
                </a:moveTo>
                <a:cubicBezTo>
                  <a:pt x="68" y="25"/>
                  <a:pt x="62" y="28"/>
                  <a:pt x="55" y="32"/>
                </a:cubicBezTo>
                <a:cubicBezTo>
                  <a:pt x="50" y="35"/>
                  <a:pt x="45" y="37"/>
                  <a:pt x="40" y="40"/>
                </a:cubicBezTo>
                <a:cubicBezTo>
                  <a:pt x="32" y="44"/>
                  <a:pt x="24" y="48"/>
                  <a:pt x="17" y="53"/>
                </a:cubicBezTo>
                <a:cubicBezTo>
                  <a:pt x="25" y="48"/>
                  <a:pt x="34" y="42"/>
                  <a:pt x="42" y="37"/>
                </a:cubicBezTo>
                <a:cubicBezTo>
                  <a:pt x="51" y="32"/>
                  <a:pt x="60" y="27"/>
                  <a:pt x="69" y="22"/>
                </a:cubicBezTo>
                <a:cubicBezTo>
                  <a:pt x="77" y="18"/>
                  <a:pt x="85" y="14"/>
                  <a:pt x="91" y="8"/>
                </a:cubicBezTo>
                <a:cubicBezTo>
                  <a:pt x="91" y="8"/>
                  <a:pt x="91" y="8"/>
                  <a:pt x="91" y="8"/>
                </a:cubicBezTo>
                <a:cubicBezTo>
                  <a:pt x="91" y="9"/>
                  <a:pt x="92" y="10"/>
                  <a:pt x="93" y="12"/>
                </a:cubicBezTo>
                <a:cubicBezTo>
                  <a:pt x="86" y="13"/>
                  <a:pt x="80" y="18"/>
                  <a:pt x="75" y="21"/>
                </a:cubicBezTo>
                <a:close/>
                <a:moveTo>
                  <a:pt x="76" y="17"/>
                </a:moveTo>
                <a:cubicBezTo>
                  <a:pt x="80" y="15"/>
                  <a:pt x="84" y="12"/>
                  <a:pt x="88" y="10"/>
                </a:cubicBezTo>
                <a:cubicBezTo>
                  <a:pt x="88" y="10"/>
                  <a:pt x="88" y="10"/>
                  <a:pt x="88" y="10"/>
                </a:cubicBezTo>
                <a:cubicBezTo>
                  <a:pt x="88" y="10"/>
                  <a:pt x="88" y="10"/>
                  <a:pt x="88" y="10"/>
                </a:cubicBezTo>
                <a:cubicBezTo>
                  <a:pt x="86" y="11"/>
                  <a:pt x="85" y="12"/>
                  <a:pt x="83" y="13"/>
                </a:cubicBezTo>
                <a:cubicBezTo>
                  <a:pt x="81" y="15"/>
                  <a:pt x="79" y="16"/>
                  <a:pt x="76" y="17"/>
                </a:cubicBezTo>
                <a:close/>
                <a:moveTo>
                  <a:pt x="5" y="48"/>
                </a:moveTo>
                <a:cubicBezTo>
                  <a:pt x="16" y="42"/>
                  <a:pt x="27" y="35"/>
                  <a:pt x="38" y="29"/>
                </a:cubicBezTo>
                <a:cubicBezTo>
                  <a:pt x="40" y="28"/>
                  <a:pt x="43" y="27"/>
                  <a:pt x="45" y="26"/>
                </a:cubicBezTo>
                <a:cubicBezTo>
                  <a:pt x="42" y="28"/>
                  <a:pt x="39" y="29"/>
                  <a:pt x="36" y="31"/>
                </a:cubicBezTo>
                <a:cubicBezTo>
                  <a:pt x="26" y="36"/>
                  <a:pt x="15" y="42"/>
                  <a:pt x="6" y="50"/>
                </a:cubicBezTo>
                <a:cubicBezTo>
                  <a:pt x="6" y="49"/>
                  <a:pt x="5" y="49"/>
                  <a:pt x="5" y="48"/>
                </a:cubicBezTo>
                <a:close/>
                <a:moveTo>
                  <a:pt x="3" y="43"/>
                </a:moveTo>
                <a:cubicBezTo>
                  <a:pt x="7" y="40"/>
                  <a:pt x="11" y="38"/>
                  <a:pt x="15" y="35"/>
                </a:cubicBezTo>
                <a:cubicBezTo>
                  <a:pt x="15" y="35"/>
                  <a:pt x="15" y="35"/>
                  <a:pt x="15" y="35"/>
                </a:cubicBezTo>
                <a:cubicBezTo>
                  <a:pt x="15" y="35"/>
                  <a:pt x="15" y="35"/>
                  <a:pt x="15" y="35"/>
                </a:cubicBezTo>
                <a:cubicBezTo>
                  <a:pt x="16" y="35"/>
                  <a:pt x="16" y="35"/>
                  <a:pt x="17" y="34"/>
                </a:cubicBezTo>
                <a:cubicBezTo>
                  <a:pt x="19" y="33"/>
                  <a:pt x="21" y="32"/>
                  <a:pt x="23" y="31"/>
                </a:cubicBezTo>
                <a:cubicBezTo>
                  <a:pt x="24" y="30"/>
                  <a:pt x="25" y="29"/>
                  <a:pt x="27" y="28"/>
                </a:cubicBezTo>
                <a:cubicBezTo>
                  <a:pt x="27" y="28"/>
                  <a:pt x="28" y="28"/>
                  <a:pt x="28" y="28"/>
                </a:cubicBezTo>
                <a:cubicBezTo>
                  <a:pt x="31" y="26"/>
                  <a:pt x="34" y="25"/>
                  <a:pt x="37" y="23"/>
                </a:cubicBezTo>
                <a:cubicBezTo>
                  <a:pt x="41" y="20"/>
                  <a:pt x="45" y="19"/>
                  <a:pt x="48" y="17"/>
                </a:cubicBezTo>
                <a:cubicBezTo>
                  <a:pt x="48" y="17"/>
                  <a:pt x="49" y="17"/>
                  <a:pt x="49" y="17"/>
                </a:cubicBezTo>
                <a:cubicBezTo>
                  <a:pt x="43" y="20"/>
                  <a:pt x="38" y="24"/>
                  <a:pt x="33" y="27"/>
                </a:cubicBezTo>
                <a:cubicBezTo>
                  <a:pt x="23" y="33"/>
                  <a:pt x="12" y="38"/>
                  <a:pt x="3" y="45"/>
                </a:cubicBezTo>
                <a:cubicBezTo>
                  <a:pt x="3" y="44"/>
                  <a:pt x="3" y="44"/>
                  <a:pt x="3" y="43"/>
                </a:cubicBezTo>
                <a:close/>
                <a:moveTo>
                  <a:pt x="17" y="33"/>
                </a:moveTo>
                <a:cubicBezTo>
                  <a:pt x="17" y="33"/>
                  <a:pt x="17" y="33"/>
                  <a:pt x="17" y="33"/>
                </a:cubicBezTo>
                <a:cubicBezTo>
                  <a:pt x="17" y="32"/>
                  <a:pt x="18" y="32"/>
                  <a:pt x="19" y="31"/>
                </a:cubicBezTo>
                <a:cubicBezTo>
                  <a:pt x="20" y="31"/>
                  <a:pt x="21" y="30"/>
                  <a:pt x="22" y="29"/>
                </a:cubicBezTo>
                <a:cubicBezTo>
                  <a:pt x="23" y="29"/>
                  <a:pt x="23" y="29"/>
                  <a:pt x="23" y="29"/>
                </a:cubicBezTo>
                <a:cubicBezTo>
                  <a:pt x="21" y="30"/>
                  <a:pt x="19" y="32"/>
                  <a:pt x="17" y="33"/>
                </a:cubicBezTo>
                <a:close/>
                <a:moveTo>
                  <a:pt x="51" y="13"/>
                </a:moveTo>
                <a:cubicBezTo>
                  <a:pt x="55" y="12"/>
                  <a:pt x="59" y="10"/>
                  <a:pt x="63" y="8"/>
                </a:cubicBezTo>
                <a:cubicBezTo>
                  <a:pt x="59" y="11"/>
                  <a:pt x="55" y="13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1" y="14"/>
                  <a:pt x="51" y="13"/>
                </a:cubicBezTo>
                <a:close/>
                <a:moveTo>
                  <a:pt x="28" y="25"/>
                </a:moveTo>
                <a:cubicBezTo>
                  <a:pt x="28" y="25"/>
                  <a:pt x="28" y="24"/>
                  <a:pt x="28" y="23"/>
                </a:cubicBezTo>
                <a:cubicBezTo>
                  <a:pt x="32" y="21"/>
                  <a:pt x="36" y="19"/>
                  <a:pt x="40" y="18"/>
                </a:cubicBezTo>
                <a:cubicBezTo>
                  <a:pt x="36" y="20"/>
                  <a:pt x="32" y="23"/>
                  <a:pt x="28" y="25"/>
                </a:cubicBezTo>
                <a:close/>
                <a:moveTo>
                  <a:pt x="11" y="30"/>
                </a:moveTo>
                <a:cubicBezTo>
                  <a:pt x="10" y="30"/>
                  <a:pt x="10" y="29"/>
                  <a:pt x="9" y="29"/>
                </a:cubicBezTo>
                <a:cubicBezTo>
                  <a:pt x="12" y="28"/>
                  <a:pt x="15" y="25"/>
                  <a:pt x="18" y="23"/>
                </a:cubicBezTo>
                <a:cubicBezTo>
                  <a:pt x="21" y="21"/>
                  <a:pt x="19" y="22"/>
                  <a:pt x="17" y="24"/>
                </a:cubicBezTo>
                <a:cubicBezTo>
                  <a:pt x="15" y="26"/>
                  <a:pt x="13" y="28"/>
                  <a:pt x="11" y="30"/>
                </a:cubicBezTo>
                <a:cubicBezTo>
                  <a:pt x="11" y="30"/>
                  <a:pt x="11" y="30"/>
                  <a:pt x="11" y="30"/>
                </a:cubicBezTo>
                <a:close/>
                <a:moveTo>
                  <a:pt x="10" y="28"/>
                </a:moveTo>
                <a:cubicBezTo>
                  <a:pt x="9" y="27"/>
                  <a:pt x="10" y="27"/>
                  <a:pt x="11" y="26"/>
                </a:cubicBezTo>
                <a:cubicBezTo>
                  <a:pt x="11" y="26"/>
                  <a:pt x="12" y="25"/>
                  <a:pt x="13" y="24"/>
                </a:cubicBezTo>
                <a:cubicBezTo>
                  <a:pt x="14" y="23"/>
                  <a:pt x="16" y="21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9" y="20"/>
                  <a:pt x="20" y="20"/>
                  <a:pt x="21" y="21"/>
                </a:cubicBezTo>
                <a:cubicBezTo>
                  <a:pt x="17" y="23"/>
                  <a:pt x="14" y="26"/>
                  <a:pt x="10" y="28"/>
                </a:cubicBezTo>
                <a:close/>
                <a:moveTo>
                  <a:pt x="7" y="26"/>
                </a:moveTo>
                <a:cubicBezTo>
                  <a:pt x="11" y="25"/>
                  <a:pt x="14" y="22"/>
                  <a:pt x="17" y="20"/>
                </a:cubicBezTo>
                <a:cubicBezTo>
                  <a:pt x="14" y="21"/>
                  <a:pt x="10" y="25"/>
                  <a:pt x="8" y="28"/>
                </a:cubicBezTo>
                <a:cubicBezTo>
                  <a:pt x="8" y="27"/>
                  <a:pt x="8" y="27"/>
                  <a:pt x="7" y="26"/>
                </a:cubicBezTo>
                <a:close/>
                <a:moveTo>
                  <a:pt x="14" y="35"/>
                </a:moveTo>
                <a:cubicBezTo>
                  <a:pt x="10" y="37"/>
                  <a:pt x="7" y="40"/>
                  <a:pt x="3" y="42"/>
                </a:cubicBezTo>
                <a:cubicBezTo>
                  <a:pt x="4" y="38"/>
                  <a:pt x="9" y="35"/>
                  <a:pt x="14" y="35"/>
                </a:cubicBezTo>
                <a:close/>
                <a:moveTo>
                  <a:pt x="16" y="57"/>
                </a:moveTo>
                <a:cubicBezTo>
                  <a:pt x="14" y="59"/>
                  <a:pt x="13" y="60"/>
                  <a:pt x="12" y="62"/>
                </a:cubicBezTo>
                <a:cubicBezTo>
                  <a:pt x="12" y="62"/>
                  <a:pt x="12" y="61"/>
                  <a:pt x="12" y="61"/>
                </a:cubicBezTo>
                <a:cubicBezTo>
                  <a:pt x="13" y="59"/>
                  <a:pt x="14" y="58"/>
                  <a:pt x="16" y="57"/>
                </a:cubicBezTo>
                <a:close/>
                <a:moveTo>
                  <a:pt x="19" y="71"/>
                </a:moveTo>
                <a:cubicBezTo>
                  <a:pt x="25" y="67"/>
                  <a:pt x="33" y="65"/>
                  <a:pt x="39" y="61"/>
                </a:cubicBezTo>
                <a:cubicBezTo>
                  <a:pt x="47" y="57"/>
                  <a:pt x="55" y="53"/>
                  <a:pt x="62" y="49"/>
                </a:cubicBezTo>
                <a:cubicBezTo>
                  <a:pt x="70" y="45"/>
                  <a:pt x="78" y="42"/>
                  <a:pt x="86" y="39"/>
                </a:cubicBezTo>
                <a:cubicBezTo>
                  <a:pt x="94" y="35"/>
                  <a:pt x="102" y="31"/>
                  <a:pt x="110" y="28"/>
                </a:cubicBezTo>
                <a:cubicBezTo>
                  <a:pt x="112" y="27"/>
                  <a:pt x="113" y="27"/>
                  <a:pt x="110" y="28"/>
                </a:cubicBezTo>
                <a:cubicBezTo>
                  <a:pt x="109" y="29"/>
                  <a:pt x="107" y="30"/>
                  <a:pt x="105" y="31"/>
                </a:cubicBezTo>
                <a:cubicBezTo>
                  <a:pt x="101" y="33"/>
                  <a:pt x="98" y="35"/>
                  <a:pt x="94" y="37"/>
                </a:cubicBezTo>
                <a:cubicBezTo>
                  <a:pt x="87" y="40"/>
                  <a:pt x="79" y="44"/>
                  <a:pt x="72" y="48"/>
                </a:cubicBezTo>
                <a:cubicBezTo>
                  <a:pt x="65" y="52"/>
                  <a:pt x="57" y="55"/>
                  <a:pt x="50" y="59"/>
                </a:cubicBezTo>
                <a:cubicBezTo>
                  <a:pt x="43" y="63"/>
                  <a:pt x="35" y="67"/>
                  <a:pt x="28" y="72"/>
                </a:cubicBezTo>
                <a:cubicBezTo>
                  <a:pt x="25" y="72"/>
                  <a:pt x="22" y="72"/>
                  <a:pt x="19" y="71"/>
                </a:cubicBezTo>
                <a:close/>
                <a:moveTo>
                  <a:pt x="115" y="31"/>
                </a:moveTo>
                <a:cubicBezTo>
                  <a:pt x="112" y="32"/>
                  <a:pt x="110" y="34"/>
                  <a:pt x="107" y="36"/>
                </a:cubicBezTo>
                <a:cubicBezTo>
                  <a:pt x="101" y="40"/>
                  <a:pt x="94" y="43"/>
                  <a:pt x="87" y="47"/>
                </a:cubicBezTo>
                <a:cubicBezTo>
                  <a:pt x="74" y="53"/>
                  <a:pt x="60" y="59"/>
                  <a:pt x="47" y="65"/>
                </a:cubicBezTo>
                <a:cubicBezTo>
                  <a:pt x="45" y="66"/>
                  <a:pt x="44" y="67"/>
                  <a:pt x="42" y="68"/>
                </a:cubicBezTo>
                <a:cubicBezTo>
                  <a:pt x="40" y="69"/>
                  <a:pt x="38" y="70"/>
                  <a:pt x="37" y="71"/>
                </a:cubicBezTo>
                <a:cubicBezTo>
                  <a:pt x="37" y="70"/>
                  <a:pt x="36" y="70"/>
                  <a:pt x="36" y="70"/>
                </a:cubicBezTo>
                <a:cubicBezTo>
                  <a:pt x="39" y="68"/>
                  <a:pt x="42" y="67"/>
                  <a:pt x="45" y="66"/>
                </a:cubicBezTo>
                <a:cubicBezTo>
                  <a:pt x="52" y="62"/>
                  <a:pt x="59" y="59"/>
                  <a:pt x="66" y="56"/>
                </a:cubicBezTo>
                <a:cubicBezTo>
                  <a:pt x="80" y="49"/>
                  <a:pt x="94" y="42"/>
                  <a:pt x="108" y="35"/>
                </a:cubicBezTo>
                <a:cubicBezTo>
                  <a:pt x="110" y="34"/>
                  <a:pt x="112" y="32"/>
                  <a:pt x="115" y="31"/>
                </a:cubicBezTo>
                <a:cubicBezTo>
                  <a:pt x="115" y="31"/>
                  <a:pt x="115" y="31"/>
                  <a:pt x="115" y="31"/>
                </a:cubicBezTo>
                <a:close/>
                <a:moveTo>
                  <a:pt x="126" y="35"/>
                </a:moveTo>
                <a:cubicBezTo>
                  <a:pt x="127" y="36"/>
                  <a:pt x="127" y="37"/>
                  <a:pt x="127" y="38"/>
                </a:cubicBezTo>
                <a:cubicBezTo>
                  <a:pt x="111" y="45"/>
                  <a:pt x="94" y="50"/>
                  <a:pt x="79" y="57"/>
                </a:cubicBezTo>
                <a:cubicBezTo>
                  <a:pt x="70" y="61"/>
                  <a:pt x="62" y="65"/>
                  <a:pt x="53" y="69"/>
                </a:cubicBezTo>
                <a:cubicBezTo>
                  <a:pt x="50" y="70"/>
                  <a:pt x="46" y="72"/>
                  <a:pt x="42" y="74"/>
                </a:cubicBezTo>
                <a:cubicBezTo>
                  <a:pt x="55" y="67"/>
                  <a:pt x="67" y="61"/>
                  <a:pt x="80" y="55"/>
                </a:cubicBezTo>
                <a:cubicBezTo>
                  <a:pt x="95" y="48"/>
                  <a:pt x="112" y="44"/>
                  <a:pt x="126" y="35"/>
                </a:cubicBezTo>
                <a:close/>
                <a:moveTo>
                  <a:pt x="74" y="75"/>
                </a:moveTo>
                <a:cubicBezTo>
                  <a:pt x="73" y="74"/>
                  <a:pt x="72" y="73"/>
                  <a:pt x="72" y="72"/>
                </a:cubicBezTo>
                <a:cubicBezTo>
                  <a:pt x="76" y="71"/>
                  <a:pt x="80" y="69"/>
                  <a:pt x="84" y="68"/>
                </a:cubicBezTo>
                <a:cubicBezTo>
                  <a:pt x="94" y="64"/>
                  <a:pt x="105" y="62"/>
                  <a:pt x="115" y="57"/>
                </a:cubicBezTo>
                <a:cubicBezTo>
                  <a:pt x="118" y="56"/>
                  <a:pt x="120" y="55"/>
                  <a:pt x="123" y="54"/>
                </a:cubicBezTo>
                <a:cubicBezTo>
                  <a:pt x="121" y="55"/>
                  <a:pt x="118" y="56"/>
                  <a:pt x="116" y="57"/>
                </a:cubicBezTo>
                <a:cubicBezTo>
                  <a:pt x="112" y="59"/>
                  <a:pt x="107" y="60"/>
                  <a:pt x="103" y="62"/>
                </a:cubicBezTo>
                <a:cubicBezTo>
                  <a:pt x="98" y="65"/>
                  <a:pt x="92" y="67"/>
                  <a:pt x="87" y="69"/>
                </a:cubicBezTo>
                <a:cubicBezTo>
                  <a:pt x="83" y="71"/>
                  <a:pt x="78" y="73"/>
                  <a:pt x="74" y="75"/>
                </a:cubicBezTo>
                <a:close/>
                <a:moveTo>
                  <a:pt x="52" y="75"/>
                </a:moveTo>
                <a:cubicBezTo>
                  <a:pt x="56" y="75"/>
                  <a:pt x="59" y="74"/>
                  <a:pt x="62" y="72"/>
                </a:cubicBezTo>
                <a:cubicBezTo>
                  <a:pt x="68" y="70"/>
                  <a:pt x="74" y="67"/>
                  <a:pt x="80" y="65"/>
                </a:cubicBezTo>
                <a:cubicBezTo>
                  <a:pt x="93" y="60"/>
                  <a:pt x="106" y="55"/>
                  <a:pt x="118" y="51"/>
                </a:cubicBezTo>
                <a:cubicBezTo>
                  <a:pt x="108" y="55"/>
                  <a:pt x="98" y="59"/>
                  <a:pt x="88" y="64"/>
                </a:cubicBezTo>
                <a:cubicBezTo>
                  <a:pt x="77" y="69"/>
                  <a:pt x="65" y="72"/>
                  <a:pt x="54" y="78"/>
                </a:cubicBezTo>
                <a:cubicBezTo>
                  <a:pt x="53" y="77"/>
                  <a:pt x="53" y="76"/>
                  <a:pt x="52" y="75"/>
                </a:cubicBezTo>
                <a:close/>
                <a:moveTo>
                  <a:pt x="55" y="78"/>
                </a:moveTo>
                <a:cubicBezTo>
                  <a:pt x="59" y="76"/>
                  <a:pt x="64" y="75"/>
                  <a:pt x="69" y="73"/>
                </a:cubicBezTo>
                <a:cubicBezTo>
                  <a:pt x="69" y="73"/>
                  <a:pt x="69" y="73"/>
                  <a:pt x="69" y="73"/>
                </a:cubicBezTo>
                <a:cubicBezTo>
                  <a:pt x="64" y="75"/>
                  <a:pt x="59" y="76"/>
                  <a:pt x="55" y="78"/>
                </a:cubicBezTo>
                <a:close/>
                <a:moveTo>
                  <a:pt x="108" y="59"/>
                </a:moveTo>
                <a:cubicBezTo>
                  <a:pt x="102" y="61"/>
                  <a:pt x="96" y="63"/>
                  <a:pt x="90" y="65"/>
                </a:cubicBezTo>
                <a:cubicBezTo>
                  <a:pt x="84" y="67"/>
                  <a:pt x="78" y="70"/>
                  <a:pt x="71" y="72"/>
                </a:cubicBezTo>
                <a:cubicBezTo>
                  <a:pt x="71" y="72"/>
                  <a:pt x="71" y="72"/>
                  <a:pt x="71" y="72"/>
                </a:cubicBezTo>
                <a:cubicBezTo>
                  <a:pt x="77" y="69"/>
                  <a:pt x="83" y="67"/>
                  <a:pt x="88" y="64"/>
                </a:cubicBezTo>
                <a:cubicBezTo>
                  <a:pt x="94" y="62"/>
                  <a:pt x="100" y="60"/>
                  <a:pt x="105" y="57"/>
                </a:cubicBezTo>
                <a:cubicBezTo>
                  <a:pt x="110" y="55"/>
                  <a:pt x="116" y="54"/>
                  <a:pt x="120" y="50"/>
                </a:cubicBezTo>
                <a:cubicBezTo>
                  <a:pt x="120" y="50"/>
                  <a:pt x="120" y="50"/>
                  <a:pt x="120" y="50"/>
                </a:cubicBezTo>
                <a:cubicBezTo>
                  <a:pt x="120" y="50"/>
                  <a:pt x="120" y="50"/>
                  <a:pt x="121" y="50"/>
                </a:cubicBezTo>
                <a:cubicBezTo>
                  <a:pt x="122" y="51"/>
                  <a:pt x="123" y="52"/>
                  <a:pt x="124" y="53"/>
                </a:cubicBezTo>
                <a:cubicBezTo>
                  <a:pt x="118" y="54"/>
                  <a:pt x="113" y="57"/>
                  <a:pt x="108" y="59"/>
                </a:cubicBezTo>
                <a:close/>
                <a:moveTo>
                  <a:pt x="120" y="48"/>
                </a:moveTo>
                <a:cubicBezTo>
                  <a:pt x="120" y="48"/>
                  <a:pt x="120" y="49"/>
                  <a:pt x="120" y="50"/>
                </a:cubicBezTo>
                <a:cubicBezTo>
                  <a:pt x="120" y="49"/>
                  <a:pt x="120" y="49"/>
                  <a:pt x="120" y="49"/>
                </a:cubicBezTo>
                <a:cubicBezTo>
                  <a:pt x="107" y="54"/>
                  <a:pt x="94" y="59"/>
                  <a:pt x="82" y="63"/>
                </a:cubicBezTo>
                <a:cubicBezTo>
                  <a:pt x="76" y="65"/>
                  <a:pt x="71" y="67"/>
                  <a:pt x="65" y="70"/>
                </a:cubicBezTo>
                <a:cubicBezTo>
                  <a:pt x="62" y="71"/>
                  <a:pt x="60" y="73"/>
                  <a:pt x="56" y="74"/>
                </a:cubicBezTo>
                <a:cubicBezTo>
                  <a:pt x="56" y="74"/>
                  <a:pt x="51" y="75"/>
                  <a:pt x="53" y="74"/>
                </a:cubicBezTo>
                <a:cubicBezTo>
                  <a:pt x="55" y="73"/>
                  <a:pt x="57" y="73"/>
                  <a:pt x="59" y="72"/>
                </a:cubicBezTo>
                <a:cubicBezTo>
                  <a:pt x="71" y="67"/>
                  <a:pt x="84" y="62"/>
                  <a:pt x="96" y="57"/>
                </a:cubicBezTo>
                <a:cubicBezTo>
                  <a:pt x="104" y="54"/>
                  <a:pt x="113" y="52"/>
                  <a:pt x="120" y="48"/>
                </a:cubicBezTo>
                <a:cubicBezTo>
                  <a:pt x="120" y="48"/>
                  <a:pt x="120" y="48"/>
                  <a:pt x="120" y="48"/>
                </a:cubicBezTo>
                <a:close/>
                <a:moveTo>
                  <a:pt x="126" y="43"/>
                </a:moveTo>
                <a:cubicBezTo>
                  <a:pt x="119" y="45"/>
                  <a:pt x="113" y="48"/>
                  <a:pt x="107" y="50"/>
                </a:cubicBezTo>
                <a:cubicBezTo>
                  <a:pt x="100" y="53"/>
                  <a:pt x="94" y="55"/>
                  <a:pt x="88" y="58"/>
                </a:cubicBezTo>
                <a:cubicBezTo>
                  <a:pt x="82" y="60"/>
                  <a:pt x="76" y="62"/>
                  <a:pt x="70" y="64"/>
                </a:cubicBezTo>
                <a:cubicBezTo>
                  <a:pt x="78" y="61"/>
                  <a:pt x="85" y="57"/>
                  <a:pt x="93" y="54"/>
                </a:cubicBezTo>
                <a:cubicBezTo>
                  <a:pt x="99" y="52"/>
                  <a:pt x="105" y="49"/>
                  <a:pt x="111" y="47"/>
                </a:cubicBezTo>
                <a:cubicBezTo>
                  <a:pt x="116" y="44"/>
                  <a:pt x="123" y="43"/>
                  <a:pt x="127" y="39"/>
                </a:cubicBezTo>
                <a:cubicBezTo>
                  <a:pt x="127" y="40"/>
                  <a:pt x="127" y="42"/>
                  <a:pt x="126" y="43"/>
                </a:cubicBezTo>
                <a:close/>
                <a:moveTo>
                  <a:pt x="26" y="89"/>
                </a:moveTo>
                <a:cubicBezTo>
                  <a:pt x="26" y="89"/>
                  <a:pt x="26" y="89"/>
                  <a:pt x="27" y="88"/>
                </a:cubicBezTo>
                <a:cubicBezTo>
                  <a:pt x="26" y="89"/>
                  <a:pt x="26" y="89"/>
                  <a:pt x="25" y="89"/>
                </a:cubicBezTo>
                <a:cubicBezTo>
                  <a:pt x="25" y="89"/>
                  <a:pt x="26" y="89"/>
                  <a:pt x="26" y="89"/>
                </a:cubicBezTo>
                <a:close/>
                <a:moveTo>
                  <a:pt x="30" y="87"/>
                </a:moveTo>
                <a:cubicBezTo>
                  <a:pt x="29" y="87"/>
                  <a:pt x="28" y="88"/>
                  <a:pt x="27" y="88"/>
                </a:cubicBezTo>
                <a:cubicBezTo>
                  <a:pt x="27" y="87"/>
                  <a:pt x="28" y="86"/>
                  <a:pt x="29" y="85"/>
                </a:cubicBezTo>
                <a:cubicBezTo>
                  <a:pt x="32" y="84"/>
                  <a:pt x="35" y="83"/>
                  <a:pt x="39" y="82"/>
                </a:cubicBezTo>
                <a:cubicBezTo>
                  <a:pt x="36" y="84"/>
                  <a:pt x="33" y="85"/>
                  <a:pt x="30" y="87"/>
                </a:cubicBezTo>
                <a:close/>
                <a:moveTo>
                  <a:pt x="76" y="56"/>
                </a:moveTo>
                <a:cubicBezTo>
                  <a:pt x="62" y="63"/>
                  <a:pt x="48" y="70"/>
                  <a:pt x="34" y="78"/>
                </a:cubicBezTo>
                <a:cubicBezTo>
                  <a:pt x="35" y="77"/>
                  <a:pt x="35" y="76"/>
                  <a:pt x="35" y="74"/>
                </a:cubicBezTo>
                <a:cubicBezTo>
                  <a:pt x="51" y="67"/>
                  <a:pt x="67" y="59"/>
                  <a:pt x="84" y="53"/>
                </a:cubicBezTo>
                <a:cubicBezTo>
                  <a:pt x="92" y="49"/>
                  <a:pt x="100" y="46"/>
                  <a:pt x="108" y="43"/>
                </a:cubicBezTo>
                <a:cubicBezTo>
                  <a:pt x="112" y="42"/>
                  <a:pt x="115" y="40"/>
                  <a:pt x="119" y="38"/>
                </a:cubicBezTo>
                <a:cubicBezTo>
                  <a:pt x="119" y="38"/>
                  <a:pt x="120" y="38"/>
                  <a:pt x="120" y="38"/>
                </a:cubicBezTo>
                <a:cubicBezTo>
                  <a:pt x="106" y="45"/>
                  <a:pt x="90" y="49"/>
                  <a:pt x="76" y="56"/>
                </a:cubicBezTo>
                <a:close/>
                <a:moveTo>
                  <a:pt x="36" y="73"/>
                </a:moveTo>
                <a:cubicBezTo>
                  <a:pt x="36" y="73"/>
                  <a:pt x="36" y="73"/>
                  <a:pt x="36" y="73"/>
                </a:cubicBezTo>
                <a:cubicBezTo>
                  <a:pt x="36" y="73"/>
                  <a:pt x="36" y="72"/>
                  <a:pt x="36" y="72"/>
                </a:cubicBezTo>
                <a:cubicBezTo>
                  <a:pt x="36" y="72"/>
                  <a:pt x="36" y="72"/>
                  <a:pt x="36" y="72"/>
                </a:cubicBezTo>
                <a:cubicBezTo>
                  <a:pt x="36" y="72"/>
                  <a:pt x="36" y="72"/>
                  <a:pt x="36" y="72"/>
                </a:cubicBezTo>
                <a:cubicBezTo>
                  <a:pt x="42" y="69"/>
                  <a:pt x="47" y="66"/>
                  <a:pt x="53" y="63"/>
                </a:cubicBezTo>
                <a:cubicBezTo>
                  <a:pt x="57" y="61"/>
                  <a:pt x="61" y="60"/>
                  <a:pt x="65" y="58"/>
                </a:cubicBezTo>
                <a:cubicBezTo>
                  <a:pt x="79" y="52"/>
                  <a:pt x="93" y="46"/>
                  <a:pt x="107" y="39"/>
                </a:cubicBezTo>
                <a:cubicBezTo>
                  <a:pt x="111" y="37"/>
                  <a:pt x="114" y="36"/>
                  <a:pt x="117" y="34"/>
                </a:cubicBezTo>
                <a:cubicBezTo>
                  <a:pt x="117" y="34"/>
                  <a:pt x="117" y="34"/>
                  <a:pt x="117" y="34"/>
                </a:cubicBezTo>
                <a:cubicBezTo>
                  <a:pt x="111" y="37"/>
                  <a:pt x="105" y="41"/>
                  <a:pt x="99" y="44"/>
                </a:cubicBezTo>
                <a:cubicBezTo>
                  <a:pt x="86" y="50"/>
                  <a:pt x="72" y="55"/>
                  <a:pt x="59" y="62"/>
                </a:cubicBezTo>
                <a:cubicBezTo>
                  <a:pt x="52" y="65"/>
                  <a:pt x="44" y="69"/>
                  <a:pt x="36" y="73"/>
                </a:cubicBezTo>
                <a:close/>
                <a:moveTo>
                  <a:pt x="112" y="29"/>
                </a:moveTo>
                <a:cubicBezTo>
                  <a:pt x="112" y="29"/>
                  <a:pt x="112" y="30"/>
                  <a:pt x="112" y="30"/>
                </a:cubicBezTo>
                <a:cubicBezTo>
                  <a:pt x="113" y="31"/>
                  <a:pt x="113" y="31"/>
                  <a:pt x="113" y="31"/>
                </a:cubicBezTo>
                <a:cubicBezTo>
                  <a:pt x="108" y="33"/>
                  <a:pt x="104" y="36"/>
                  <a:pt x="99" y="39"/>
                </a:cubicBezTo>
                <a:cubicBezTo>
                  <a:pt x="92" y="43"/>
                  <a:pt x="84" y="46"/>
                  <a:pt x="76" y="50"/>
                </a:cubicBezTo>
                <a:cubicBezTo>
                  <a:pt x="68" y="54"/>
                  <a:pt x="60" y="58"/>
                  <a:pt x="52" y="61"/>
                </a:cubicBezTo>
                <a:cubicBezTo>
                  <a:pt x="47" y="64"/>
                  <a:pt x="41" y="67"/>
                  <a:pt x="35" y="69"/>
                </a:cubicBezTo>
                <a:cubicBezTo>
                  <a:pt x="35" y="69"/>
                  <a:pt x="35" y="69"/>
                  <a:pt x="34" y="69"/>
                </a:cubicBezTo>
                <a:cubicBezTo>
                  <a:pt x="33" y="70"/>
                  <a:pt x="32" y="71"/>
                  <a:pt x="30" y="71"/>
                </a:cubicBezTo>
                <a:cubicBezTo>
                  <a:pt x="33" y="70"/>
                  <a:pt x="35" y="68"/>
                  <a:pt x="37" y="67"/>
                </a:cubicBezTo>
                <a:cubicBezTo>
                  <a:pt x="41" y="65"/>
                  <a:pt x="45" y="63"/>
                  <a:pt x="49" y="61"/>
                </a:cubicBezTo>
                <a:cubicBezTo>
                  <a:pt x="56" y="57"/>
                  <a:pt x="64" y="53"/>
                  <a:pt x="71" y="49"/>
                </a:cubicBezTo>
                <a:cubicBezTo>
                  <a:pt x="78" y="45"/>
                  <a:pt x="85" y="42"/>
                  <a:pt x="93" y="38"/>
                </a:cubicBezTo>
                <a:cubicBezTo>
                  <a:pt x="100" y="35"/>
                  <a:pt x="107" y="31"/>
                  <a:pt x="113" y="27"/>
                </a:cubicBezTo>
                <a:cubicBezTo>
                  <a:pt x="113" y="28"/>
                  <a:pt x="113" y="28"/>
                  <a:pt x="112" y="29"/>
                </a:cubicBezTo>
                <a:close/>
                <a:moveTo>
                  <a:pt x="41" y="80"/>
                </a:moveTo>
                <a:cubicBezTo>
                  <a:pt x="37" y="82"/>
                  <a:pt x="33" y="83"/>
                  <a:pt x="30" y="84"/>
                </a:cubicBezTo>
                <a:cubicBezTo>
                  <a:pt x="30" y="84"/>
                  <a:pt x="31" y="83"/>
                  <a:pt x="31" y="83"/>
                </a:cubicBezTo>
                <a:cubicBezTo>
                  <a:pt x="33" y="82"/>
                  <a:pt x="35" y="81"/>
                  <a:pt x="37" y="80"/>
                </a:cubicBezTo>
                <a:cubicBezTo>
                  <a:pt x="39" y="79"/>
                  <a:pt x="40" y="79"/>
                  <a:pt x="41" y="78"/>
                </a:cubicBezTo>
                <a:cubicBezTo>
                  <a:pt x="43" y="77"/>
                  <a:pt x="44" y="77"/>
                  <a:pt x="46" y="76"/>
                </a:cubicBezTo>
                <a:cubicBezTo>
                  <a:pt x="44" y="78"/>
                  <a:pt x="42" y="79"/>
                  <a:pt x="41" y="80"/>
                </a:cubicBezTo>
                <a:close/>
                <a:moveTo>
                  <a:pt x="47" y="75"/>
                </a:moveTo>
                <a:cubicBezTo>
                  <a:pt x="47" y="75"/>
                  <a:pt x="47" y="75"/>
                  <a:pt x="47" y="75"/>
                </a:cubicBezTo>
                <a:cubicBezTo>
                  <a:pt x="41" y="76"/>
                  <a:pt x="37" y="80"/>
                  <a:pt x="32" y="82"/>
                </a:cubicBezTo>
                <a:cubicBezTo>
                  <a:pt x="32" y="81"/>
                  <a:pt x="33" y="80"/>
                  <a:pt x="33" y="80"/>
                </a:cubicBezTo>
                <a:cubicBezTo>
                  <a:pt x="38" y="77"/>
                  <a:pt x="43" y="74"/>
                  <a:pt x="49" y="72"/>
                </a:cubicBezTo>
                <a:cubicBezTo>
                  <a:pt x="56" y="69"/>
                  <a:pt x="62" y="65"/>
                  <a:pt x="69" y="62"/>
                </a:cubicBezTo>
                <a:cubicBezTo>
                  <a:pt x="83" y="56"/>
                  <a:pt x="98" y="50"/>
                  <a:pt x="112" y="45"/>
                </a:cubicBezTo>
                <a:cubicBezTo>
                  <a:pt x="115" y="44"/>
                  <a:pt x="118" y="43"/>
                  <a:pt x="121" y="41"/>
                </a:cubicBezTo>
                <a:cubicBezTo>
                  <a:pt x="123" y="41"/>
                  <a:pt x="124" y="40"/>
                  <a:pt x="126" y="39"/>
                </a:cubicBezTo>
                <a:cubicBezTo>
                  <a:pt x="128" y="38"/>
                  <a:pt x="121" y="42"/>
                  <a:pt x="122" y="41"/>
                </a:cubicBezTo>
                <a:cubicBezTo>
                  <a:pt x="115" y="44"/>
                  <a:pt x="108" y="47"/>
                  <a:pt x="101" y="50"/>
                </a:cubicBezTo>
                <a:cubicBezTo>
                  <a:pt x="87" y="56"/>
                  <a:pt x="74" y="62"/>
                  <a:pt x="60" y="68"/>
                </a:cubicBezTo>
                <a:cubicBezTo>
                  <a:pt x="60" y="68"/>
                  <a:pt x="60" y="68"/>
                  <a:pt x="59" y="68"/>
                </a:cubicBezTo>
                <a:cubicBezTo>
                  <a:pt x="56" y="70"/>
                  <a:pt x="53" y="71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49" y="72"/>
                  <a:pt x="49" y="72"/>
                  <a:pt x="48" y="73"/>
                </a:cubicBezTo>
                <a:cubicBezTo>
                  <a:pt x="48" y="74"/>
                  <a:pt x="47" y="74"/>
                  <a:pt x="47" y="75"/>
                </a:cubicBezTo>
                <a:close/>
                <a:moveTo>
                  <a:pt x="51" y="73"/>
                </a:moveTo>
                <a:cubicBezTo>
                  <a:pt x="53" y="72"/>
                  <a:pt x="56" y="71"/>
                  <a:pt x="58" y="70"/>
                </a:cubicBezTo>
                <a:cubicBezTo>
                  <a:pt x="59" y="70"/>
                  <a:pt x="59" y="70"/>
                  <a:pt x="59" y="69"/>
                </a:cubicBezTo>
                <a:cubicBezTo>
                  <a:pt x="66" y="67"/>
                  <a:pt x="73" y="65"/>
                  <a:pt x="79" y="62"/>
                </a:cubicBezTo>
                <a:cubicBezTo>
                  <a:pt x="86" y="59"/>
                  <a:pt x="93" y="56"/>
                  <a:pt x="100" y="53"/>
                </a:cubicBezTo>
                <a:cubicBezTo>
                  <a:pt x="107" y="51"/>
                  <a:pt x="114" y="49"/>
                  <a:pt x="120" y="46"/>
                </a:cubicBezTo>
                <a:cubicBezTo>
                  <a:pt x="120" y="46"/>
                  <a:pt x="126" y="43"/>
                  <a:pt x="125" y="44"/>
                </a:cubicBezTo>
                <a:cubicBezTo>
                  <a:pt x="125" y="44"/>
                  <a:pt x="125" y="44"/>
                  <a:pt x="125" y="44"/>
                </a:cubicBezTo>
                <a:cubicBezTo>
                  <a:pt x="125" y="44"/>
                  <a:pt x="125" y="44"/>
                  <a:pt x="124" y="44"/>
                </a:cubicBezTo>
                <a:cubicBezTo>
                  <a:pt x="123" y="45"/>
                  <a:pt x="122" y="46"/>
                  <a:pt x="120" y="47"/>
                </a:cubicBezTo>
                <a:cubicBezTo>
                  <a:pt x="117" y="48"/>
                  <a:pt x="114" y="50"/>
                  <a:pt x="110" y="51"/>
                </a:cubicBezTo>
                <a:cubicBezTo>
                  <a:pt x="103" y="54"/>
                  <a:pt x="96" y="56"/>
                  <a:pt x="89" y="59"/>
                </a:cubicBezTo>
                <a:cubicBezTo>
                  <a:pt x="77" y="64"/>
                  <a:pt x="64" y="68"/>
                  <a:pt x="51" y="74"/>
                </a:cubicBezTo>
                <a:cubicBezTo>
                  <a:pt x="51" y="74"/>
                  <a:pt x="51" y="74"/>
                  <a:pt x="51" y="73"/>
                </a:cubicBezTo>
                <a:cubicBezTo>
                  <a:pt x="51" y="73"/>
                  <a:pt x="51" y="73"/>
                  <a:pt x="51" y="73"/>
                </a:cubicBezTo>
                <a:close/>
                <a:moveTo>
                  <a:pt x="55" y="78"/>
                </a:moveTo>
                <a:cubicBezTo>
                  <a:pt x="60" y="77"/>
                  <a:pt x="64" y="75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5" y="78"/>
                  <a:pt x="60" y="81"/>
                  <a:pt x="55" y="78"/>
                </a:cubicBezTo>
                <a:close/>
                <a:moveTo>
                  <a:pt x="74" y="75"/>
                </a:moveTo>
                <a:cubicBezTo>
                  <a:pt x="83" y="72"/>
                  <a:pt x="92" y="70"/>
                  <a:pt x="100" y="67"/>
                </a:cubicBezTo>
                <a:cubicBezTo>
                  <a:pt x="105" y="65"/>
                  <a:pt x="109" y="64"/>
                  <a:pt x="113" y="62"/>
                </a:cubicBezTo>
                <a:cubicBezTo>
                  <a:pt x="115" y="61"/>
                  <a:pt x="118" y="61"/>
                  <a:pt x="120" y="60"/>
                </a:cubicBezTo>
                <a:cubicBezTo>
                  <a:pt x="120" y="60"/>
                  <a:pt x="125" y="57"/>
                  <a:pt x="122" y="59"/>
                </a:cubicBezTo>
                <a:cubicBezTo>
                  <a:pt x="113" y="64"/>
                  <a:pt x="103" y="68"/>
                  <a:pt x="93" y="72"/>
                </a:cubicBezTo>
                <a:cubicBezTo>
                  <a:pt x="92" y="72"/>
                  <a:pt x="92" y="72"/>
                  <a:pt x="92" y="72"/>
                </a:cubicBezTo>
                <a:cubicBezTo>
                  <a:pt x="87" y="74"/>
                  <a:pt x="83" y="76"/>
                  <a:pt x="78" y="79"/>
                </a:cubicBezTo>
                <a:cubicBezTo>
                  <a:pt x="77" y="78"/>
                  <a:pt x="75" y="77"/>
                  <a:pt x="74" y="75"/>
                </a:cubicBezTo>
                <a:close/>
                <a:moveTo>
                  <a:pt x="110" y="69"/>
                </a:moveTo>
                <a:cubicBezTo>
                  <a:pt x="110" y="69"/>
                  <a:pt x="110" y="69"/>
                  <a:pt x="109" y="68"/>
                </a:cubicBezTo>
                <a:cubicBezTo>
                  <a:pt x="109" y="68"/>
                  <a:pt x="109" y="68"/>
                  <a:pt x="109" y="68"/>
                </a:cubicBezTo>
                <a:cubicBezTo>
                  <a:pt x="112" y="67"/>
                  <a:pt x="115" y="66"/>
                  <a:pt x="118" y="65"/>
                </a:cubicBezTo>
                <a:cubicBezTo>
                  <a:pt x="119" y="64"/>
                  <a:pt x="120" y="64"/>
                  <a:pt x="121" y="63"/>
                </a:cubicBezTo>
                <a:cubicBezTo>
                  <a:pt x="124" y="62"/>
                  <a:pt x="121" y="64"/>
                  <a:pt x="120" y="65"/>
                </a:cubicBezTo>
                <a:cubicBezTo>
                  <a:pt x="117" y="67"/>
                  <a:pt x="113" y="67"/>
                  <a:pt x="110" y="69"/>
                </a:cubicBezTo>
                <a:close/>
                <a:moveTo>
                  <a:pt x="123" y="62"/>
                </a:moveTo>
                <a:cubicBezTo>
                  <a:pt x="121" y="62"/>
                  <a:pt x="119" y="64"/>
                  <a:pt x="117" y="64"/>
                </a:cubicBezTo>
                <a:cubicBezTo>
                  <a:pt x="114" y="66"/>
                  <a:pt x="112" y="67"/>
                  <a:pt x="109" y="68"/>
                </a:cubicBezTo>
                <a:cubicBezTo>
                  <a:pt x="109" y="68"/>
                  <a:pt x="109" y="68"/>
                  <a:pt x="109" y="68"/>
                </a:cubicBezTo>
                <a:cubicBezTo>
                  <a:pt x="109" y="68"/>
                  <a:pt x="109" y="68"/>
                  <a:pt x="108" y="68"/>
                </a:cubicBezTo>
                <a:cubicBezTo>
                  <a:pt x="108" y="67"/>
                  <a:pt x="107" y="67"/>
                  <a:pt x="107" y="67"/>
                </a:cubicBezTo>
                <a:cubicBezTo>
                  <a:pt x="106" y="67"/>
                  <a:pt x="106" y="67"/>
                  <a:pt x="106" y="68"/>
                </a:cubicBezTo>
                <a:cubicBezTo>
                  <a:pt x="105" y="68"/>
                  <a:pt x="105" y="68"/>
                  <a:pt x="104" y="68"/>
                </a:cubicBezTo>
                <a:cubicBezTo>
                  <a:pt x="106" y="67"/>
                  <a:pt x="107" y="67"/>
                  <a:pt x="109" y="66"/>
                </a:cubicBezTo>
                <a:cubicBezTo>
                  <a:pt x="112" y="65"/>
                  <a:pt x="116" y="63"/>
                  <a:pt x="119" y="61"/>
                </a:cubicBezTo>
                <a:cubicBezTo>
                  <a:pt x="121" y="60"/>
                  <a:pt x="123" y="60"/>
                  <a:pt x="125" y="58"/>
                </a:cubicBezTo>
                <a:cubicBezTo>
                  <a:pt x="124" y="60"/>
                  <a:pt x="124" y="61"/>
                  <a:pt x="123" y="62"/>
                </a:cubicBezTo>
                <a:cubicBezTo>
                  <a:pt x="123" y="62"/>
                  <a:pt x="123" y="62"/>
                  <a:pt x="123" y="62"/>
                </a:cubicBezTo>
                <a:close/>
                <a:moveTo>
                  <a:pt x="97" y="74"/>
                </a:moveTo>
                <a:cubicBezTo>
                  <a:pt x="96" y="73"/>
                  <a:pt x="95" y="73"/>
                  <a:pt x="95" y="73"/>
                </a:cubicBezTo>
                <a:cubicBezTo>
                  <a:pt x="96" y="72"/>
                  <a:pt x="97" y="72"/>
                  <a:pt x="97" y="71"/>
                </a:cubicBezTo>
                <a:cubicBezTo>
                  <a:pt x="99" y="71"/>
                  <a:pt x="101" y="70"/>
                  <a:pt x="103" y="69"/>
                </a:cubicBezTo>
                <a:cubicBezTo>
                  <a:pt x="104" y="69"/>
                  <a:pt x="106" y="69"/>
                  <a:pt x="104" y="70"/>
                </a:cubicBezTo>
                <a:cubicBezTo>
                  <a:pt x="101" y="71"/>
                  <a:pt x="99" y="72"/>
                  <a:pt x="97" y="74"/>
                </a:cubicBezTo>
                <a:cubicBezTo>
                  <a:pt x="97" y="74"/>
                  <a:pt x="97" y="74"/>
                  <a:pt x="97" y="74"/>
                </a:cubicBezTo>
                <a:close/>
                <a:moveTo>
                  <a:pt x="101" y="72"/>
                </a:moveTo>
                <a:cubicBezTo>
                  <a:pt x="102" y="71"/>
                  <a:pt x="104" y="71"/>
                  <a:pt x="106" y="70"/>
                </a:cubicBezTo>
                <a:cubicBezTo>
                  <a:pt x="106" y="70"/>
                  <a:pt x="106" y="71"/>
                  <a:pt x="106" y="71"/>
                </a:cubicBezTo>
                <a:cubicBezTo>
                  <a:pt x="104" y="72"/>
                  <a:pt x="103" y="72"/>
                  <a:pt x="102" y="73"/>
                </a:cubicBezTo>
                <a:cubicBezTo>
                  <a:pt x="100" y="73"/>
                  <a:pt x="97" y="74"/>
                  <a:pt x="101" y="72"/>
                </a:cubicBezTo>
                <a:close/>
                <a:moveTo>
                  <a:pt x="82" y="80"/>
                </a:moveTo>
                <a:cubicBezTo>
                  <a:pt x="81" y="80"/>
                  <a:pt x="80" y="80"/>
                  <a:pt x="79" y="79"/>
                </a:cubicBezTo>
                <a:cubicBezTo>
                  <a:pt x="83" y="77"/>
                  <a:pt x="86" y="76"/>
                  <a:pt x="90" y="75"/>
                </a:cubicBezTo>
                <a:cubicBezTo>
                  <a:pt x="88" y="77"/>
                  <a:pt x="85" y="80"/>
                  <a:pt x="82" y="80"/>
                </a:cubicBezTo>
                <a:close/>
                <a:moveTo>
                  <a:pt x="98" y="74"/>
                </a:moveTo>
                <a:cubicBezTo>
                  <a:pt x="101" y="74"/>
                  <a:pt x="103" y="73"/>
                  <a:pt x="105" y="72"/>
                </a:cubicBezTo>
                <a:cubicBezTo>
                  <a:pt x="104" y="74"/>
                  <a:pt x="101" y="74"/>
                  <a:pt x="98" y="74"/>
                </a:cubicBezTo>
                <a:close/>
                <a:moveTo>
                  <a:pt x="113" y="70"/>
                </a:moveTo>
                <a:cubicBezTo>
                  <a:pt x="115" y="70"/>
                  <a:pt x="116" y="69"/>
                  <a:pt x="117" y="69"/>
                </a:cubicBezTo>
                <a:cubicBezTo>
                  <a:pt x="116" y="69"/>
                  <a:pt x="115" y="70"/>
                  <a:pt x="113" y="70"/>
                </a:cubicBezTo>
                <a:close/>
                <a:moveTo>
                  <a:pt x="119" y="68"/>
                </a:moveTo>
                <a:cubicBezTo>
                  <a:pt x="119" y="68"/>
                  <a:pt x="119" y="68"/>
                  <a:pt x="119" y="68"/>
                </a:cubicBezTo>
                <a:cubicBezTo>
                  <a:pt x="116" y="68"/>
                  <a:pt x="114" y="69"/>
                  <a:pt x="111" y="69"/>
                </a:cubicBezTo>
                <a:cubicBezTo>
                  <a:pt x="114" y="67"/>
                  <a:pt x="120" y="67"/>
                  <a:pt x="122" y="64"/>
                </a:cubicBezTo>
                <a:cubicBezTo>
                  <a:pt x="121" y="65"/>
                  <a:pt x="120" y="67"/>
                  <a:pt x="119" y="68"/>
                </a:cubicBezTo>
                <a:close/>
                <a:moveTo>
                  <a:pt x="125" y="57"/>
                </a:moveTo>
                <a:cubicBezTo>
                  <a:pt x="115" y="60"/>
                  <a:pt x="106" y="64"/>
                  <a:pt x="97" y="67"/>
                </a:cubicBezTo>
                <a:cubicBezTo>
                  <a:pt x="93" y="68"/>
                  <a:pt x="90" y="70"/>
                  <a:pt x="86" y="71"/>
                </a:cubicBezTo>
                <a:cubicBezTo>
                  <a:pt x="92" y="68"/>
                  <a:pt x="98" y="66"/>
                  <a:pt x="103" y="63"/>
                </a:cubicBezTo>
                <a:cubicBezTo>
                  <a:pt x="110" y="60"/>
                  <a:pt x="118" y="59"/>
                  <a:pt x="124" y="54"/>
                </a:cubicBezTo>
                <a:cubicBezTo>
                  <a:pt x="125" y="55"/>
                  <a:pt x="125" y="56"/>
                  <a:pt x="125" y="57"/>
                </a:cubicBezTo>
                <a:close/>
                <a:moveTo>
                  <a:pt x="126" y="35"/>
                </a:moveTo>
                <a:cubicBezTo>
                  <a:pt x="110" y="42"/>
                  <a:pt x="94" y="47"/>
                  <a:pt x="78" y="54"/>
                </a:cubicBezTo>
                <a:cubicBezTo>
                  <a:pt x="73" y="56"/>
                  <a:pt x="67" y="59"/>
                  <a:pt x="62" y="61"/>
                </a:cubicBezTo>
                <a:cubicBezTo>
                  <a:pt x="68" y="58"/>
                  <a:pt x="74" y="55"/>
                  <a:pt x="80" y="53"/>
                </a:cubicBezTo>
                <a:cubicBezTo>
                  <a:pt x="95" y="46"/>
                  <a:pt x="109" y="40"/>
                  <a:pt x="122" y="31"/>
                </a:cubicBezTo>
                <a:cubicBezTo>
                  <a:pt x="124" y="32"/>
                  <a:pt x="125" y="33"/>
                  <a:pt x="126" y="35"/>
                </a:cubicBezTo>
                <a:close/>
                <a:moveTo>
                  <a:pt x="121" y="31"/>
                </a:moveTo>
                <a:cubicBezTo>
                  <a:pt x="115" y="34"/>
                  <a:pt x="108" y="38"/>
                  <a:pt x="102" y="41"/>
                </a:cubicBezTo>
                <a:cubicBezTo>
                  <a:pt x="94" y="44"/>
                  <a:pt x="86" y="48"/>
                  <a:pt x="78" y="51"/>
                </a:cubicBezTo>
                <a:cubicBezTo>
                  <a:pt x="76" y="52"/>
                  <a:pt x="75" y="53"/>
                  <a:pt x="73" y="54"/>
                </a:cubicBezTo>
                <a:cubicBezTo>
                  <a:pt x="74" y="53"/>
                  <a:pt x="75" y="53"/>
                  <a:pt x="76" y="52"/>
                </a:cubicBezTo>
                <a:cubicBezTo>
                  <a:pt x="83" y="49"/>
                  <a:pt x="90" y="46"/>
                  <a:pt x="97" y="43"/>
                </a:cubicBezTo>
                <a:cubicBezTo>
                  <a:pt x="104" y="39"/>
                  <a:pt x="110" y="35"/>
                  <a:pt x="117" y="30"/>
                </a:cubicBezTo>
                <a:cubicBezTo>
                  <a:pt x="118" y="30"/>
                  <a:pt x="120" y="30"/>
                  <a:pt x="121" y="31"/>
                </a:cubicBezTo>
                <a:close/>
                <a:moveTo>
                  <a:pt x="113" y="26"/>
                </a:moveTo>
                <a:cubicBezTo>
                  <a:pt x="113" y="26"/>
                  <a:pt x="113" y="26"/>
                  <a:pt x="113" y="26"/>
                </a:cubicBezTo>
                <a:cubicBezTo>
                  <a:pt x="105" y="29"/>
                  <a:pt x="97" y="33"/>
                  <a:pt x="90" y="37"/>
                </a:cubicBezTo>
                <a:cubicBezTo>
                  <a:pt x="81" y="40"/>
                  <a:pt x="73" y="43"/>
                  <a:pt x="65" y="47"/>
                </a:cubicBezTo>
                <a:cubicBezTo>
                  <a:pt x="56" y="51"/>
                  <a:pt x="48" y="56"/>
                  <a:pt x="39" y="61"/>
                </a:cubicBezTo>
                <a:cubicBezTo>
                  <a:pt x="32" y="64"/>
                  <a:pt x="24" y="66"/>
                  <a:pt x="18" y="71"/>
                </a:cubicBezTo>
                <a:cubicBezTo>
                  <a:pt x="18" y="71"/>
                  <a:pt x="17" y="71"/>
                  <a:pt x="17" y="70"/>
                </a:cubicBezTo>
                <a:cubicBezTo>
                  <a:pt x="31" y="60"/>
                  <a:pt x="47" y="52"/>
                  <a:pt x="63" y="45"/>
                </a:cubicBezTo>
                <a:cubicBezTo>
                  <a:pt x="73" y="40"/>
                  <a:pt x="82" y="35"/>
                  <a:pt x="92" y="31"/>
                </a:cubicBezTo>
                <a:cubicBezTo>
                  <a:pt x="99" y="28"/>
                  <a:pt x="107" y="25"/>
                  <a:pt x="113" y="19"/>
                </a:cubicBezTo>
                <a:cubicBezTo>
                  <a:pt x="114" y="21"/>
                  <a:pt x="114" y="24"/>
                  <a:pt x="113" y="26"/>
                </a:cubicBezTo>
                <a:close/>
                <a:moveTo>
                  <a:pt x="113" y="18"/>
                </a:moveTo>
                <a:cubicBezTo>
                  <a:pt x="111" y="19"/>
                  <a:pt x="109" y="21"/>
                  <a:pt x="107" y="22"/>
                </a:cubicBezTo>
                <a:cubicBezTo>
                  <a:pt x="104" y="23"/>
                  <a:pt x="101" y="25"/>
                  <a:pt x="98" y="26"/>
                </a:cubicBezTo>
                <a:cubicBezTo>
                  <a:pt x="92" y="29"/>
                  <a:pt x="85" y="32"/>
                  <a:pt x="78" y="35"/>
                </a:cubicBezTo>
                <a:cubicBezTo>
                  <a:pt x="65" y="41"/>
                  <a:pt x="52" y="48"/>
                  <a:pt x="39" y="54"/>
                </a:cubicBezTo>
                <a:cubicBezTo>
                  <a:pt x="33" y="57"/>
                  <a:pt x="27" y="60"/>
                  <a:pt x="22" y="63"/>
                </a:cubicBezTo>
                <a:cubicBezTo>
                  <a:pt x="34" y="56"/>
                  <a:pt x="46" y="49"/>
                  <a:pt x="58" y="43"/>
                </a:cubicBezTo>
                <a:cubicBezTo>
                  <a:pt x="71" y="36"/>
                  <a:pt x="84" y="30"/>
                  <a:pt x="97" y="23"/>
                </a:cubicBezTo>
                <a:cubicBezTo>
                  <a:pt x="99" y="21"/>
                  <a:pt x="101" y="20"/>
                  <a:pt x="103" y="18"/>
                </a:cubicBezTo>
                <a:cubicBezTo>
                  <a:pt x="104" y="18"/>
                  <a:pt x="105" y="17"/>
                  <a:pt x="106" y="16"/>
                </a:cubicBezTo>
                <a:cubicBezTo>
                  <a:pt x="106" y="16"/>
                  <a:pt x="107" y="16"/>
                  <a:pt x="107" y="15"/>
                </a:cubicBezTo>
                <a:cubicBezTo>
                  <a:pt x="108" y="15"/>
                  <a:pt x="109" y="15"/>
                  <a:pt x="109" y="14"/>
                </a:cubicBezTo>
                <a:cubicBezTo>
                  <a:pt x="110" y="15"/>
                  <a:pt x="111" y="15"/>
                  <a:pt x="111" y="16"/>
                </a:cubicBezTo>
                <a:cubicBezTo>
                  <a:pt x="112" y="16"/>
                  <a:pt x="112" y="17"/>
                  <a:pt x="113" y="18"/>
                </a:cubicBezTo>
                <a:close/>
                <a:moveTo>
                  <a:pt x="109" y="14"/>
                </a:moveTo>
                <a:cubicBezTo>
                  <a:pt x="108" y="14"/>
                  <a:pt x="108" y="14"/>
                  <a:pt x="108" y="14"/>
                </a:cubicBezTo>
                <a:cubicBezTo>
                  <a:pt x="108" y="14"/>
                  <a:pt x="108" y="14"/>
                  <a:pt x="108" y="14"/>
                </a:cubicBezTo>
                <a:cubicBezTo>
                  <a:pt x="106" y="15"/>
                  <a:pt x="105" y="16"/>
                  <a:pt x="103" y="17"/>
                </a:cubicBezTo>
                <a:cubicBezTo>
                  <a:pt x="97" y="20"/>
                  <a:pt x="91" y="24"/>
                  <a:pt x="85" y="27"/>
                </a:cubicBezTo>
                <a:cubicBezTo>
                  <a:pt x="72" y="33"/>
                  <a:pt x="59" y="38"/>
                  <a:pt x="47" y="45"/>
                </a:cubicBezTo>
                <a:cubicBezTo>
                  <a:pt x="41" y="49"/>
                  <a:pt x="34" y="53"/>
                  <a:pt x="28" y="56"/>
                </a:cubicBezTo>
                <a:cubicBezTo>
                  <a:pt x="26" y="57"/>
                  <a:pt x="23" y="58"/>
                  <a:pt x="21" y="60"/>
                </a:cubicBezTo>
                <a:cubicBezTo>
                  <a:pt x="42" y="45"/>
                  <a:pt x="66" y="34"/>
                  <a:pt x="88" y="21"/>
                </a:cubicBezTo>
                <a:cubicBezTo>
                  <a:pt x="90" y="20"/>
                  <a:pt x="91" y="19"/>
                  <a:pt x="92" y="18"/>
                </a:cubicBezTo>
                <a:cubicBezTo>
                  <a:pt x="93" y="17"/>
                  <a:pt x="93" y="17"/>
                  <a:pt x="94" y="17"/>
                </a:cubicBezTo>
                <a:cubicBezTo>
                  <a:pt x="94" y="17"/>
                  <a:pt x="94" y="17"/>
                  <a:pt x="94" y="17"/>
                </a:cubicBezTo>
                <a:cubicBezTo>
                  <a:pt x="94" y="17"/>
                  <a:pt x="95" y="18"/>
                  <a:pt x="96" y="17"/>
                </a:cubicBezTo>
                <a:cubicBezTo>
                  <a:pt x="99" y="14"/>
                  <a:pt x="104" y="12"/>
                  <a:pt x="109" y="14"/>
                </a:cubicBezTo>
                <a:close/>
                <a:moveTo>
                  <a:pt x="84" y="6"/>
                </a:moveTo>
                <a:cubicBezTo>
                  <a:pt x="80" y="7"/>
                  <a:pt x="76" y="10"/>
                  <a:pt x="73" y="13"/>
                </a:cubicBezTo>
                <a:cubicBezTo>
                  <a:pt x="75" y="8"/>
                  <a:pt x="80" y="6"/>
                  <a:pt x="84" y="6"/>
                </a:cubicBezTo>
                <a:close/>
                <a:moveTo>
                  <a:pt x="70" y="14"/>
                </a:moveTo>
                <a:cubicBezTo>
                  <a:pt x="65" y="18"/>
                  <a:pt x="59" y="22"/>
                  <a:pt x="53" y="25"/>
                </a:cubicBezTo>
                <a:cubicBezTo>
                  <a:pt x="41" y="32"/>
                  <a:pt x="28" y="38"/>
                  <a:pt x="16" y="45"/>
                </a:cubicBezTo>
                <a:cubicBezTo>
                  <a:pt x="13" y="47"/>
                  <a:pt x="10" y="49"/>
                  <a:pt x="7" y="50"/>
                </a:cubicBezTo>
                <a:cubicBezTo>
                  <a:pt x="10" y="49"/>
                  <a:pt x="13" y="46"/>
                  <a:pt x="15" y="44"/>
                </a:cubicBezTo>
                <a:cubicBezTo>
                  <a:pt x="21" y="40"/>
                  <a:pt x="27" y="37"/>
                  <a:pt x="33" y="33"/>
                </a:cubicBezTo>
                <a:cubicBezTo>
                  <a:pt x="39" y="30"/>
                  <a:pt x="46" y="26"/>
                  <a:pt x="52" y="22"/>
                </a:cubicBezTo>
                <a:cubicBezTo>
                  <a:pt x="57" y="20"/>
                  <a:pt x="62" y="16"/>
                  <a:pt x="66" y="13"/>
                </a:cubicBezTo>
                <a:cubicBezTo>
                  <a:pt x="67" y="13"/>
                  <a:pt x="67" y="13"/>
                  <a:pt x="67" y="13"/>
                </a:cubicBezTo>
                <a:cubicBezTo>
                  <a:pt x="68" y="12"/>
                  <a:pt x="68" y="12"/>
                  <a:pt x="69" y="12"/>
                </a:cubicBezTo>
                <a:cubicBezTo>
                  <a:pt x="69" y="12"/>
                  <a:pt x="69" y="13"/>
                  <a:pt x="69" y="13"/>
                </a:cubicBezTo>
                <a:cubicBezTo>
                  <a:pt x="70" y="14"/>
                  <a:pt x="70" y="14"/>
                  <a:pt x="70" y="14"/>
                </a:cubicBezTo>
                <a:close/>
                <a:moveTo>
                  <a:pt x="58" y="5"/>
                </a:moveTo>
                <a:cubicBezTo>
                  <a:pt x="59" y="5"/>
                  <a:pt x="60" y="5"/>
                  <a:pt x="61" y="5"/>
                </a:cubicBezTo>
                <a:cubicBezTo>
                  <a:pt x="59" y="6"/>
                  <a:pt x="57" y="8"/>
                  <a:pt x="54" y="9"/>
                </a:cubicBezTo>
                <a:cubicBezTo>
                  <a:pt x="54" y="9"/>
                  <a:pt x="53" y="10"/>
                  <a:pt x="53" y="10"/>
                </a:cubicBezTo>
                <a:cubicBezTo>
                  <a:pt x="54" y="8"/>
                  <a:pt x="55" y="7"/>
                  <a:pt x="58" y="5"/>
                </a:cubicBezTo>
                <a:close/>
                <a:moveTo>
                  <a:pt x="47" y="14"/>
                </a:moveTo>
                <a:cubicBezTo>
                  <a:pt x="46" y="14"/>
                  <a:pt x="45" y="15"/>
                  <a:pt x="44" y="15"/>
                </a:cubicBezTo>
                <a:cubicBezTo>
                  <a:pt x="39" y="18"/>
                  <a:pt x="33" y="19"/>
                  <a:pt x="28" y="23"/>
                </a:cubicBezTo>
                <a:cubicBezTo>
                  <a:pt x="28" y="23"/>
                  <a:pt x="28" y="22"/>
                  <a:pt x="28" y="22"/>
                </a:cubicBezTo>
                <a:cubicBezTo>
                  <a:pt x="33" y="19"/>
                  <a:pt x="38" y="15"/>
                  <a:pt x="42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7" y="12"/>
                  <a:pt x="33" y="15"/>
                  <a:pt x="29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17"/>
                  <a:pt x="29" y="16"/>
                  <a:pt x="29" y="16"/>
                </a:cubicBezTo>
                <a:cubicBezTo>
                  <a:pt x="30" y="15"/>
                  <a:pt x="32" y="14"/>
                  <a:pt x="32" y="14"/>
                </a:cubicBezTo>
                <a:cubicBezTo>
                  <a:pt x="35" y="12"/>
                  <a:pt x="37" y="11"/>
                  <a:pt x="39" y="9"/>
                </a:cubicBezTo>
                <a:cubicBezTo>
                  <a:pt x="42" y="9"/>
                  <a:pt x="45" y="11"/>
                  <a:pt x="47" y="14"/>
                </a:cubicBezTo>
                <a:close/>
                <a:moveTo>
                  <a:pt x="34" y="11"/>
                </a:moveTo>
                <a:cubicBezTo>
                  <a:pt x="35" y="10"/>
                  <a:pt x="37" y="9"/>
                  <a:pt x="38" y="9"/>
                </a:cubicBezTo>
                <a:cubicBezTo>
                  <a:pt x="36" y="11"/>
                  <a:pt x="33" y="12"/>
                  <a:pt x="31" y="14"/>
                </a:cubicBezTo>
                <a:cubicBezTo>
                  <a:pt x="31" y="13"/>
                  <a:pt x="32" y="12"/>
                  <a:pt x="34" y="11"/>
                </a:cubicBezTo>
                <a:close/>
                <a:moveTo>
                  <a:pt x="23" y="24"/>
                </a:moveTo>
                <a:cubicBezTo>
                  <a:pt x="20" y="25"/>
                  <a:pt x="17" y="27"/>
                  <a:pt x="14" y="29"/>
                </a:cubicBezTo>
                <a:cubicBezTo>
                  <a:pt x="11" y="31"/>
                  <a:pt x="16" y="26"/>
                  <a:pt x="16" y="26"/>
                </a:cubicBezTo>
                <a:cubicBezTo>
                  <a:pt x="18" y="24"/>
                  <a:pt x="20" y="23"/>
                  <a:pt x="21" y="21"/>
                </a:cubicBezTo>
                <a:cubicBezTo>
                  <a:pt x="22" y="22"/>
                  <a:pt x="22" y="23"/>
                  <a:pt x="23" y="24"/>
                </a:cubicBezTo>
                <a:close/>
                <a:moveTo>
                  <a:pt x="13" y="18"/>
                </a:moveTo>
                <a:cubicBezTo>
                  <a:pt x="11" y="19"/>
                  <a:pt x="9" y="21"/>
                  <a:pt x="7" y="22"/>
                </a:cubicBezTo>
                <a:cubicBezTo>
                  <a:pt x="7" y="22"/>
                  <a:pt x="7" y="22"/>
                  <a:pt x="8" y="21"/>
                </a:cubicBezTo>
                <a:cubicBezTo>
                  <a:pt x="9" y="19"/>
                  <a:pt x="11" y="18"/>
                  <a:pt x="13" y="18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B7B0F7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>
              <a:defRPr/>
            </a:pPr>
            <a:endParaRPr lang="zh-CN" altLang="en-US" kern="0" dirty="0">
              <a:solidFill>
                <a:prstClr val="black"/>
              </a:solidFill>
              <a:latin typeface="等线"/>
              <a:ea typeface="等线"/>
            </a:endParaRP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E33FA590-2C0C-4783-B71A-072EDFAC129B}"/>
              </a:ext>
            </a:extLst>
          </p:cNvPr>
          <p:cNvSpPr txBox="1"/>
          <p:nvPr/>
        </p:nvSpPr>
        <p:spPr>
          <a:xfrm>
            <a:off x="4119720" y="2816941"/>
            <a:ext cx="3490448" cy="2056085"/>
          </a:xfrm>
          <a:prstGeom prst="ellipse">
            <a:avLst/>
          </a:prstGeom>
          <a:solidFill>
            <a:srgbClr val="FBF9F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5400" b="1" kern="0" dirty="0" err="1">
                <a:solidFill>
                  <a:srgbClr val="F3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hí</a:t>
            </a:r>
            <a:r>
              <a:rPr lang="en-US" sz="5400" b="1" kern="0" dirty="0">
                <a:solidFill>
                  <a:srgbClr val="F3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sz="5400" b="1" kern="0" dirty="0" err="1">
                <a:solidFill>
                  <a:srgbClr val="F3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hoáy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3701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48AB68CC-30A5-4FB1-8FFE-BFC2AA2FAD74}"/>
              </a:ext>
            </a:extLst>
          </p:cNvPr>
          <p:cNvSpPr txBox="1">
            <a:spLocks/>
          </p:cNvSpPr>
          <p:nvPr/>
        </p:nvSpPr>
        <p:spPr>
          <a:xfrm>
            <a:off x="282794" y="284998"/>
            <a:ext cx="11368431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oay</a:t>
            </a:r>
            <a:r>
              <a:rPr lang="en-US" sz="54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5400" b="1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56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1D13370-8CE0-4B70-8D65-EDB4A8A1F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275" y="-136416"/>
            <a:ext cx="2133293" cy="18208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710792" y="875246"/>
            <a:ext cx="10762641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457200" algn="just"/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4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Tuệ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 </a:t>
            </a:r>
            <a:r>
              <a:rPr lang="en-US" altLang="zh-CN" sz="3400" b="1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</a:t>
            </a:r>
            <a:r>
              <a:rPr lang="en-US" altLang="zh-CN" sz="3400" b="1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b="1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hoáy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siêu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lưng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 </a:t>
            </a:r>
            <a:r>
              <a:rPr lang="en-US" altLang="zh-CN" sz="34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34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say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sưa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mèo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ria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cong.</a:t>
            </a:r>
          </a:p>
          <a:p>
            <a:pPr indent="457200" algn="just"/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hướng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zh-CN" altLang="en-US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nót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”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Ai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góc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r"/>
            <a:r>
              <a:rPr lang="en-US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Phạm</a:t>
            </a:r>
            <a:r>
              <a:rPr lang="en-US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Thủy</a:t>
            </a:r>
            <a:r>
              <a:rPr lang="en-US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82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3747567" y="376546"/>
            <a:ext cx="46968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>
                <a:solidFill>
                  <a:srgbClr val="F26A4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ĐỌC CÂU </a:t>
            </a:r>
            <a:endParaRPr lang="zh-CN" altLang="en-US" sz="5000" dirty="0">
              <a:solidFill>
                <a:srgbClr val="F26A4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86FE33-8EEE-4BB4-8186-C380641BB807}"/>
              </a:ext>
            </a:extLst>
          </p:cNvPr>
          <p:cNvSpPr txBox="1"/>
          <p:nvPr/>
        </p:nvSpPr>
        <p:spPr>
          <a:xfrm>
            <a:off x="708176" y="1712518"/>
            <a:ext cx="108932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76A98A-8071-4953-BA50-4166C9D973BA}"/>
              </a:ext>
            </a:extLst>
          </p:cNvPr>
          <p:cNvCxnSpPr/>
          <p:nvPr/>
        </p:nvCxnSpPr>
        <p:spPr>
          <a:xfrm flipH="1">
            <a:off x="3355250" y="1834533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830ACC-14AA-4B6D-89B7-1CDAA7C891B2}"/>
              </a:ext>
            </a:extLst>
          </p:cNvPr>
          <p:cNvGrpSpPr/>
          <p:nvPr/>
        </p:nvGrpSpPr>
        <p:grpSpPr>
          <a:xfrm>
            <a:off x="2817071" y="2546677"/>
            <a:ext cx="249979" cy="628593"/>
            <a:chOff x="3075709" y="1064527"/>
            <a:chExt cx="324390" cy="82661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D10629-35A7-4437-AFD8-4C9706600F0B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F355AD-EED0-4717-AAD0-8282B2A56FCA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2B0BE0-1910-43A0-86D4-10E624FC8E8D}"/>
              </a:ext>
            </a:extLst>
          </p:cNvPr>
          <p:cNvCxnSpPr/>
          <p:nvPr/>
        </p:nvCxnSpPr>
        <p:spPr>
          <a:xfrm flipH="1">
            <a:off x="7293255" y="1834532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picture containing shape&#10;&#10;Description automatically generated">
            <a:extLst>
              <a:ext uri="{FF2B5EF4-FFF2-40B4-BE49-F238E27FC236}">
                <a16:creationId xmlns:a16="http://schemas.microsoft.com/office/drawing/2014/main" id="{C8A2F860-950F-46E7-AE9B-62BDD29A9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17" y="3575823"/>
            <a:ext cx="2868165" cy="24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407</TotalTime>
  <Words>1286</Words>
  <Application>Microsoft Office PowerPoint</Application>
  <PresentationFormat>Widescreen</PresentationFormat>
  <Paragraphs>107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.VnArial</vt:lpstr>
      <vt:lpstr>Calibri Light</vt:lpstr>
      <vt:lpstr>HL Hoctro</vt:lpstr>
      <vt:lpstr>等线</vt:lpstr>
      <vt:lpstr>Calibri</vt:lpstr>
      <vt:lpstr>Arial-Rounded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349</cp:revision>
  <dcterms:created xsi:type="dcterms:W3CDTF">2021-08-06T07:04:41Z</dcterms:created>
  <dcterms:modified xsi:type="dcterms:W3CDTF">2023-02-18T13:02:58Z</dcterms:modified>
  <cp:category>9Slide.vn</cp:category>
</cp:coreProperties>
</file>