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11" r:id="rId2"/>
    <p:sldId id="312" r:id="rId3"/>
    <p:sldId id="297" r:id="rId4"/>
    <p:sldId id="278" r:id="rId5"/>
    <p:sldId id="282" r:id="rId6"/>
    <p:sldId id="280" r:id="rId7"/>
    <p:sldId id="283" r:id="rId8"/>
    <p:sldId id="284" r:id="rId9"/>
    <p:sldId id="305" r:id="rId10"/>
    <p:sldId id="281" r:id="rId11"/>
    <p:sldId id="287" r:id="rId12"/>
    <p:sldId id="306" r:id="rId13"/>
    <p:sldId id="293" r:id="rId14"/>
    <p:sldId id="308" r:id="rId15"/>
    <p:sldId id="309" r:id="rId16"/>
    <p:sldId id="310" r:id="rId17"/>
    <p:sldId id="295" r:id="rId18"/>
    <p:sldId id="307" r:id="rId19"/>
    <p:sldId id="277" r:id="rId20"/>
  </p:sldIdLst>
  <p:sldSz cx="12192000" cy="6858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rial" panose="020B7200000000000000" pitchFamily="34" charset="0"/>
      <p:regular r:id="rId29"/>
      <p:bold r:id="rId30"/>
      <p:italic r:id="rId31"/>
      <p:boldItalic r:id="rId32"/>
    </p:embeddedFont>
    <p:embeddedFont>
      <p:font typeface="Arial-Rounded" panose="020B0500000000000000" pitchFamily="34" charset="-93"/>
      <p:regular r:id="rId33"/>
    </p:embeddedFont>
    <p:embeddedFont>
      <p:font typeface="맑은 고딕" panose="020B0503020000020004" pitchFamily="34" charset="-127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185"/>
    <a:srgbClr val="FFFEEC"/>
    <a:srgbClr val="F05524"/>
    <a:srgbClr val="00A74F"/>
    <a:srgbClr val="CBEC8B"/>
    <a:srgbClr val="F26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Viết lùi vào đầu dòng . Viết hoa chữ cái đầu câu , kết thúc câu có dấu chấm 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Chữ dễ viết sai chính tả như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 ngày sinh nhật em muốn bạn 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em như thế nào ? Em muốn chúc bạn điều gì nhân ngày sinh nhật bạn ? 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40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 ngày sinh nhật em muốn bạn 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em như thế nào ? Em muốn chúc bạn điều gì nhân ngày sinh nhật bạn ? ...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0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C9AEEB-7C8A-4A08-A516-DF4D17EAF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5651DCD-076A-4F63-BFDE-35A12B8AA0A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638524" y="330877"/>
            <a:ext cx="921540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086065" y="1416687"/>
            <a:ext cx="1012001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 smtClean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  <a:endParaRPr lang="en-US" sz="166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11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000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4000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C578C9-0708-4045-9F0D-09F03000B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E6F890E-270B-4F3A-AA9E-BA8F1F160306}"/>
              </a:ext>
            </a:extLst>
          </p:cNvPr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1C1D535B-61F6-4D21-B6F4-EA040EC3365E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0">
              <a:extLst>
                <a:ext uri="{FF2B5EF4-FFF2-40B4-BE49-F238E27FC236}">
                  <a16:creationId xmlns:a16="http://schemas.microsoft.com/office/drawing/2014/main" id="{E4749C29-1D9A-45EB-BCB3-CD496632302B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rgbClr val="FFFEEC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8">
            <a:extLst>
              <a:ext uri="{FF2B5EF4-FFF2-40B4-BE49-F238E27FC236}">
                <a16:creationId xmlns:a16="http://schemas.microsoft.com/office/drawing/2014/main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7EE5D83A-4E42-41BD-9D24-2A496F4AF266}"/>
              </a:ext>
            </a:extLst>
          </p:cNvPr>
          <p:cNvSpPr/>
          <p:nvPr/>
        </p:nvSpPr>
        <p:spPr>
          <a:xfrm>
            <a:off x="1799209" y="1773465"/>
            <a:ext cx="9153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4488" algn="just"/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huơ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3" name="Picture 12" descr="A picture containing indoor, doll&#10;&#10;Description automatically generated">
            <a:extLst>
              <a:ext uri="{FF2B5EF4-FFF2-40B4-BE49-F238E27FC236}">
                <a16:creationId xmlns:a16="http://schemas.microsoft.com/office/drawing/2014/main" id="{D82FD7E8-2AD2-4A3D-804F-6DF0903A6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56" y="3096904"/>
            <a:ext cx="5179409" cy="28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4B968C-7692-4BB1-8D13-CF85949EE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544" y="1795622"/>
            <a:ext cx="12192000" cy="3266756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05E4BE-B07B-465E-BF39-BD09C7E24758}"/>
              </a:ext>
            </a:extLst>
          </p:cNvPr>
          <p:cNvCxnSpPr>
            <a:cxnSpLocks/>
          </p:cNvCxnSpPr>
          <p:nvPr/>
        </p:nvCxnSpPr>
        <p:spPr>
          <a:xfrm>
            <a:off x="6884670" y="2908068"/>
            <a:ext cx="1243330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331A88-4522-40CE-B903-C842A3617E8B}"/>
              </a:ext>
            </a:extLst>
          </p:cNvPr>
          <p:cNvCxnSpPr>
            <a:cxnSpLocks/>
          </p:cNvCxnSpPr>
          <p:nvPr/>
        </p:nvCxnSpPr>
        <p:spPr>
          <a:xfrm>
            <a:off x="1277183" y="3895320"/>
            <a:ext cx="1844708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628B310-7C80-4EAF-BCEE-3C3B0D96FC74}"/>
              </a:ext>
            </a:extLst>
          </p:cNvPr>
          <p:cNvSpPr/>
          <p:nvPr/>
        </p:nvSpPr>
        <p:spPr>
          <a:xfrm>
            <a:off x="1162613" y="1908808"/>
            <a:ext cx="1225987" cy="1225987"/>
          </a:xfrm>
          <a:prstGeom prst="ellipse">
            <a:avLst/>
          </a:prstGeom>
          <a:noFill/>
          <a:ln w="19050"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9F31B6-2E19-4816-8C50-2575580F87AD}"/>
              </a:ext>
            </a:extLst>
          </p:cNvPr>
          <p:cNvSpPr/>
          <p:nvPr/>
        </p:nvSpPr>
        <p:spPr>
          <a:xfrm>
            <a:off x="195604" y="2998701"/>
            <a:ext cx="948537" cy="1074536"/>
          </a:xfrm>
          <a:prstGeom prst="ellipse">
            <a:avLst/>
          </a:prstGeom>
          <a:noFill/>
          <a:ln w="19050"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3B918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oăc</a:t>
              </a:r>
              <a:endParaRPr lang="en-US" altLang="zh-CN" sz="6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28909" y="2817364"/>
              <a:ext cx="1719411" cy="1096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ngúc</a:t>
              </a:r>
              <a:r>
                <a:rPr lang="en-US" altLang="zh-CN" sz="4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ngoắc</a:t>
              </a:r>
              <a:endParaRPr lang="zh-CN" altLang="en-US" sz="4800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12FC6B-396D-469B-AA86-CDAD89568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986" y="4017008"/>
            <a:ext cx="1670449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3B918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oac</a:t>
              </a:r>
              <a:endParaRPr lang="en-US" altLang="zh-CN" sz="6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28909" y="2817364"/>
              <a:ext cx="1719411" cy="1096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áo</a:t>
              </a:r>
              <a:r>
                <a:rPr lang="en-US" altLang="zh-CN" sz="48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8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khoác</a:t>
              </a:r>
              <a:endParaRPr lang="zh-CN" alt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1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3B918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uơ</a:t>
              </a:r>
              <a:endParaRPr lang="en-US" altLang="zh-CN" sz="6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28909" y="3049935"/>
              <a:ext cx="1719411" cy="644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huơ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0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51595" y="164225"/>
            <a:ext cx="107799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đọc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vần 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vi-VN" sz="5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48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67880-93F0-48B2-82B5-F395C69C3A65}"/>
              </a:ext>
            </a:extLst>
          </p:cNvPr>
          <p:cNvGrpSpPr/>
          <p:nvPr/>
        </p:nvGrpSpPr>
        <p:grpSpPr>
          <a:xfrm>
            <a:off x="1755294" y="2765836"/>
            <a:ext cx="3077585" cy="3077585"/>
            <a:chOff x="1613752" y="2354137"/>
            <a:chExt cx="2149726" cy="2149726"/>
          </a:xfrm>
        </p:grpSpPr>
        <p:pic>
          <p:nvPicPr>
            <p:cNvPr id="18" name="Picture 17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3AF86925-34B6-4263-96FD-8C9E9961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19" name="8">
              <a:extLst>
                <a:ext uri="{FF2B5EF4-FFF2-40B4-BE49-F238E27FC236}">
                  <a16:creationId xmlns:a16="http://schemas.microsoft.com/office/drawing/2014/main" id="{DA6B8371-E36D-4C59-A6DE-A8F8711D8E74}"/>
                </a:ext>
              </a:extLst>
            </p:cNvPr>
            <p:cNvSpPr/>
            <p:nvPr/>
          </p:nvSpPr>
          <p:spPr>
            <a:xfrm>
              <a:off x="1983106" y="3023662"/>
              <a:ext cx="1411018" cy="709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3B9185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ưa</a:t>
              </a:r>
              <a:endParaRPr lang="en-US" altLang="zh-CN" sz="6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9D6274E1-2035-43A1-89D0-BBE3C1A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2" t="38436" r="32092" b="40733"/>
          <a:stretch/>
        </p:blipFill>
        <p:spPr>
          <a:xfrm>
            <a:off x="5033878" y="3842995"/>
            <a:ext cx="1424540" cy="92326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A691D8-DDC0-4790-AE6D-45EF44C7F7F5}"/>
              </a:ext>
            </a:extLst>
          </p:cNvPr>
          <p:cNvGrpSpPr/>
          <p:nvPr/>
        </p:nvGrpSpPr>
        <p:grpSpPr>
          <a:xfrm>
            <a:off x="6786192" y="2765836"/>
            <a:ext cx="3077585" cy="3077585"/>
            <a:chOff x="1613752" y="2354137"/>
            <a:chExt cx="2149726" cy="2149726"/>
          </a:xfrm>
        </p:grpSpPr>
        <p:pic>
          <p:nvPicPr>
            <p:cNvPr id="22" name="Picture 21" descr="A picture containing text, gear&#10;&#10;Description automatically generated">
              <a:extLst>
                <a:ext uri="{FF2B5EF4-FFF2-40B4-BE49-F238E27FC236}">
                  <a16:creationId xmlns:a16="http://schemas.microsoft.com/office/drawing/2014/main" id="{2285886D-2960-478B-B373-17BA4F66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752" y="2354137"/>
              <a:ext cx="2149726" cy="2149726"/>
            </a:xfrm>
            <a:prstGeom prst="rect">
              <a:avLst/>
            </a:prstGeom>
          </p:spPr>
        </p:pic>
        <p:sp>
          <p:nvSpPr>
            <p:cNvPr id="23" name="8">
              <a:extLst>
                <a:ext uri="{FF2B5EF4-FFF2-40B4-BE49-F238E27FC236}">
                  <a16:creationId xmlns:a16="http://schemas.microsoft.com/office/drawing/2014/main" id="{3C03FFEC-48F2-4456-8D2C-DFA94A3C2CD0}"/>
                </a:ext>
              </a:extLst>
            </p:cNvPr>
            <p:cNvSpPr/>
            <p:nvPr/>
          </p:nvSpPr>
          <p:spPr>
            <a:xfrm>
              <a:off x="1828909" y="3049935"/>
              <a:ext cx="1719411" cy="644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4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4800" b="1" dirty="0">
              <a:solidFill>
                <a:srgbClr val="3B918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5659E0-53DD-46EE-B9CC-FFF3720C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901" y="1949116"/>
            <a:ext cx="6906197" cy="4028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68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C9BD2668-40A0-4012-A8D2-F6E8261CD3B4}"/>
              </a:ext>
            </a:extLst>
          </p:cNvPr>
          <p:cNvSpPr/>
          <p:nvPr/>
        </p:nvSpPr>
        <p:spPr>
          <a:xfrm>
            <a:off x="1243176" y="265941"/>
            <a:ext cx="1054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4800" b="1" dirty="0">
              <a:solidFill>
                <a:srgbClr val="3B9185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1A9889-B691-4198-AA4F-5C960D4C3F36}"/>
              </a:ext>
            </a:extLst>
          </p:cNvPr>
          <p:cNvGrpSpPr/>
          <p:nvPr/>
        </p:nvGrpSpPr>
        <p:grpSpPr>
          <a:xfrm>
            <a:off x="266163" y="197790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FA9642F-0485-411E-AD76-A4867FB23399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3C58B5-A944-42DE-9D43-E889F2CB7EF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5659E0-53DD-46EE-B9CC-FFF3720C8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188" y="1576138"/>
            <a:ext cx="6208758" cy="448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843A477-29D3-4489-BD23-28EC26849E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0"/>
          <a:stretch/>
        </p:blipFill>
        <p:spPr>
          <a:xfrm>
            <a:off x="4172191" y="3943412"/>
            <a:ext cx="1862464" cy="3009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C546F4-84A7-4BD9-9920-3AF4BC67DF6D}"/>
              </a:ext>
            </a:extLst>
          </p:cNvPr>
          <p:cNvGrpSpPr/>
          <p:nvPr/>
        </p:nvGrpSpPr>
        <p:grpSpPr>
          <a:xfrm>
            <a:off x="266164" y="2081463"/>
            <a:ext cx="4583484" cy="2752003"/>
            <a:chOff x="-203050" y="1530404"/>
            <a:chExt cx="2573482" cy="1703334"/>
          </a:xfrm>
        </p:grpSpPr>
        <p:pic>
          <p:nvPicPr>
            <p:cNvPr id="13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92BC2B01-67C6-4E46-84DF-A4D07D3E8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03050" y="1530404"/>
              <a:ext cx="2573482" cy="1703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768805-3D0A-4CD2-A38D-924B6C26A5C1}"/>
                </a:ext>
              </a:extLst>
            </p:cNvPr>
            <p:cNvSpPr txBox="1"/>
            <p:nvPr/>
          </p:nvSpPr>
          <p:spPr>
            <a:xfrm>
              <a:off x="39496" y="1688973"/>
              <a:ext cx="2129480" cy="971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muốn chúc bạn điều gì nhân ngày sinh nhật bạn ? 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0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45438E-B247-4F0B-9E2B-E5767E9362A1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C1596-7688-4E4A-9355-78DAC79BEE26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4A025E9B-8873-4495-8AF2-16CC9CED5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FFCA0FF0-2C4C-4F6E-A47A-4F6D179C9E54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95DE8878-A2F6-47B8-B5CF-C6A295172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E0416D2E-4D7A-4D38-B3E8-49C0BD7AF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89195BBB-D6FC-4A1C-AEB2-584A6FE2FD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E9E27B-1226-441F-930A-063581901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E5C286-6560-46AF-B0D9-59717E22C7F3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>
                <a:solidFill>
                  <a:srgbClr val="3B9185"/>
                </a:solidFill>
                <a:cs typeface="Arial"/>
                <a:sym typeface="Arial"/>
              </a:rPr>
              <a:t>3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7C62F4-6804-4EF3-8218-C387FFDDE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78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2B835A-DF03-4C74-85FB-8EB841672D64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12B604-3674-47CA-B209-A4C0C836B7A7}"/>
              </a:ext>
            </a:extLst>
          </p:cNvPr>
          <p:cNvSpPr/>
          <p:nvPr/>
        </p:nvSpPr>
        <p:spPr>
          <a:xfrm>
            <a:off x="2378359" y="2254060"/>
            <a:ext cx="2147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C21037-A2B2-4649-8C24-54F886254488}"/>
              </a:ext>
            </a:extLst>
          </p:cNvPr>
          <p:cNvSpPr/>
          <p:nvPr/>
        </p:nvSpPr>
        <p:spPr>
          <a:xfrm>
            <a:off x="7817433" y="2256533"/>
            <a:ext cx="2434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BAD1945F-44A8-4C61-87A9-BFF570674487}"/>
              </a:ext>
            </a:extLst>
          </p:cNvPr>
          <p:cNvSpPr/>
          <p:nvPr/>
        </p:nvSpPr>
        <p:spPr>
          <a:xfrm>
            <a:off x="5496459" y="2254060"/>
            <a:ext cx="2542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575CD7AB-B9D6-4E52-AE36-1BFA71E9D044}"/>
              </a:ext>
            </a:extLst>
          </p:cNvPr>
          <p:cNvSpPr/>
          <p:nvPr/>
        </p:nvSpPr>
        <p:spPr>
          <a:xfrm>
            <a:off x="2834531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22604 0.2560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D85B5-8752-4FC1-9EC0-1B6DED15E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01" y="1799310"/>
            <a:ext cx="11944797" cy="137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3C9E36-08DA-4595-B8E4-B29B547EE6F6}"/>
              </a:ext>
            </a:extLst>
          </p:cNvPr>
          <p:cNvSpPr/>
          <p:nvPr/>
        </p:nvSpPr>
        <p:spPr>
          <a:xfrm>
            <a:off x="132542" y="5395498"/>
            <a:ext cx="11961135" cy="663993"/>
          </a:xfrm>
          <a:prstGeom prst="rect">
            <a:avLst/>
          </a:prstGeom>
          <a:solidFill>
            <a:srgbClr val="3B9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124527" y="233887"/>
            <a:ext cx="10782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448237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423597" y="5351919"/>
            <a:ext cx="270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017338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379973" y="5351919"/>
            <a:ext cx="217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85755-D9A2-4E7D-9B61-E58DD644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69" y="2130805"/>
            <a:ext cx="5419657" cy="318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62D62-905B-43FA-91E8-F37D3FEAC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628" y="2130805"/>
            <a:ext cx="5399949" cy="318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45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E09059-8666-4C23-B466-A23038888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1808" y="1359763"/>
            <a:ext cx="5419657" cy="318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30">
            <a:extLst>
              <a:ext uri="{FF2B5EF4-FFF2-40B4-BE49-F238E27FC236}">
                <a16:creationId xmlns:a16="http://schemas.microsoft.com/office/drawing/2014/main" id="{70A5871D-BF75-4DCE-84D5-28AD58E3F2CE}"/>
              </a:ext>
            </a:extLst>
          </p:cNvPr>
          <p:cNvSpPr txBox="1"/>
          <p:nvPr/>
        </p:nvSpPr>
        <p:spPr>
          <a:xfrm>
            <a:off x="3279928" y="4711756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3D0D431A-EA33-4CAF-AF07-3AD05DA4F624}"/>
              </a:ext>
            </a:extLst>
          </p:cNvPr>
          <p:cNvSpPr txBox="1"/>
          <p:nvPr/>
        </p:nvSpPr>
        <p:spPr>
          <a:xfrm>
            <a:off x="6255288" y="4711756"/>
            <a:ext cx="270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47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39F031-DC00-4B1A-BF67-B47A47361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662" y="1379511"/>
            <a:ext cx="5399949" cy="318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30">
            <a:extLst>
              <a:ext uri="{FF2B5EF4-FFF2-40B4-BE49-F238E27FC236}">
                <a16:creationId xmlns:a16="http://schemas.microsoft.com/office/drawing/2014/main" id="{C240FB84-E07C-49CD-8E04-6A6833463D7B}"/>
              </a:ext>
            </a:extLst>
          </p:cNvPr>
          <p:cNvSpPr txBox="1"/>
          <p:nvPr/>
        </p:nvSpPr>
        <p:spPr>
          <a:xfrm>
            <a:off x="2922885" y="4730452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30">
            <a:extLst>
              <a:ext uri="{FF2B5EF4-FFF2-40B4-BE49-F238E27FC236}">
                <a16:creationId xmlns:a16="http://schemas.microsoft.com/office/drawing/2014/main" id="{30755C1E-1763-4D56-B185-FC3E9592B42A}"/>
              </a:ext>
            </a:extLst>
          </p:cNvPr>
          <p:cNvSpPr txBox="1"/>
          <p:nvPr/>
        </p:nvSpPr>
        <p:spPr>
          <a:xfrm>
            <a:off x="6285520" y="4730452"/>
            <a:ext cx="217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5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3C9E36-08DA-4595-B8E4-B29B547EE6F6}"/>
              </a:ext>
            </a:extLst>
          </p:cNvPr>
          <p:cNvSpPr/>
          <p:nvPr/>
        </p:nvSpPr>
        <p:spPr>
          <a:xfrm>
            <a:off x="132542" y="5395498"/>
            <a:ext cx="11961135" cy="663993"/>
          </a:xfrm>
          <a:prstGeom prst="rect">
            <a:avLst/>
          </a:prstGeom>
          <a:solidFill>
            <a:srgbClr val="3B9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124527" y="233887"/>
            <a:ext cx="10782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448237" y="5351919"/>
            <a:ext cx="247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423597" y="5351919"/>
            <a:ext cx="270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017338" y="5351919"/>
            <a:ext cx="292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379973" y="5351919"/>
            <a:ext cx="217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endParaRPr lang="zh-CN" alt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85755-D9A2-4E7D-9B61-E58DD644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69" y="2130805"/>
            <a:ext cx="5419657" cy="318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62D62-905B-43FA-91E8-F37D3FEAC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628" y="2130805"/>
            <a:ext cx="5399949" cy="318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208</TotalTime>
  <Words>340</Words>
  <Application>Microsoft Office PowerPoint</Application>
  <PresentationFormat>Widescreen</PresentationFormat>
  <Paragraphs>68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Times New Roman</vt:lpstr>
      <vt:lpstr>Arial Black</vt:lpstr>
      <vt:lpstr>Calibri Light</vt:lpstr>
      <vt:lpstr>Calibri</vt:lpstr>
      <vt:lpstr>.VnArial</vt:lpstr>
      <vt:lpstr>Arial-Rounded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211</cp:revision>
  <dcterms:created xsi:type="dcterms:W3CDTF">2021-08-06T07:04:41Z</dcterms:created>
  <dcterms:modified xsi:type="dcterms:W3CDTF">2023-01-29T12:29:13Z</dcterms:modified>
  <cp:category>9Slide.vn</cp:category>
</cp:coreProperties>
</file>