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sldIdLst>
    <p:sldId id="314" r:id="rId2"/>
    <p:sldId id="280" r:id="rId3"/>
    <p:sldId id="283" r:id="rId4"/>
    <p:sldId id="284" r:id="rId5"/>
    <p:sldId id="288" r:id="rId6"/>
    <p:sldId id="287" r:id="rId7"/>
    <p:sldId id="263" r:id="rId8"/>
    <p:sldId id="259" r:id="rId9"/>
    <p:sldId id="290" r:id="rId10"/>
    <p:sldId id="298" r:id="rId11"/>
    <p:sldId id="286" r:id="rId12"/>
    <p:sldId id="299" r:id="rId13"/>
    <p:sldId id="300" r:id="rId14"/>
    <p:sldId id="301" r:id="rId15"/>
    <p:sldId id="302" r:id="rId16"/>
    <p:sldId id="310" r:id="rId17"/>
    <p:sldId id="297" r:id="rId18"/>
    <p:sldId id="304" r:id="rId19"/>
    <p:sldId id="260" r:id="rId20"/>
    <p:sldId id="311" r:id="rId21"/>
    <p:sldId id="306" r:id="rId22"/>
    <p:sldId id="307" r:id="rId23"/>
    <p:sldId id="269" r:id="rId24"/>
    <p:sldId id="308" r:id="rId25"/>
    <p:sldId id="266" r:id="rId26"/>
    <p:sldId id="309" r:id="rId27"/>
    <p:sldId id="279" r:id="rId28"/>
    <p:sldId id="278" r:id="rId29"/>
    <p:sldId id="277" r:id="rId30"/>
  </p:sldIdLst>
  <p:sldSz cx="12192000" cy="6858000"/>
  <p:notesSz cx="6858000" cy="9144000"/>
  <p:embeddedFontLst>
    <p:embeddedFont>
      <p:font typeface=".VnArial" panose="020B7200000000000000" pitchFamily="34" charset="0"/>
      <p:regular r:id="rId32"/>
      <p:bold r:id="rId33"/>
      <p:italic r:id="rId34"/>
      <p:boldItalic r:id="rId35"/>
    </p:embeddedFont>
    <p:embeddedFont>
      <p:font typeface="Arial Black" panose="020B0A04020102020204" pitchFamily="34" charset="0"/>
      <p:bold r:id="rId36"/>
    </p:embeddedFont>
    <p:embeddedFont>
      <p:font typeface="Arial Rounded MT Bold" panose="020F0704030504030204" pitchFamily="34" charset="0"/>
      <p:regular r:id="rId37"/>
    </p:embeddedFont>
    <p:embeddedFont>
      <p:font typeface="Arial-Rounded" panose="020B0500000000000000" pitchFamily="3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HL Hoctro" panose="02000000000000000000" pitchFamily="2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C46C"/>
    <a:srgbClr val="CBEC8B"/>
    <a:srgbClr val="F26A42"/>
    <a:srgbClr val="3B9185"/>
    <a:srgbClr val="F05524"/>
    <a:srgbClr val="00A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09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642" y="60"/>
      </p:cViewPr>
      <p:guideLst>
        <p:guide orient="horz" pos="316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26CB3-791E-4260-A715-B811051B7B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E0A5A-CE63-44D1-B70D-F6E6A9058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E66AF-79F3-4790-83D3-85B258696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7C13A-9D54-4AEE-9B35-26F2CFA4E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A71EA-23DE-47A9-8CAB-2DFA29816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9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55E764-DAFC-4A3B-AB7A-811BFE4EE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729AA4-A6ED-4BEA-8357-B8634063F1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FAE882-18A1-4005-868D-1B61CCFF5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C5110E-3401-4D89-8D50-AB34053257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73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7DA4C-9057-4D6B-A51C-871389E69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F6254-7842-4A79-AED6-ADDB5228D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310C1-17C0-49A5-962D-ACC6847B8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7B0EF-4C21-47BA-9B3B-73B821A20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4A919-B38E-43B2-ABE2-309D8E2FD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4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32197-F722-4FE0-A482-D01459835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44BD9-8A4F-4E80-8D57-A0A9D216A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E895-59A2-4A6A-917C-AFEB1AC58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9E94D-FF2F-4BC9-AA04-639C62E3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4050F-822D-459E-9BDA-2C8D22989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82470B61-4B83-4837-8E35-DB1C8F82DD5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61" r:id="rId4"/>
    <p:sldLayoutId id="2147483662" r:id="rId5"/>
    <p:sldLayoutId id="2147483660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3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4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5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6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1959442" y="336206"/>
            <a:ext cx="8692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chemeClr val="bg1"/>
                </a:solidFill>
                <a:cs typeface="Arial"/>
                <a:sym typeface="Arial"/>
              </a:rPr>
              <a:t>TRƯỜNG TIỂU HỌC PHÚC LỢI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1305820" y="1959493"/>
            <a:ext cx="9999681" cy="2948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3B9185"/>
                </a:solidFill>
                <a:cs typeface="Arial"/>
                <a:sym typeface="Arial"/>
              </a:rPr>
              <a:t>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316291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390526" y="856357"/>
            <a:ext cx="1149126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  <a:endParaRPr lang="en-US" sz="4400" b="1" dirty="0">
              <a:solidFill>
                <a:srgbClr val="F05524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ngoạm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Khỉ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ngoắc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khoằm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					</a:t>
            </a:r>
            <a:endParaRPr lang="vi-V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F90CC-2CB7-4FA9-8C97-2827289F73E6}"/>
              </a:ext>
            </a:extLst>
          </p:cNvPr>
          <p:cNvSpPr/>
          <p:nvPr/>
        </p:nvSpPr>
        <p:spPr>
          <a:xfrm>
            <a:off x="5798987" y="6238595"/>
            <a:ext cx="6002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Lâm</a:t>
            </a:r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Anh)</a:t>
            </a:r>
            <a:endParaRPr lang="vi-VN" sz="24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41BC871-2804-43FC-BD2E-9EDB3BF5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29" y="-107723"/>
            <a:ext cx="4442799" cy="192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2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757C0A4E-7CD6-4F65-A1B1-FF93C0E0D82A}"/>
              </a:ext>
            </a:extLst>
          </p:cNvPr>
          <p:cNvSpPr txBox="1">
            <a:spLocks/>
          </p:cNvSpPr>
          <p:nvPr/>
        </p:nvSpPr>
        <p:spPr>
          <a:xfrm>
            <a:off x="695750" y="308331"/>
            <a:ext cx="10800500" cy="5967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oam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oăm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uơ</a:t>
            </a:r>
            <a:endParaRPr lang="en-US" sz="5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47263">
            <a:extLst>
              <a:ext uri="{FF2B5EF4-FFF2-40B4-BE49-F238E27FC236}">
                <a16:creationId xmlns:a16="http://schemas.microsoft.com/office/drawing/2014/main" id="{6897BD05-CDE7-4AC5-9E25-0634CE791D11}"/>
              </a:ext>
            </a:extLst>
          </p:cNvPr>
          <p:cNvGrpSpPr/>
          <p:nvPr/>
        </p:nvGrpSpPr>
        <p:grpSpPr>
          <a:xfrm>
            <a:off x="1567251" y="2588060"/>
            <a:ext cx="2061974" cy="2773305"/>
            <a:chOff x="0" y="0"/>
            <a:chExt cx="2546194" cy="3424568"/>
          </a:xfrm>
        </p:grpSpPr>
        <p:grpSp>
          <p:nvGrpSpPr>
            <p:cNvPr id="4" name="Group 47260">
              <a:extLst>
                <a:ext uri="{FF2B5EF4-FFF2-40B4-BE49-F238E27FC236}">
                  <a16:creationId xmlns:a16="http://schemas.microsoft.com/office/drawing/2014/main" id="{36D66EA3-F4C9-496B-85B9-3C1CB7875242}"/>
                </a:ext>
              </a:extLst>
            </p:cNvPr>
            <p:cNvGrpSpPr/>
            <p:nvPr/>
          </p:nvGrpSpPr>
          <p:grpSpPr>
            <a:xfrm>
              <a:off x="0" y="0"/>
              <a:ext cx="2546195" cy="3302226"/>
              <a:chOff x="0" y="0"/>
              <a:chExt cx="2546194" cy="3302225"/>
            </a:xfrm>
          </p:grpSpPr>
          <p:sp>
            <p:nvSpPr>
              <p:cNvPr id="7" name="Shape 47256">
                <a:extLst>
                  <a:ext uri="{FF2B5EF4-FFF2-40B4-BE49-F238E27FC236}">
                    <a16:creationId xmlns:a16="http://schemas.microsoft.com/office/drawing/2014/main" id="{0F8E731B-F3D0-4CDA-9E7F-5C1B5A798757}"/>
                  </a:ext>
                </a:extLst>
              </p:cNvPr>
              <p:cNvSpPr/>
              <p:nvPr/>
            </p:nvSpPr>
            <p:spPr>
              <a:xfrm>
                <a:off x="159090" y="0"/>
                <a:ext cx="2228014" cy="330222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8" name="Group 47259">
                <a:extLst>
                  <a:ext uri="{FF2B5EF4-FFF2-40B4-BE49-F238E27FC236}">
                    <a16:creationId xmlns:a16="http://schemas.microsoft.com/office/drawing/2014/main" id="{822E3E1B-8314-49B7-AECD-9D4A51FBC3EF}"/>
                  </a:ext>
                </a:extLst>
              </p:cNvPr>
              <p:cNvGrpSpPr/>
              <p:nvPr/>
            </p:nvGrpSpPr>
            <p:grpSpPr>
              <a:xfrm>
                <a:off x="0" y="58"/>
                <a:ext cx="2546195" cy="249635"/>
                <a:chOff x="0" y="29"/>
                <a:chExt cx="2546194" cy="249634"/>
              </a:xfrm>
            </p:grpSpPr>
            <p:sp>
              <p:nvSpPr>
                <p:cNvPr id="9" name="Shape 47257">
                  <a:extLst>
                    <a:ext uri="{FF2B5EF4-FFF2-40B4-BE49-F238E27FC236}">
                      <a16:creationId xmlns:a16="http://schemas.microsoft.com/office/drawing/2014/main" id="{EAD3EBC3-5B06-44C6-B49D-2C4F1DD03FE3}"/>
                    </a:ext>
                  </a:extLst>
                </p:cNvPr>
                <p:cNvSpPr/>
                <p:nvPr/>
              </p:nvSpPr>
              <p:spPr>
                <a:xfrm>
                  <a:off x="0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0" name="Shape 47258">
                  <a:extLst>
                    <a:ext uri="{FF2B5EF4-FFF2-40B4-BE49-F238E27FC236}">
                      <a16:creationId xmlns:a16="http://schemas.microsoft.com/office/drawing/2014/main" id="{B6BC95A9-032F-405B-A574-457E29D9A8CD}"/>
                    </a:ext>
                  </a:extLst>
                </p:cNvPr>
                <p:cNvSpPr/>
                <p:nvPr/>
              </p:nvSpPr>
              <p:spPr>
                <a:xfrm flipH="1">
                  <a:off x="1973107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5" name="Shape 47261">
              <a:extLst>
                <a:ext uri="{FF2B5EF4-FFF2-40B4-BE49-F238E27FC236}">
                  <a16:creationId xmlns:a16="http://schemas.microsoft.com/office/drawing/2014/main" id="{39641064-046F-4547-8C57-11AEB410BFB5}"/>
                </a:ext>
              </a:extLst>
            </p:cNvPr>
            <p:cNvSpPr/>
            <p:nvPr/>
          </p:nvSpPr>
          <p:spPr>
            <a:xfrm>
              <a:off x="116" y="249568"/>
              <a:ext cx="2545954" cy="317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7660" y="1644"/>
                  </a:moveTo>
                  <a:cubicBezTo>
                    <a:pt x="8100" y="1644"/>
                    <a:pt x="8458" y="1929"/>
                    <a:pt x="8458" y="2281"/>
                  </a:cubicBezTo>
                  <a:cubicBezTo>
                    <a:pt x="8458" y="2634"/>
                    <a:pt x="8100" y="2919"/>
                    <a:pt x="7660" y="2919"/>
                  </a:cubicBezTo>
                  <a:cubicBezTo>
                    <a:pt x="7221" y="2919"/>
                    <a:pt x="6866" y="2634"/>
                    <a:pt x="6866" y="2281"/>
                  </a:cubicBezTo>
                  <a:cubicBezTo>
                    <a:pt x="6866" y="1929"/>
                    <a:pt x="7221" y="1644"/>
                    <a:pt x="7660" y="1644"/>
                  </a:cubicBezTo>
                  <a:close/>
                  <a:moveTo>
                    <a:pt x="14048" y="1644"/>
                  </a:moveTo>
                  <a:cubicBezTo>
                    <a:pt x="14487" y="1644"/>
                    <a:pt x="14842" y="1929"/>
                    <a:pt x="14842" y="2281"/>
                  </a:cubicBezTo>
                  <a:cubicBezTo>
                    <a:pt x="14842" y="2634"/>
                    <a:pt x="14487" y="2919"/>
                    <a:pt x="14048" y="2919"/>
                  </a:cubicBezTo>
                  <a:cubicBezTo>
                    <a:pt x="13608" y="2919"/>
                    <a:pt x="13250" y="2634"/>
                    <a:pt x="13250" y="2281"/>
                  </a:cubicBezTo>
                  <a:cubicBezTo>
                    <a:pt x="13250" y="1929"/>
                    <a:pt x="13608" y="1644"/>
                    <a:pt x="14048" y="1644"/>
                  </a:cubicBezTo>
                  <a:close/>
                </a:path>
              </a:pathLst>
            </a:custGeom>
            <a:solidFill>
              <a:srgbClr val="3B918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" name="Shape 47262">
              <a:extLst>
                <a:ext uri="{FF2B5EF4-FFF2-40B4-BE49-F238E27FC236}">
                  <a16:creationId xmlns:a16="http://schemas.microsoft.com/office/drawing/2014/main" id="{1C2BFC24-719C-4B3F-BC5B-C570AFC01AFF}"/>
                </a:ext>
              </a:extLst>
            </p:cNvPr>
            <p:cNvSpPr/>
            <p:nvPr/>
          </p:nvSpPr>
          <p:spPr>
            <a:xfrm>
              <a:off x="859866" y="585387"/>
              <a:ext cx="839163" cy="45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45" y="21600"/>
                    <a:pt x="0" y="12719"/>
                    <a:pt x="0" y="1804"/>
                  </a:cubicBezTo>
                  <a:cubicBezTo>
                    <a:pt x="0" y="809"/>
                    <a:pt x="440" y="0"/>
                    <a:pt x="984" y="0"/>
                  </a:cubicBezTo>
                  <a:cubicBezTo>
                    <a:pt x="1527" y="0"/>
                    <a:pt x="1968" y="809"/>
                    <a:pt x="1968" y="1804"/>
                  </a:cubicBezTo>
                  <a:cubicBezTo>
                    <a:pt x="1968" y="10731"/>
                    <a:pt x="5930" y="17994"/>
                    <a:pt x="10800" y="17994"/>
                  </a:cubicBezTo>
                  <a:cubicBezTo>
                    <a:pt x="15670" y="17994"/>
                    <a:pt x="19632" y="10731"/>
                    <a:pt x="19632" y="1804"/>
                  </a:cubicBezTo>
                  <a:cubicBezTo>
                    <a:pt x="19632" y="809"/>
                    <a:pt x="20073" y="0"/>
                    <a:pt x="20616" y="0"/>
                  </a:cubicBezTo>
                  <a:cubicBezTo>
                    <a:pt x="21160" y="0"/>
                    <a:pt x="21600" y="809"/>
                    <a:pt x="21600" y="1804"/>
                  </a:cubicBezTo>
                  <a:cubicBezTo>
                    <a:pt x="21600" y="12719"/>
                    <a:pt x="16755" y="21600"/>
                    <a:pt x="10800" y="21600"/>
                  </a:cubicBez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20092" tIns="20092" rIns="20092" bIns="20092" numCol="1" anchor="ctr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445C3DE-6865-4139-BAB0-771F59A72DB6}"/>
              </a:ext>
            </a:extLst>
          </p:cNvPr>
          <p:cNvSpPr txBox="1"/>
          <p:nvPr/>
        </p:nvSpPr>
        <p:spPr>
          <a:xfrm>
            <a:off x="1567619" y="3567934"/>
            <a:ext cx="206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oam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284768AB-6E5C-4752-AB1F-63F63D1C53FA}"/>
              </a:ext>
            </a:extLst>
          </p:cNvPr>
          <p:cNvSpPr/>
          <p:nvPr/>
        </p:nvSpPr>
        <p:spPr>
          <a:xfrm>
            <a:off x="5059474" y="2996361"/>
            <a:ext cx="4583427" cy="1971912"/>
          </a:xfrm>
          <a:custGeom>
            <a:avLst/>
            <a:gdLst>
              <a:gd name="connsiteX0" fmla="*/ 9176008 w 10845799"/>
              <a:gd name="connsiteY0" fmla="*/ 0 h 1627758"/>
              <a:gd name="connsiteX1" fmla="*/ 10845799 w 10845799"/>
              <a:gd name="connsiteY1" fmla="*/ 0 h 1627758"/>
              <a:gd name="connsiteX2" fmla="*/ 10438860 w 10845799"/>
              <a:gd name="connsiteY2" fmla="*/ 1627758 h 1627758"/>
              <a:gd name="connsiteX3" fmla="*/ 8769068 w 10845799"/>
              <a:gd name="connsiteY3" fmla="*/ 1627758 h 1627758"/>
              <a:gd name="connsiteX4" fmla="*/ 7422195 w 10845799"/>
              <a:gd name="connsiteY4" fmla="*/ 0 h 1627758"/>
              <a:gd name="connsiteX5" fmla="*/ 9091986 w 10845799"/>
              <a:gd name="connsiteY5" fmla="*/ 0 h 1627758"/>
              <a:gd name="connsiteX6" fmla="*/ 8685047 w 10845799"/>
              <a:gd name="connsiteY6" fmla="*/ 1627758 h 1627758"/>
              <a:gd name="connsiteX7" fmla="*/ 7015255 w 10845799"/>
              <a:gd name="connsiteY7" fmla="*/ 1627758 h 1627758"/>
              <a:gd name="connsiteX8" fmla="*/ 5668381 w 10845799"/>
              <a:gd name="connsiteY8" fmla="*/ 0 h 1627758"/>
              <a:gd name="connsiteX9" fmla="*/ 7338172 w 10845799"/>
              <a:gd name="connsiteY9" fmla="*/ 0 h 1627758"/>
              <a:gd name="connsiteX10" fmla="*/ 6931233 w 10845799"/>
              <a:gd name="connsiteY10" fmla="*/ 1627758 h 1627758"/>
              <a:gd name="connsiteX11" fmla="*/ 5261441 w 10845799"/>
              <a:gd name="connsiteY11" fmla="*/ 1627758 h 1627758"/>
              <a:gd name="connsiteX12" fmla="*/ 3914567 w 10845799"/>
              <a:gd name="connsiteY12" fmla="*/ 0 h 1627758"/>
              <a:gd name="connsiteX13" fmla="*/ 5584358 w 10845799"/>
              <a:gd name="connsiteY13" fmla="*/ 0 h 1627758"/>
              <a:gd name="connsiteX14" fmla="*/ 5177419 w 10845799"/>
              <a:gd name="connsiteY14" fmla="*/ 1627758 h 1627758"/>
              <a:gd name="connsiteX15" fmla="*/ 3507628 w 10845799"/>
              <a:gd name="connsiteY15" fmla="*/ 1627758 h 1627758"/>
              <a:gd name="connsiteX16" fmla="*/ 2160753 w 10845799"/>
              <a:gd name="connsiteY16" fmla="*/ 0 h 1627758"/>
              <a:gd name="connsiteX17" fmla="*/ 3830544 w 10845799"/>
              <a:gd name="connsiteY17" fmla="*/ 0 h 1627758"/>
              <a:gd name="connsiteX18" fmla="*/ 3423606 w 10845799"/>
              <a:gd name="connsiteY18" fmla="*/ 1627758 h 1627758"/>
              <a:gd name="connsiteX19" fmla="*/ 1753814 w 10845799"/>
              <a:gd name="connsiteY19" fmla="*/ 1627758 h 1627758"/>
              <a:gd name="connsiteX20" fmla="*/ 406940 w 10845799"/>
              <a:gd name="connsiteY20" fmla="*/ 0 h 1627758"/>
              <a:gd name="connsiteX21" fmla="*/ 2076730 w 10845799"/>
              <a:gd name="connsiteY21" fmla="*/ 0 h 1627758"/>
              <a:gd name="connsiteX22" fmla="*/ 1669792 w 10845799"/>
              <a:gd name="connsiteY22" fmla="*/ 1627758 h 1627758"/>
              <a:gd name="connsiteX23" fmla="*/ 0 w 10845799"/>
              <a:gd name="connsiteY23" fmla="*/ 1627758 h 162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6730" h="1627758">
                <a:moveTo>
                  <a:pt x="406940" y="0"/>
                </a:moveTo>
                <a:lnTo>
                  <a:pt x="2076730" y="0"/>
                </a:lnTo>
                <a:lnTo>
                  <a:pt x="1669792" y="1627758"/>
                </a:lnTo>
                <a:lnTo>
                  <a:pt x="0" y="1627758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i="1" dirty="0">
              <a:solidFill>
                <a:schemeClr val="accent2"/>
              </a:solidFill>
            </a:endParaRP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1A51189F-6EB2-4E08-BE39-74ABB3786E1E}"/>
              </a:ext>
            </a:extLst>
          </p:cNvPr>
          <p:cNvSpPr/>
          <p:nvPr/>
        </p:nvSpPr>
        <p:spPr>
          <a:xfrm>
            <a:off x="8190137" y="3389454"/>
            <a:ext cx="2305777" cy="1971912"/>
          </a:xfrm>
          <a:prstGeom prst="parallelogram">
            <a:avLst>
              <a:gd name="adj" fmla="val 45373"/>
            </a:avLst>
          </a:prstGeom>
          <a:solidFill>
            <a:srgbClr val="79C9BE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en-US" altLang="zh-CN" sz="1600" b="1" i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7C110D-A1C5-475F-B626-EE72587A1203}"/>
              </a:ext>
            </a:extLst>
          </p:cNvPr>
          <p:cNvSpPr txBox="1"/>
          <p:nvPr/>
        </p:nvSpPr>
        <p:spPr>
          <a:xfrm>
            <a:off x="5769834" y="3567934"/>
            <a:ext cx="270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ngoạm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59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757C0A4E-7CD6-4F65-A1B1-FF93C0E0D82A}"/>
              </a:ext>
            </a:extLst>
          </p:cNvPr>
          <p:cNvSpPr txBox="1">
            <a:spLocks/>
          </p:cNvSpPr>
          <p:nvPr/>
        </p:nvSpPr>
        <p:spPr>
          <a:xfrm>
            <a:off x="695750" y="308331"/>
            <a:ext cx="10800500" cy="5967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oam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oăm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uơ</a:t>
            </a:r>
            <a:endParaRPr lang="en-US" sz="5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47263">
            <a:extLst>
              <a:ext uri="{FF2B5EF4-FFF2-40B4-BE49-F238E27FC236}">
                <a16:creationId xmlns:a16="http://schemas.microsoft.com/office/drawing/2014/main" id="{6897BD05-CDE7-4AC5-9E25-0634CE791D11}"/>
              </a:ext>
            </a:extLst>
          </p:cNvPr>
          <p:cNvGrpSpPr/>
          <p:nvPr/>
        </p:nvGrpSpPr>
        <p:grpSpPr>
          <a:xfrm>
            <a:off x="1567251" y="2588060"/>
            <a:ext cx="2061974" cy="2773305"/>
            <a:chOff x="0" y="0"/>
            <a:chExt cx="2546194" cy="3424568"/>
          </a:xfrm>
        </p:grpSpPr>
        <p:grpSp>
          <p:nvGrpSpPr>
            <p:cNvPr id="4" name="Group 47260">
              <a:extLst>
                <a:ext uri="{FF2B5EF4-FFF2-40B4-BE49-F238E27FC236}">
                  <a16:creationId xmlns:a16="http://schemas.microsoft.com/office/drawing/2014/main" id="{36D66EA3-F4C9-496B-85B9-3C1CB7875242}"/>
                </a:ext>
              </a:extLst>
            </p:cNvPr>
            <p:cNvGrpSpPr/>
            <p:nvPr/>
          </p:nvGrpSpPr>
          <p:grpSpPr>
            <a:xfrm>
              <a:off x="0" y="0"/>
              <a:ext cx="2546195" cy="3302226"/>
              <a:chOff x="0" y="0"/>
              <a:chExt cx="2546194" cy="3302225"/>
            </a:xfrm>
          </p:grpSpPr>
          <p:sp>
            <p:nvSpPr>
              <p:cNvPr id="7" name="Shape 47256">
                <a:extLst>
                  <a:ext uri="{FF2B5EF4-FFF2-40B4-BE49-F238E27FC236}">
                    <a16:creationId xmlns:a16="http://schemas.microsoft.com/office/drawing/2014/main" id="{0F8E731B-F3D0-4CDA-9E7F-5C1B5A798757}"/>
                  </a:ext>
                </a:extLst>
              </p:cNvPr>
              <p:cNvSpPr/>
              <p:nvPr/>
            </p:nvSpPr>
            <p:spPr>
              <a:xfrm>
                <a:off x="159090" y="0"/>
                <a:ext cx="2228014" cy="330222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8" name="Group 47259">
                <a:extLst>
                  <a:ext uri="{FF2B5EF4-FFF2-40B4-BE49-F238E27FC236}">
                    <a16:creationId xmlns:a16="http://schemas.microsoft.com/office/drawing/2014/main" id="{822E3E1B-8314-49B7-AECD-9D4A51FBC3EF}"/>
                  </a:ext>
                </a:extLst>
              </p:cNvPr>
              <p:cNvGrpSpPr/>
              <p:nvPr/>
            </p:nvGrpSpPr>
            <p:grpSpPr>
              <a:xfrm>
                <a:off x="0" y="58"/>
                <a:ext cx="2546195" cy="249635"/>
                <a:chOff x="0" y="29"/>
                <a:chExt cx="2546194" cy="249634"/>
              </a:xfrm>
            </p:grpSpPr>
            <p:sp>
              <p:nvSpPr>
                <p:cNvPr id="9" name="Shape 47257">
                  <a:extLst>
                    <a:ext uri="{FF2B5EF4-FFF2-40B4-BE49-F238E27FC236}">
                      <a16:creationId xmlns:a16="http://schemas.microsoft.com/office/drawing/2014/main" id="{EAD3EBC3-5B06-44C6-B49D-2C4F1DD03FE3}"/>
                    </a:ext>
                  </a:extLst>
                </p:cNvPr>
                <p:cNvSpPr/>
                <p:nvPr/>
              </p:nvSpPr>
              <p:spPr>
                <a:xfrm>
                  <a:off x="0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0" name="Shape 47258">
                  <a:extLst>
                    <a:ext uri="{FF2B5EF4-FFF2-40B4-BE49-F238E27FC236}">
                      <a16:creationId xmlns:a16="http://schemas.microsoft.com/office/drawing/2014/main" id="{B6BC95A9-032F-405B-A574-457E29D9A8CD}"/>
                    </a:ext>
                  </a:extLst>
                </p:cNvPr>
                <p:cNvSpPr/>
                <p:nvPr/>
              </p:nvSpPr>
              <p:spPr>
                <a:xfrm flipH="1">
                  <a:off x="1973107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5" name="Shape 47261">
              <a:extLst>
                <a:ext uri="{FF2B5EF4-FFF2-40B4-BE49-F238E27FC236}">
                  <a16:creationId xmlns:a16="http://schemas.microsoft.com/office/drawing/2014/main" id="{39641064-046F-4547-8C57-11AEB410BFB5}"/>
                </a:ext>
              </a:extLst>
            </p:cNvPr>
            <p:cNvSpPr/>
            <p:nvPr/>
          </p:nvSpPr>
          <p:spPr>
            <a:xfrm>
              <a:off x="116" y="249568"/>
              <a:ext cx="2545954" cy="317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7660" y="1644"/>
                  </a:moveTo>
                  <a:cubicBezTo>
                    <a:pt x="8100" y="1644"/>
                    <a:pt x="8458" y="1929"/>
                    <a:pt x="8458" y="2281"/>
                  </a:cubicBezTo>
                  <a:cubicBezTo>
                    <a:pt x="8458" y="2634"/>
                    <a:pt x="8100" y="2919"/>
                    <a:pt x="7660" y="2919"/>
                  </a:cubicBezTo>
                  <a:cubicBezTo>
                    <a:pt x="7221" y="2919"/>
                    <a:pt x="6866" y="2634"/>
                    <a:pt x="6866" y="2281"/>
                  </a:cubicBezTo>
                  <a:cubicBezTo>
                    <a:pt x="6866" y="1929"/>
                    <a:pt x="7221" y="1644"/>
                    <a:pt x="7660" y="1644"/>
                  </a:cubicBezTo>
                  <a:close/>
                  <a:moveTo>
                    <a:pt x="14048" y="1644"/>
                  </a:moveTo>
                  <a:cubicBezTo>
                    <a:pt x="14487" y="1644"/>
                    <a:pt x="14842" y="1929"/>
                    <a:pt x="14842" y="2281"/>
                  </a:cubicBezTo>
                  <a:cubicBezTo>
                    <a:pt x="14842" y="2634"/>
                    <a:pt x="14487" y="2919"/>
                    <a:pt x="14048" y="2919"/>
                  </a:cubicBezTo>
                  <a:cubicBezTo>
                    <a:pt x="13608" y="2919"/>
                    <a:pt x="13250" y="2634"/>
                    <a:pt x="13250" y="2281"/>
                  </a:cubicBezTo>
                  <a:cubicBezTo>
                    <a:pt x="13250" y="1929"/>
                    <a:pt x="13608" y="1644"/>
                    <a:pt x="14048" y="1644"/>
                  </a:cubicBezTo>
                  <a:close/>
                </a:path>
              </a:pathLst>
            </a:custGeom>
            <a:solidFill>
              <a:srgbClr val="3B918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" name="Shape 47262">
              <a:extLst>
                <a:ext uri="{FF2B5EF4-FFF2-40B4-BE49-F238E27FC236}">
                  <a16:creationId xmlns:a16="http://schemas.microsoft.com/office/drawing/2014/main" id="{1C2BFC24-719C-4B3F-BC5B-C570AFC01AFF}"/>
                </a:ext>
              </a:extLst>
            </p:cNvPr>
            <p:cNvSpPr/>
            <p:nvPr/>
          </p:nvSpPr>
          <p:spPr>
            <a:xfrm>
              <a:off x="859866" y="585387"/>
              <a:ext cx="839163" cy="45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45" y="21600"/>
                    <a:pt x="0" y="12719"/>
                    <a:pt x="0" y="1804"/>
                  </a:cubicBezTo>
                  <a:cubicBezTo>
                    <a:pt x="0" y="809"/>
                    <a:pt x="440" y="0"/>
                    <a:pt x="984" y="0"/>
                  </a:cubicBezTo>
                  <a:cubicBezTo>
                    <a:pt x="1527" y="0"/>
                    <a:pt x="1968" y="809"/>
                    <a:pt x="1968" y="1804"/>
                  </a:cubicBezTo>
                  <a:cubicBezTo>
                    <a:pt x="1968" y="10731"/>
                    <a:pt x="5930" y="17994"/>
                    <a:pt x="10800" y="17994"/>
                  </a:cubicBezTo>
                  <a:cubicBezTo>
                    <a:pt x="15670" y="17994"/>
                    <a:pt x="19632" y="10731"/>
                    <a:pt x="19632" y="1804"/>
                  </a:cubicBezTo>
                  <a:cubicBezTo>
                    <a:pt x="19632" y="809"/>
                    <a:pt x="20073" y="0"/>
                    <a:pt x="20616" y="0"/>
                  </a:cubicBezTo>
                  <a:cubicBezTo>
                    <a:pt x="21160" y="0"/>
                    <a:pt x="21600" y="809"/>
                    <a:pt x="21600" y="1804"/>
                  </a:cubicBezTo>
                  <a:cubicBezTo>
                    <a:pt x="21600" y="12719"/>
                    <a:pt x="16755" y="21600"/>
                    <a:pt x="10800" y="21600"/>
                  </a:cubicBez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20092" tIns="20092" rIns="20092" bIns="20092" numCol="1" anchor="ctr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445C3DE-6865-4139-BAB0-771F59A72DB6}"/>
              </a:ext>
            </a:extLst>
          </p:cNvPr>
          <p:cNvSpPr txBox="1"/>
          <p:nvPr/>
        </p:nvSpPr>
        <p:spPr>
          <a:xfrm>
            <a:off x="1567619" y="3567934"/>
            <a:ext cx="206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284768AB-6E5C-4752-AB1F-63F63D1C53FA}"/>
              </a:ext>
            </a:extLst>
          </p:cNvPr>
          <p:cNvSpPr/>
          <p:nvPr/>
        </p:nvSpPr>
        <p:spPr>
          <a:xfrm>
            <a:off x="5059474" y="2996361"/>
            <a:ext cx="4583427" cy="1971912"/>
          </a:xfrm>
          <a:custGeom>
            <a:avLst/>
            <a:gdLst>
              <a:gd name="connsiteX0" fmla="*/ 9176008 w 10845799"/>
              <a:gd name="connsiteY0" fmla="*/ 0 h 1627758"/>
              <a:gd name="connsiteX1" fmla="*/ 10845799 w 10845799"/>
              <a:gd name="connsiteY1" fmla="*/ 0 h 1627758"/>
              <a:gd name="connsiteX2" fmla="*/ 10438860 w 10845799"/>
              <a:gd name="connsiteY2" fmla="*/ 1627758 h 1627758"/>
              <a:gd name="connsiteX3" fmla="*/ 8769068 w 10845799"/>
              <a:gd name="connsiteY3" fmla="*/ 1627758 h 1627758"/>
              <a:gd name="connsiteX4" fmla="*/ 7422195 w 10845799"/>
              <a:gd name="connsiteY4" fmla="*/ 0 h 1627758"/>
              <a:gd name="connsiteX5" fmla="*/ 9091986 w 10845799"/>
              <a:gd name="connsiteY5" fmla="*/ 0 h 1627758"/>
              <a:gd name="connsiteX6" fmla="*/ 8685047 w 10845799"/>
              <a:gd name="connsiteY6" fmla="*/ 1627758 h 1627758"/>
              <a:gd name="connsiteX7" fmla="*/ 7015255 w 10845799"/>
              <a:gd name="connsiteY7" fmla="*/ 1627758 h 1627758"/>
              <a:gd name="connsiteX8" fmla="*/ 5668381 w 10845799"/>
              <a:gd name="connsiteY8" fmla="*/ 0 h 1627758"/>
              <a:gd name="connsiteX9" fmla="*/ 7338172 w 10845799"/>
              <a:gd name="connsiteY9" fmla="*/ 0 h 1627758"/>
              <a:gd name="connsiteX10" fmla="*/ 6931233 w 10845799"/>
              <a:gd name="connsiteY10" fmla="*/ 1627758 h 1627758"/>
              <a:gd name="connsiteX11" fmla="*/ 5261441 w 10845799"/>
              <a:gd name="connsiteY11" fmla="*/ 1627758 h 1627758"/>
              <a:gd name="connsiteX12" fmla="*/ 3914567 w 10845799"/>
              <a:gd name="connsiteY12" fmla="*/ 0 h 1627758"/>
              <a:gd name="connsiteX13" fmla="*/ 5584358 w 10845799"/>
              <a:gd name="connsiteY13" fmla="*/ 0 h 1627758"/>
              <a:gd name="connsiteX14" fmla="*/ 5177419 w 10845799"/>
              <a:gd name="connsiteY14" fmla="*/ 1627758 h 1627758"/>
              <a:gd name="connsiteX15" fmla="*/ 3507628 w 10845799"/>
              <a:gd name="connsiteY15" fmla="*/ 1627758 h 1627758"/>
              <a:gd name="connsiteX16" fmla="*/ 2160753 w 10845799"/>
              <a:gd name="connsiteY16" fmla="*/ 0 h 1627758"/>
              <a:gd name="connsiteX17" fmla="*/ 3830544 w 10845799"/>
              <a:gd name="connsiteY17" fmla="*/ 0 h 1627758"/>
              <a:gd name="connsiteX18" fmla="*/ 3423606 w 10845799"/>
              <a:gd name="connsiteY18" fmla="*/ 1627758 h 1627758"/>
              <a:gd name="connsiteX19" fmla="*/ 1753814 w 10845799"/>
              <a:gd name="connsiteY19" fmla="*/ 1627758 h 1627758"/>
              <a:gd name="connsiteX20" fmla="*/ 406940 w 10845799"/>
              <a:gd name="connsiteY20" fmla="*/ 0 h 1627758"/>
              <a:gd name="connsiteX21" fmla="*/ 2076730 w 10845799"/>
              <a:gd name="connsiteY21" fmla="*/ 0 h 1627758"/>
              <a:gd name="connsiteX22" fmla="*/ 1669792 w 10845799"/>
              <a:gd name="connsiteY22" fmla="*/ 1627758 h 1627758"/>
              <a:gd name="connsiteX23" fmla="*/ 0 w 10845799"/>
              <a:gd name="connsiteY23" fmla="*/ 1627758 h 162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6730" h="1627758">
                <a:moveTo>
                  <a:pt x="406940" y="0"/>
                </a:moveTo>
                <a:lnTo>
                  <a:pt x="2076730" y="0"/>
                </a:lnTo>
                <a:lnTo>
                  <a:pt x="1669792" y="1627758"/>
                </a:lnTo>
                <a:lnTo>
                  <a:pt x="0" y="1627758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i="1" dirty="0">
              <a:solidFill>
                <a:schemeClr val="accent2"/>
              </a:solidFill>
            </a:endParaRP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1A51189F-6EB2-4E08-BE39-74ABB3786E1E}"/>
              </a:ext>
            </a:extLst>
          </p:cNvPr>
          <p:cNvSpPr/>
          <p:nvPr/>
        </p:nvSpPr>
        <p:spPr>
          <a:xfrm>
            <a:off x="8190137" y="3389454"/>
            <a:ext cx="2305777" cy="1971912"/>
          </a:xfrm>
          <a:prstGeom prst="parallelogram">
            <a:avLst>
              <a:gd name="adj" fmla="val 45373"/>
            </a:avLst>
          </a:prstGeom>
          <a:solidFill>
            <a:srgbClr val="79C9BE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en-US" altLang="zh-CN" sz="1600" b="1" i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7C110D-A1C5-475F-B626-EE72587A1203}"/>
              </a:ext>
            </a:extLst>
          </p:cNvPr>
          <p:cNvSpPr txBox="1"/>
          <p:nvPr/>
        </p:nvSpPr>
        <p:spPr>
          <a:xfrm>
            <a:off x="5769834" y="3567934"/>
            <a:ext cx="270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ngoắc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228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757C0A4E-7CD6-4F65-A1B1-FF93C0E0D82A}"/>
              </a:ext>
            </a:extLst>
          </p:cNvPr>
          <p:cNvSpPr txBox="1">
            <a:spLocks/>
          </p:cNvSpPr>
          <p:nvPr/>
        </p:nvSpPr>
        <p:spPr>
          <a:xfrm>
            <a:off x="695750" y="308331"/>
            <a:ext cx="10800500" cy="5967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oam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oăm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uơ</a:t>
            </a:r>
            <a:endParaRPr lang="en-US" sz="5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47263">
            <a:extLst>
              <a:ext uri="{FF2B5EF4-FFF2-40B4-BE49-F238E27FC236}">
                <a16:creationId xmlns:a16="http://schemas.microsoft.com/office/drawing/2014/main" id="{6897BD05-CDE7-4AC5-9E25-0634CE791D11}"/>
              </a:ext>
            </a:extLst>
          </p:cNvPr>
          <p:cNvGrpSpPr/>
          <p:nvPr/>
        </p:nvGrpSpPr>
        <p:grpSpPr>
          <a:xfrm>
            <a:off x="1567251" y="2588060"/>
            <a:ext cx="2061974" cy="2773305"/>
            <a:chOff x="0" y="0"/>
            <a:chExt cx="2546194" cy="3424568"/>
          </a:xfrm>
        </p:grpSpPr>
        <p:grpSp>
          <p:nvGrpSpPr>
            <p:cNvPr id="4" name="Group 47260">
              <a:extLst>
                <a:ext uri="{FF2B5EF4-FFF2-40B4-BE49-F238E27FC236}">
                  <a16:creationId xmlns:a16="http://schemas.microsoft.com/office/drawing/2014/main" id="{36D66EA3-F4C9-496B-85B9-3C1CB7875242}"/>
                </a:ext>
              </a:extLst>
            </p:cNvPr>
            <p:cNvGrpSpPr/>
            <p:nvPr/>
          </p:nvGrpSpPr>
          <p:grpSpPr>
            <a:xfrm>
              <a:off x="0" y="0"/>
              <a:ext cx="2546195" cy="3302226"/>
              <a:chOff x="0" y="0"/>
              <a:chExt cx="2546194" cy="3302225"/>
            </a:xfrm>
          </p:grpSpPr>
          <p:sp>
            <p:nvSpPr>
              <p:cNvPr id="7" name="Shape 47256">
                <a:extLst>
                  <a:ext uri="{FF2B5EF4-FFF2-40B4-BE49-F238E27FC236}">
                    <a16:creationId xmlns:a16="http://schemas.microsoft.com/office/drawing/2014/main" id="{0F8E731B-F3D0-4CDA-9E7F-5C1B5A798757}"/>
                  </a:ext>
                </a:extLst>
              </p:cNvPr>
              <p:cNvSpPr/>
              <p:nvPr/>
            </p:nvSpPr>
            <p:spPr>
              <a:xfrm>
                <a:off x="159090" y="0"/>
                <a:ext cx="2228014" cy="330222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8" name="Group 47259">
                <a:extLst>
                  <a:ext uri="{FF2B5EF4-FFF2-40B4-BE49-F238E27FC236}">
                    <a16:creationId xmlns:a16="http://schemas.microsoft.com/office/drawing/2014/main" id="{822E3E1B-8314-49B7-AECD-9D4A51FBC3EF}"/>
                  </a:ext>
                </a:extLst>
              </p:cNvPr>
              <p:cNvGrpSpPr/>
              <p:nvPr/>
            </p:nvGrpSpPr>
            <p:grpSpPr>
              <a:xfrm>
                <a:off x="0" y="58"/>
                <a:ext cx="2546195" cy="249635"/>
                <a:chOff x="0" y="29"/>
                <a:chExt cx="2546194" cy="249634"/>
              </a:xfrm>
            </p:grpSpPr>
            <p:sp>
              <p:nvSpPr>
                <p:cNvPr id="9" name="Shape 47257">
                  <a:extLst>
                    <a:ext uri="{FF2B5EF4-FFF2-40B4-BE49-F238E27FC236}">
                      <a16:creationId xmlns:a16="http://schemas.microsoft.com/office/drawing/2014/main" id="{EAD3EBC3-5B06-44C6-B49D-2C4F1DD03FE3}"/>
                    </a:ext>
                  </a:extLst>
                </p:cNvPr>
                <p:cNvSpPr/>
                <p:nvPr/>
              </p:nvSpPr>
              <p:spPr>
                <a:xfrm>
                  <a:off x="0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0" name="Shape 47258">
                  <a:extLst>
                    <a:ext uri="{FF2B5EF4-FFF2-40B4-BE49-F238E27FC236}">
                      <a16:creationId xmlns:a16="http://schemas.microsoft.com/office/drawing/2014/main" id="{B6BC95A9-032F-405B-A574-457E29D9A8CD}"/>
                    </a:ext>
                  </a:extLst>
                </p:cNvPr>
                <p:cNvSpPr/>
                <p:nvPr/>
              </p:nvSpPr>
              <p:spPr>
                <a:xfrm flipH="1">
                  <a:off x="1973107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5" name="Shape 47261">
              <a:extLst>
                <a:ext uri="{FF2B5EF4-FFF2-40B4-BE49-F238E27FC236}">
                  <a16:creationId xmlns:a16="http://schemas.microsoft.com/office/drawing/2014/main" id="{39641064-046F-4547-8C57-11AEB410BFB5}"/>
                </a:ext>
              </a:extLst>
            </p:cNvPr>
            <p:cNvSpPr/>
            <p:nvPr/>
          </p:nvSpPr>
          <p:spPr>
            <a:xfrm>
              <a:off x="116" y="249568"/>
              <a:ext cx="2545954" cy="317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7660" y="1644"/>
                  </a:moveTo>
                  <a:cubicBezTo>
                    <a:pt x="8100" y="1644"/>
                    <a:pt x="8458" y="1929"/>
                    <a:pt x="8458" y="2281"/>
                  </a:cubicBezTo>
                  <a:cubicBezTo>
                    <a:pt x="8458" y="2634"/>
                    <a:pt x="8100" y="2919"/>
                    <a:pt x="7660" y="2919"/>
                  </a:cubicBezTo>
                  <a:cubicBezTo>
                    <a:pt x="7221" y="2919"/>
                    <a:pt x="6866" y="2634"/>
                    <a:pt x="6866" y="2281"/>
                  </a:cubicBezTo>
                  <a:cubicBezTo>
                    <a:pt x="6866" y="1929"/>
                    <a:pt x="7221" y="1644"/>
                    <a:pt x="7660" y="1644"/>
                  </a:cubicBezTo>
                  <a:close/>
                  <a:moveTo>
                    <a:pt x="14048" y="1644"/>
                  </a:moveTo>
                  <a:cubicBezTo>
                    <a:pt x="14487" y="1644"/>
                    <a:pt x="14842" y="1929"/>
                    <a:pt x="14842" y="2281"/>
                  </a:cubicBezTo>
                  <a:cubicBezTo>
                    <a:pt x="14842" y="2634"/>
                    <a:pt x="14487" y="2919"/>
                    <a:pt x="14048" y="2919"/>
                  </a:cubicBezTo>
                  <a:cubicBezTo>
                    <a:pt x="13608" y="2919"/>
                    <a:pt x="13250" y="2634"/>
                    <a:pt x="13250" y="2281"/>
                  </a:cubicBezTo>
                  <a:cubicBezTo>
                    <a:pt x="13250" y="1929"/>
                    <a:pt x="13608" y="1644"/>
                    <a:pt x="14048" y="1644"/>
                  </a:cubicBezTo>
                  <a:close/>
                </a:path>
              </a:pathLst>
            </a:custGeom>
            <a:solidFill>
              <a:srgbClr val="3B918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" name="Shape 47262">
              <a:extLst>
                <a:ext uri="{FF2B5EF4-FFF2-40B4-BE49-F238E27FC236}">
                  <a16:creationId xmlns:a16="http://schemas.microsoft.com/office/drawing/2014/main" id="{1C2BFC24-719C-4B3F-BC5B-C570AFC01AFF}"/>
                </a:ext>
              </a:extLst>
            </p:cNvPr>
            <p:cNvSpPr/>
            <p:nvPr/>
          </p:nvSpPr>
          <p:spPr>
            <a:xfrm>
              <a:off x="859866" y="585387"/>
              <a:ext cx="839163" cy="45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45" y="21600"/>
                    <a:pt x="0" y="12719"/>
                    <a:pt x="0" y="1804"/>
                  </a:cubicBezTo>
                  <a:cubicBezTo>
                    <a:pt x="0" y="809"/>
                    <a:pt x="440" y="0"/>
                    <a:pt x="984" y="0"/>
                  </a:cubicBezTo>
                  <a:cubicBezTo>
                    <a:pt x="1527" y="0"/>
                    <a:pt x="1968" y="809"/>
                    <a:pt x="1968" y="1804"/>
                  </a:cubicBezTo>
                  <a:cubicBezTo>
                    <a:pt x="1968" y="10731"/>
                    <a:pt x="5930" y="17994"/>
                    <a:pt x="10800" y="17994"/>
                  </a:cubicBezTo>
                  <a:cubicBezTo>
                    <a:pt x="15670" y="17994"/>
                    <a:pt x="19632" y="10731"/>
                    <a:pt x="19632" y="1804"/>
                  </a:cubicBezTo>
                  <a:cubicBezTo>
                    <a:pt x="19632" y="809"/>
                    <a:pt x="20073" y="0"/>
                    <a:pt x="20616" y="0"/>
                  </a:cubicBezTo>
                  <a:cubicBezTo>
                    <a:pt x="21160" y="0"/>
                    <a:pt x="21600" y="809"/>
                    <a:pt x="21600" y="1804"/>
                  </a:cubicBezTo>
                  <a:cubicBezTo>
                    <a:pt x="21600" y="12719"/>
                    <a:pt x="16755" y="21600"/>
                    <a:pt x="10800" y="21600"/>
                  </a:cubicBez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20092" tIns="20092" rIns="20092" bIns="20092" numCol="1" anchor="ctr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445C3DE-6865-4139-BAB0-771F59A72DB6}"/>
              </a:ext>
            </a:extLst>
          </p:cNvPr>
          <p:cNvSpPr txBox="1"/>
          <p:nvPr/>
        </p:nvSpPr>
        <p:spPr>
          <a:xfrm>
            <a:off x="1567619" y="3567934"/>
            <a:ext cx="206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oăm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284768AB-6E5C-4752-AB1F-63F63D1C53FA}"/>
              </a:ext>
            </a:extLst>
          </p:cNvPr>
          <p:cNvSpPr/>
          <p:nvPr/>
        </p:nvSpPr>
        <p:spPr>
          <a:xfrm>
            <a:off x="5059474" y="2996361"/>
            <a:ext cx="4583427" cy="1971912"/>
          </a:xfrm>
          <a:custGeom>
            <a:avLst/>
            <a:gdLst>
              <a:gd name="connsiteX0" fmla="*/ 9176008 w 10845799"/>
              <a:gd name="connsiteY0" fmla="*/ 0 h 1627758"/>
              <a:gd name="connsiteX1" fmla="*/ 10845799 w 10845799"/>
              <a:gd name="connsiteY1" fmla="*/ 0 h 1627758"/>
              <a:gd name="connsiteX2" fmla="*/ 10438860 w 10845799"/>
              <a:gd name="connsiteY2" fmla="*/ 1627758 h 1627758"/>
              <a:gd name="connsiteX3" fmla="*/ 8769068 w 10845799"/>
              <a:gd name="connsiteY3" fmla="*/ 1627758 h 1627758"/>
              <a:gd name="connsiteX4" fmla="*/ 7422195 w 10845799"/>
              <a:gd name="connsiteY4" fmla="*/ 0 h 1627758"/>
              <a:gd name="connsiteX5" fmla="*/ 9091986 w 10845799"/>
              <a:gd name="connsiteY5" fmla="*/ 0 h 1627758"/>
              <a:gd name="connsiteX6" fmla="*/ 8685047 w 10845799"/>
              <a:gd name="connsiteY6" fmla="*/ 1627758 h 1627758"/>
              <a:gd name="connsiteX7" fmla="*/ 7015255 w 10845799"/>
              <a:gd name="connsiteY7" fmla="*/ 1627758 h 1627758"/>
              <a:gd name="connsiteX8" fmla="*/ 5668381 w 10845799"/>
              <a:gd name="connsiteY8" fmla="*/ 0 h 1627758"/>
              <a:gd name="connsiteX9" fmla="*/ 7338172 w 10845799"/>
              <a:gd name="connsiteY9" fmla="*/ 0 h 1627758"/>
              <a:gd name="connsiteX10" fmla="*/ 6931233 w 10845799"/>
              <a:gd name="connsiteY10" fmla="*/ 1627758 h 1627758"/>
              <a:gd name="connsiteX11" fmla="*/ 5261441 w 10845799"/>
              <a:gd name="connsiteY11" fmla="*/ 1627758 h 1627758"/>
              <a:gd name="connsiteX12" fmla="*/ 3914567 w 10845799"/>
              <a:gd name="connsiteY12" fmla="*/ 0 h 1627758"/>
              <a:gd name="connsiteX13" fmla="*/ 5584358 w 10845799"/>
              <a:gd name="connsiteY13" fmla="*/ 0 h 1627758"/>
              <a:gd name="connsiteX14" fmla="*/ 5177419 w 10845799"/>
              <a:gd name="connsiteY14" fmla="*/ 1627758 h 1627758"/>
              <a:gd name="connsiteX15" fmla="*/ 3507628 w 10845799"/>
              <a:gd name="connsiteY15" fmla="*/ 1627758 h 1627758"/>
              <a:gd name="connsiteX16" fmla="*/ 2160753 w 10845799"/>
              <a:gd name="connsiteY16" fmla="*/ 0 h 1627758"/>
              <a:gd name="connsiteX17" fmla="*/ 3830544 w 10845799"/>
              <a:gd name="connsiteY17" fmla="*/ 0 h 1627758"/>
              <a:gd name="connsiteX18" fmla="*/ 3423606 w 10845799"/>
              <a:gd name="connsiteY18" fmla="*/ 1627758 h 1627758"/>
              <a:gd name="connsiteX19" fmla="*/ 1753814 w 10845799"/>
              <a:gd name="connsiteY19" fmla="*/ 1627758 h 1627758"/>
              <a:gd name="connsiteX20" fmla="*/ 406940 w 10845799"/>
              <a:gd name="connsiteY20" fmla="*/ 0 h 1627758"/>
              <a:gd name="connsiteX21" fmla="*/ 2076730 w 10845799"/>
              <a:gd name="connsiteY21" fmla="*/ 0 h 1627758"/>
              <a:gd name="connsiteX22" fmla="*/ 1669792 w 10845799"/>
              <a:gd name="connsiteY22" fmla="*/ 1627758 h 1627758"/>
              <a:gd name="connsiteX23" fmla="*/ 0 w 10845799"/>
              <a:gd name="connsiteY23" fmla="*/ 1627758 h 162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6730" h="1627758">
                <a:moveTo>
                  <a:pt x="406940" y="0"/>
                </a:moveTo>
                <a:lnTo>
                  <a:pt x="2076730" y="0"/>
                </a:lnTo>
                <a:lnTo>
                  <a:pt x="1669792" y="1627758"/>
                </a:lnTo>
                <a:lnTo>
                  <a:pt x="0" y="1627758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i="1" dirty="0">
              <a:solidFill>
                <a:schemeClr val="accent2"/>
              </a:solidFill>
            </a:endParaRP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1A51189F-6EB2-4E08-BE39-74ABB3786E1E}"/>
              </a:ext>
            </a:extLst>
          </p:cNvPr>
          <p:cNvSpPr/>
          <p:nvPr/>
        </p:nvSpPr>
        <p:spPr>
          <a:xfrm>
            <a:off x="8190137" y="3389454"/>
            <a:ext cx="2305777" cy="1971912"/>
          </a:xfrm>
          <a:prstGeom prst="parallelogram">
            <a:avLst>
              <a:gd name="adj" fmla="val 45373"/>
            </a:avLst>
          </a:prstGeom>
          <a:solidFill>
            <a:srgbClr val="79C9BE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en-US" altLang="zh-CN" sz="1600" b="1" i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7C110D-A1C5-475F-B626-EE72587A1203}"/>
              </a:ext>
            </a:extLst>
          </p:cNvPr>
          <p:cNvSpPr txBox="1"/>
          <p:nvPr/>
        </p:nvSpPr>
        <p:spPr>
          <a:xfrm>
            <a:off x="5769834" y="3567934"/>
            <a:ext cx="270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khoằm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953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757C0A4E-7CD6-4F65-A1B1-FF93C0E0D82A}"/>
              </a:ext>
            </a:extLst>
          </p:cNvPr>
          <p:cNvSpPr txBox="1">
            <a:spLocks/>
          </p:cNvSpPr>
          <p:nvPr/>
        </p:nvSpPr>
        <p:spPr>
          <a:xfrm>
            <a:off x="695750" y="308331"/>
            <a:ext cx="10800500" cy="5967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oam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oăm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uơ</a:t>
            </a:r>
            <a:endParaRPr lang="en-US" sz="5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47263">
            <a:extLst>
              <a:ext uri="{FF2B5EF4-FFF2-40B4-BE49-F238E27FC236}">
                <a16:creationId xmlns:a16="http://schemas.microsoft.com/office/drawing/2014/main" id="{6897BD05-CDE7-4AC5-9E25-0634CE791D11}"/>
              </a:ext>
            </a:extLst>
          </p:cNvPr>
          <p:cNvGrpSpPr/>
          <p:nvPr/>
        </p:nvGrpSpPr>
        <p:grpSpPr>
          <a:xfrm>
            <a:off x="1567251" y="2588060"/>
            <a:ext cx="2061974" cy="2773305"/>
            <a:chOff x="0" y="0"/>
            <a:chExt cx="2546194" cy="3424568"/>
          </a:xfrm>
        </p:grpSpPr>
        <p:grpSp>
          <p:nvGrpSpPr>
            <p:cNvPr id="4" name="Group 47260">
              <a:extLst>
                <a:ext uri="{FF2B5EF4-FFF2-40B4-BE49-F238E27FC236}">
                  <a16:creationId xmlns:a16="http://schemas.microsoft.com/office/drawing/2014/main" id="{36D66EA3-F4C9-496B-85B9-3C1CB7875242}"/>
                </a:ext>
              </a:extLst>
            </p:cNvPr>
            <p:cNvGrpSpPr/>
            <p:nvPr/>
          </p:nvGrpSpPr>
          <p:grpSpPr>
            <a:xfrm>
              <a:off x="0" y="0"/>
              <a:ext cx="2546195" cy="3302226"/>
              <a:chOff x="0" y="0"/>
              <a:chExt cx="2546194" cy="3302225"/>
            </a:xfrm>
          </p:grpSpPr>
          <p:sp>
            <p:nvSpPr>
              <p:cNvPr id="7" name="Shape 47256">
                <a:extLst>
                  <a:ext uri="{FF2B5EF4-FFF2-40B4-BE49-F238E27FC236}">
                    <a16:creationId xmlns:a16="http://schemas.microsoft.com/office/drawing/2014/main" id="{0F8E731B-F3D0-4CDA-9E7F-5C1B5A798757}"/>
                  </a:ext>
                </a:extLst>
              </p:cNvPr>
              <p:cNvSpPr/>
              <p:nvPr/>
            </p:nvSpPr>
            <p:spPr>
              <a:xfrm>
                <a:off x="159090" y="0"/>
                <a:ext cx="2228014" cy="330222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8" name="Group 47259">
                <a:extLst>
                  <a:ext uri="{FF2B5EF4-FFF2-40B4-BE49-F238E27FC236}">
                    <a16:creationId xmlns:a16="http://schemas.microsoft.com/office/drawing/2014/main" id="{822E3E1B-8314-49B7-AECD-9D4A51FBC3EF}"/>
                  </a:ext>
                </a:extLst>
              </p:cNvPr>
              <p:cNvGrpSpPr/>
              <p:nvPr/>
            </p:nvGrpSpPr>
            <p:grpSpPr>
              <a:xfrm>
                <a:off x="0" y="58"/>
                <a:ext cx="2546195" cy="249635"/>
                <a:chOff x="0" y="29"/>
                <a:chExt cx="2546194" cy="249634"/>
              </a:xfrm>
            </p:grpSpPr>
            <p:sp>
              <p:nvSpPr>
                <p:cNvPr id="9" name="Shape 47257">
                  <a:extLst>
                    <a:ext uri="{FF2B5EF4-FFF2-40B4-BE49-F238E27FC236}">
                      <a16:creationId xmlns:a16="http://schemas.microsoft.com/office/drawing/2014/main" id="{EAD3EBC3-5B06-44C6-B49D-2C4F1DD03FE3}"/>
                    </a:ext>
                  </a:extLst>
                </p:cNvPr>
                <p:cNvSpPr/>
                <p:nvPr/>
              </p:nvSpPr>
              <p:spPr>
                <a:xfrm>
                  <a:off x="0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0" name="Shape 47258">
                  <a:extLst>
                    <a:ext uri="{FF2B5EF4-FFF2-40B4-BE49-F238E27FC236}">
                      <a16:creationId xmlns:a16="http://schemas.microsoft.com/office/drawing/2014/main" id="{B6BC95A9-032F-405B-A574-457E29D9A8CD}"/>
                    </a:ext>
                  </a:extLst>
                </p:cNvPr>
                <p:cNvSpPr/>
                <p:nvPr/>
              </p:nvSpPr>
              <p:spPr>
                <a:xfrm flipH="1">
                  <a:off x="1973107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5" name="Shape 47261">
              <a:extLst>
                <a:ext uri="{FF2B5EF4-FFF2-40B4-BE49-F238E27FC236}">
                  <a16:creationId xmlns:a16="http://schemas.microsoft.com/office/drawing/2014/main" id="{39641064-046F-4547-8C57-11AEB410BFB5}"/>
                </a:ext>
              </a:extLst>
            </p:cNvPr>
            <p:cNvSpPr/>
            <p:nvPr/>
          </p:nvSpPr>
          <p:spPr>
            <a:xfrm>
              <a:off x="116" y="249568"/>
              <a:ext cx="2545954" cy="317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7660" y="1644"/>
                  </a:moveTo>
                  <a:cubicBezTo>
                    <a:pt x="8100" y="1644"/>
                    <a:pt x="8458" y="1929"/>
                    <a:pt x="8458" y="2281"/>
                  </a:cubicBezTo>
                  <a:cubicBezTo>
                    <a:pt x="8458" y="2634"/>
                    <a:pt x="8100" y="2919"/>
                    <a:pt x="7660" y="2919"/>
                  </a:cubicBezTo>
                  <a:cubicBezTo>
                    <a:pt x="7221" y="2919"/>
                    <a:pt x="6866" y="2634"/>
                    <a:pt x="6866" y="2281"/>
                  </a:cubicBezTo>
                  <a:cubicBezTo>
                    <a:pt x="6866" y="1929"/>
                    <a:pt x="7221" y="1644"/>
                    <a:pt x="7660" y="1644"/>
                  </a:cubicBezTo>
                  <a:close/>
                  <a:moveTo>
                    <a:pt x="14048" y="1644"/>
                  </a:moveTo>
                  <a:cubicBezTo>
                    <a:pt x="14487" y="1644"/>
                    <a:pt x="14842" y="1929"/>
                    <a:pt x="14842" y="2281"/>
                  </a:cubicBezTo>
                  <a:cubicBezTo>
                    <a:pt x="14842" y="2634"/>
                    <a:pt x="14487" y="2919"/>
                    <a:pt x="14048" y="2919"/>
                  </a:cubicBezTo>
                  <a:cubicBezTo>
                    <a:pt x="13608" y="2919"/>
                    <a:pt x="13250" y="2634"/>
                    <a:pt x="13250" y="2281"/>
                  </a:cubicBezTo>
                  <a:cubicBezTo>
                    <a:pt x="13250" y="1929"/>
                    <a:pt x="13608" y="1644"/>
                    <a:pt x="14048" y="1644"/>
                  </a:cubicBezTo>
                  <a:close/>
                </a:path>
              </a:pathLst>
            </a:custGeom>
            <a:solidFill>
              <a:srgbClr val="3B918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" name="Shape 47262">
              <a:extLst>
                <a:ext uri="{FF2B5EF4-FFF2-40B4-BE49-F238E27FC236}">
                  <a16:creationId xmlns:a16="http://schemas.microsoft.com/office/drawing/2014/main" id="{1C2BFC24-719C-4B3F-BC5B-C570AFC01AFF}"/>
                </a:ext>
              </a:extLst>
            </p:cNvPr>
            <p:cNvSpPr/>
            <p:nvPr/>
          </p:nvSpPr>
          <p:spPr>
            <a:xfrm>
              <a:off x="859866" y="585387"/>
              <a:ext cx="839163" cy="45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45" y="21600"/>
                    <a:pt x="0" y="12719"/>
                    <a:pt x="0" y="1804"/>
                  </a:cubicBezTo>
                  <a:cubicBezTo>
                    <a:pt x="0" y="809"/>
                    <a:pt x="440" y="0"/>
                    <a:pt x="984" y="0"/>
                  </a:cubicBezTo>
                  <a:cubicBezTo>
                    <a:pt x="1527" y="0"/>
                    <a:pt x="1968" y="809"/>
                    <a:pt x="1968" y="1804"/>
                  </a:cubicBezTo>
                  <a:cubicBezTo>
                    <a:pt x="1968" y="10731"/>
                    <a:pt x="5930" y="17994"/>
                    <a:pt x="10800" y="17994"/>
                  </a:cubicBezTo>
                  <a:cubicBezTo>
                    <a:pt x="15670" y="17994"/>
                    <a:pt x="19632" y="10731"/>
                    <a:pt x="19632" y="1804"/>
                  </a:cubicBezTo>
                  <a:cubicBezTo>
                    <a:pt x="19632" y="809"/>
                    <a:pt x="20073" y="0"/>
                    <a:pt x="20616" y="0"/>
                  </a:cubicBezTo>
                  <a:cubicBezTo>
                    <a:pt x="21160" y="0"/>
                    <a:pt x="21600" y="809"/>
                    <a:pt x="21600" y="1804"/>
                  </a:cubicBezTo>
                  <a:cubicBezTo>
                    <a:pt x="21600" y="12719"/>
                    <a:pt x="16755" y="21600"/>
                    <a:pt x="10800" y="21600"/>
                  </a:cubicBez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20092" tIns="20092" rIns="20092" bIns="20092" numCol="1" anchor="ctr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445C3DE-6865-4139-BAB0-771F59A72DB6}"/>
              </a:ext>
            </a:extLst>
          </p:cNvPr>
          <p:cNvSpPr txBox="1"/>
          <p:nvPr/>
        </p:nvSpPr>
        <p:spPr>
          <a:xfrm>
            <a:off x="1567619" y="3567934"/>
            <a:ext cx="206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uơ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284768AB-6E5C-4752-AB1F-63F63D1C53FA}"/>
              </a:ext>
            </a:extLst>
          </p:cNvPr>
          <p:cNvSpPr/>
          <p:nvPr/>
        </p:nvSpPr>
        <p:spPr>
          <a:xfrm>
            <a:off x="5059474" y="2996361"/>
            <a:ext cx="4583427" cy="1971912"/>
          </a:xfrm>
          <a:custGeom>
            <a:avLst/>
            <a:gdLst>
              <a:gd name="connsiteX0" fmla="*/ 9176008 w 10845799"/>
              <a:gd name="connsiteY0" fmla="*/ 0 h 1627758"/>
              <a:gd name="connsiteX1" fmla="*/ 10845799 w 10845799"/>
              <a:gd name="connsiteY1" fmla="*/ 0 h 1627758"/>
              <a:gd name="connsiteX2" fmla="*/ 10438860 w 10845799"/>
              <a:gd name="connsiteY2" fmla="*/ 1627758 h 1627758"/>
              <a:gd name="connsiteX3" fmla="*/ 8769068 w 10845799"/>
              <a:gd name="connsiteY3" fmla="*/ 1627758 h 1627758"/>
              <a:gd name="connsiteX4" fmla="*/ 7422195 w 10845799"/>
              <a:gd name="connsiteY4" fmla="*/ 0 h 1627758"/>
              <a:gd name="connsiteX5" fmla="*/ 9091986 w 10845799"/>
              <a:gd name="connsiteY5" fmla="*/ 0 h 1627758"/>
              <a:gd name="connsiteX6" fmla="*/ 8685047 w 10845799"/>
              <a:gd name="connsiteY6" fmla="*/ 1627758 h 1627758"/>
              <a:gd name="connsiteX7" fmla="*/ 7015255 w 10845799"/>
              <a:gd name="connsiteY7" fmla="*/ 1627758 h 1627758"/>
              <a:gd name="connsiteX8" fmla="*/ 5668381 w 10845799"/>
              <a:gd name="connsiteY8" fmla="*/ 0 h 1627758"/>
              <a:gd name="connsiteX9" fmla="*/ 7338172 w 10845799"/>
              <a:gd name="connsiteY9" fmla="*/ 0 h 1627758"/>
              <a:gd name="connsiteX10" fmla="*/ 6931233 w 10845799"/>
              <a:gd name="connsiteY10" fmla="*/ 1627758 h 1627758"/>
              <a:gd name="connsiteX11" fmla="*/ 5261441 w 10845799"/>
              <a:gd name="connsiteY11" fmla="*/ 1627758 h 1627758"/>
              <a:gd name="connsiteX12" fmla="*/ 3914567 w 10845799"/>
              <a:gd name="connsiteY12" fmla="*/ 0 h 1627758"/>
              <a:gd name="connsiteX13" fmla="*/ 5584358 w 10845799"/>
              <a:gd name="connsiteY13" fmla="*/ 0 h 1627758"/>
              <a:gd name="connsiteX14" fmla="*/ 5177419 w 10845799"/>
              <a:gd name="connsiteY14" fmla="*/ 1627758 h 1627758"/>
              <a:gd name="connsiteX15" fmla="*/ 3507628 w 10845799"/>
              <a:gd name="connsiteY15" fmla="*/ 1627758 h 1627758"/>
              <a:gd name="connsiteX16" fmla="*/ 2160753 w 10845799"/>
              <a:gd name="connsiteY16" fmla="*/ 0 h 1627758"/>
              <a:gd name="connsiteX17" fmla="*/ 3830544 w 10845799"/>
              <a:gd name="connsiteY17" fmla="*/ 0 h 1627758"/>
              <a:gd name="connsiteX18" fmla="*/ 3423606 w 10845799"/>
              <a:gd name="connsiteY18" fmla="*/ 1627758 h 1627758"/>
              <a:gd name="connsiteX19" fmla="*/ 1753814 w 10845799"/>
              <a:gd name="connsiteY19" fmla="*/ 1627758 h 1627758"/>
              <a:gd name="connsiteX20" fmla="*/ 406940 w 10845799"/>
              <a:gd name="connsiteY20" fmla="*/ 0 h 1627758"/>
              <a:gd name="connsiteX21" fmla="*/ 2076730 w 10845799"/>
              <a:gd name="connsiteY21" fmla="*/ 0 h 1627758"/>
              <a:gd name="connsiteX22" fmla="*/ 1669792 w 10845799"/>
              <a:gd name="connsiteY22" fmla="*/ 1627758 h 1627758"/>
              <a:gd name="connsiteX23" fmla="*/ 0 w 10845799"/>
              <a:gd name="connsiteY23" fmla="*/ 1627758 h 162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6730" h="1627758">
                <a:moveTo>
                  <a:pt x="406940" y="0"/>
                </a:moveTo>
                <a:lnTo>
                  <a:pt x="2076730" y="0"/>
                </a:lnTo>
                <a:lnTo>
                  <a:pt x="1669792" y="1627758"/>
                </a:lnTo>
                <a:lnTo>
                  <a:pt x="0" y="1627758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i="1" dirty="0">
              <a:solidFill>
                <a:schemeClr val="accent2"/>
              </a:solidFill>
            </a:endParaRP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1A51189F-6EB2-4E08-BE39-74ABB3786E1E}"/>
              </a:ext>
            </a:extLst>
          </p:cNvPr>
          <p:cNvSpPr/>
          <p:nvPr/>
        </p:nvSpPr>
        <p:spPr>
          <a:xfrm>
            <a:off x="8190137" y="3389454"/>
            <a:ext cx="2305777" cy="1971912"/>
          </a:xfrm>
          <a:prstGeom prst="parallelogram">
            <a:avLst>
              <a:gd name="adj" fmla="val 45373"/>
            </a:avLst>
          </a:prstGeom>
          <a:solidFill>
            <a:srgbClr val="79C9BE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en-US" altLang="zh-CN" sz="1600" b="1" i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7C110D-A1C5-475F-B626-EE72587A1203}"/>
              </a:ext>
            </a:extLst>
          </p:cNvPr>
          <p:cNvSpPr txBox="1"/>
          <p:nvPr/>
        </p:nvSpPr>
        <p:spPr>
          <a:xfrm>
            <a:off x="5769834" y="3567934"/>
            <a:ext cx="270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733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390526" y="856357"/>
            <a:ext cx="1149126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  <a:endParaRPr lang="en-US" sz="4400" b="1" dirty="0">
              <a:solidFill>
                <a:srgbClr val="F05524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ngoạm</a:t>
            </a:r>
            <a:r>
              <a:rPr lang="en-US" sz="3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Khỉ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ngúc</a:t>
            </a:r>
            <a:r>
              <a:rPr lang="en-US" sz="3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ngoắc</a:t>
            </a:r>
            <a:r>
              <a:rPr lang="en-US" sz="3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khoằm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lang="en-US" sz="3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vòi</a:t>
            </a:r>
            <a:r>
              <a:rPr lang="en-US" sz="3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					</a:t>
            </a:r>
            <a:endParaRPr lang="vi-V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F90CC-2CB7-4FA9-8C97-2827289F73E6}"/>
              </a:ext>
            </a:extLst>
          </p:cNvPr>
          <p:cNvSpPr/>
          <p:nvPr/>
        </p:nvSpPr>
        <p:spPr>
          <a:xfrm>
            <a:off x="5798987" y="6238595"/>
            <a:ext cx="6002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Lâm</a:t>
            </a:r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Anh)</a:t>
            </a:r>
            <a:endParaRPr lang="vi-VN" sz="24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41BC871-2804-43FC-BD2E-9EDB3BF5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29" y="-107723"/>
            <a:ext cx="4442799" cy="192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8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390526" y="856357"/>
            <a:ext cx="1149126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  <a:endParaRPr lang="en-US" sz="4400" b="1" dirty="0">
              <a:solidFill>
                <a:srgbClr val="F05524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ngoạm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Khỉ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ngoắc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khoằm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					</a:t>
            </a:r>
            <a:endParaRPr lang="vi-V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2587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CHIA ĐOẠN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F90CC-2CB7-4FA9-8C97-2827289F73E6}"/>
              </a:ext>
            </a:extLst>
          </p:cNvPr>
          <p:cNvSpPr/>
          <p:nvPr/>
        </p:nvSpPr>
        <p:spPr>
          <a:xfrm>
            <a:off x="5798987" y="6238595"/>
            <a:ext cx="6002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Lâm</a:t>
            </a:r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Anh)</a:t>
            </a:r>
            <a:endParaRPr lang="vi-VN" sz="24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41BC871-2804-43FC-BD2E-9EDB3BF5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29" y="-107723"/>
            <a:ext cx="4442799" cy="19281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491A8D-98E0-4A01-B82E-1C094D185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364463" y="1587816"/>
            <a:ext cx="504497" cy="549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CB50CD-2E05-41AA-AD65-FF69457EE8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355034" y="5097544"/>
            <a:ext cx="504497" cy="54926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092755E-E8C9-444C-B2D8-FC0347FA4920}"/>
              </a:ext>
            </a:extLst>
          </p:cNvPr>
          <p:cNvSpPr/>
          <p:nvPr/>
        </p:nvSpPr>
        <p:spPr>
          <a:xfrm>
            <a:off x="11680723" y="1942158"/>
            <a:ext cx="137652" cy="1376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BF6AC1-9AD7-41FD-B16A-5B9276746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6173" y="2526196"/>
            <a:ext cx="140220" cy="1341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FF9087-BF38-4F99-ADE0-CC15EF8D5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5476" y="3121047"/>
            <a:ext cx="140220" cy="1341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75ABD6-7685-4AF8-9E67-3197E3950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502" y="3719125"/>
            <a:ext cx="140220" cy="1341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265CFE-89D2-4733-858D-2DFF1F9A6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0918" y="4258104"/>
            <a:ext cx="140220" cy="1341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C42E65-4B19-426A-BAF0-B2624D17E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8721" y="4895076"/>
            <a:ext cx="140220" cy="1341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33DB37-972B-4D90-BD72-9FF6FED4A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098" y="5428719"/>
            <a:ext cx="140220" cy="134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BDFD19-D327-4130-A018-50D58ECAD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294" y="6001643"/>
            <a:ext cx="140220" cy="134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8B0592-D412-4525-AB49-4819265A5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319" y="3685210"/>
            <a:ext cx="140220" cy="1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6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75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25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390526" y="856357"/>
            <a:ext cx="1149126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  <a:endParaRPr lang="en-US" sz="4400" b="1" dirty="0">
              <a:solidFill>
                <a:srgbClr val="F05524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ngoạm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Khỉ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ngoắc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khoằm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					</a:t>
            </a:r>
            <a:endParaRPr lang="vi-V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141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F90CC-2CB7-4FA9-8C97-2827289F73E6}"/>
              </a:ext>
            </a:extLst>
          </p:cNvPr>
          <p:cNvSpPr/>
          <p:nvPr/>
        </p:nvSpPr>
        <p:spPr>
          <a:xfrm>
            <a:off x="5798987" y="6238595"/>
            <a:ext cx="6002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Lâm</a:t>
            </a:r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Anh)</a:t>
            </a:r>
            <a:endParaRPr lang="vi-VN" sz="24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41BC871-2804-43FC-BD2E-9EDB3BF5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29" y="-107723"/>
            <a:ext cx="4442799" cy="19281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491A8D-98E0-4A01-B82E-1C094D185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364463" y="1587816"/>
            <a:ext cx="504497" cy="549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CB50CD-2E05-41AA-AD65-FF69457EE8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355034" y="5097544"/>
            <a:ext cx="504497" cy="54926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092755E-E8C9-444C-B2D8-FC0347FA4920}"/>
              </a:ext>
            </a:extLst>
          </p:cNvPr>
          <p:cNvSpPr/>
          <p:nvPr/>
        </p:nvSpPr>
        <p:spPr>
          <a:xfrm>
            <a:off x="11680723" y="1942158"/>
            <a:ext cx="137652" cy="1376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BF6AC1-9AD7-41FD-B16A-5B9276746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6173" y="2526196"/>
            <a:ext cx="140220" cy="1341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FF9087-BF38-4F99-ADE0-CC15EF8D5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5476" y="3121047"/>
            <a:ext cx="140220" cy="1341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75ABD6-7685-4AF8-9E67-3197E3950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502" y="3719125"/>
            <a:ext cx="140220" cy="1341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265CFE-89D2-4733-858D-2DFF1F9A6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0918" y="4258104"/>
            <a:ext cx="140220" cy="1341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C42E65-4B19-426A-BAF0-B2624D17E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8721" y="4895076"/>
            <a:ext cx="140220" cy="1341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33DB37-972B-4D90-BD72-9FF6FED4A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098" y="5428719"/>
            <a:ext cx="140220" cy="134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BDFD19-D327-4130-A018-50D58ECAD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294" y="6001643"/>
            <a:ext cx="140220" cy="134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8B0592-D412-4525-AB49-4819265A5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319" y="3685210"/>
            <a:ext cx="140220" cy="1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1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 descr="西瓜">
            <a:extLst>
              <a:ext uri="{FF2B5EF4-FFF2-40B4-BE49-F238E27FC236}">
                <a16:creationId xmlns:a16="http://schemas.microsoft.com/office/drawing/2014/main" id="{F505EF82-0459-46A8-BD2D-796B6645F9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898" y="449897"/>
            <a:ext cx="718820" cy="342265"/>
          </a:xfrm>
          <a:prstGeom prst="rect">
            <a:avLst/>
          </a:prstGeom>
        </p:spPr>
      </p:pic>
      <p:sp>
        <p:nvSpPr>
          <p:cNvPr id="3" name="13">
            <a:extLst>
              <a:ext uri="{FF2B5EF4-FFF2-40B4-BE49-F238E27FC236}">
                <a16:creationId xmlns:a16="http://schemas.microsoft.com/office/drawing/2014/main" id="{95CAE205-ABD7-4842-B18E-269C1B580A54}"/>
              </a:ext>
            </a:extLst>
          </p:cNvPr>
          <p:cNvSpPr txBox="1"/>
          <p:nvPr/>
        </p:nvSpPr>
        <p:spPr>
          <a:xfrm>
            <a:off x="1030259" y="267086"/>
            <a:ext cx="3683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en-US" altLang="zh-CN" sz="40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GIẢI NGHĨA TỪ</a:t>
            </a:r>
            <a:endParaRPr lang="zh-CN" altLang="en-US" sz="32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  <p:grpSp>
        <p:nvGrpSpPr>
          <p:cNvPr id="4" name="16">
            <a:extLst>
              <a:ext uri="{FF2B5EF4-FFF2-40B4-BE49-F238E27FC236}">
                <a16:creationId xmlns:a16="http://schemas.microsoft.com/office/drawing/2014/main" id="{C8681711-AF56-4A38-A90C-379F1FA2D47E}"/>
              </a:ext>
            </a:extLst>
          </p:cNvPr>
          <p:cNvGrpSpPr/>
          <p:nvPr/>
        </p:nvGrpSpPr>
        <p:grpSpPr>
          <a:xfrm>
            <a:off x="485598" y="1599388"/>
            <a:ext cx="979170" cy="791210"/>
            <a:chOff x="3123" y="2798"/>
            <a:chExt cx="1542" cy="1246"/>
          </a:xfrm>
        </p:grpSpPr>
        <p:sp>
          <p:nvSpPr>
            <p:cNvPr id="5" name="14">
              <a:extLst>
                <a:ext uri="{FF2B5EF4-FFF2-40B4-BE49-F238E27FC236}">
                  <a16:creationId xmlns:a16="http://schemas.microsoft.com/office/drawing/2014/main" id="{9C16B81C-F6D7-40DC-89C9-3C8872F88895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65A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cs typeface="+mn-ea"/>
                  <a:sym typeface="+mn-lt"/>
                </a:rPr>
                <a:t>1</a:t>
              </a:r>
            </a:p>
          </p:txBody>
        </p:sp>
        <p:sp>
          <p:nvSpPr>
            <p:cNvPr id="6" name="15">
              <a:extLst>
                <a:ext uri="{FF2B5EF4-FFF2-40B4-BE49-F238E27FC236}">
                  <a16:creationId xmlns:a16="http://schemas.microsoft.com/office/drawing/2014/main" id="{FB9BD72B-F6A1-48CA-BC9D-F5AFD3E247D1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65A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7" name="17">
            <a:extLst>
              <a:ext uri="{FF2B5EF4-FFF2-40B4-BE49-F238E27FC236}">
                <a16:creationId xmlns:a16="http://schemas.microsoft.com/office/drawing/2014/main" id="{C4C6BB33-8ADA-40A9-BA50-7AD409F34734}"/>
              </a:ext>
            </a:extLst>
          </p:cNvPr>
          <p:cNvGrpSpPr/>
          <p:nvPr/>
        </p:nvGrpSpPr>
        <p:grpSpPr>
          <a:xfrm>
            <a:off x="485598" y="3455772"/>
            <a:ext cx="979170" cy="791210"/>
            <a:chOff x="3123" y="2798"/>
            <a:chExt cx="1542" cy="1246"/>
          </a:xfrm>
        </p:grpSpPr>
        <p:sp>
          <p:nvSpPr>
            <p:cNvPr id="8" name="18">
              <a:extLst>
                <a:ext uri="{FF2B5EF4-FFF2-40B4-BE49-F238E27FC236}">
                  <a16:creationId xmlns:a16="http://schemas.microsoft.com/office/drawing/2014/main" id="{0E368D88-5198-42E5-922D-0BFA531959CE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65A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cs typeface="+mn-ea"/>
                  <a:sym typeface="+mn-lt"/>
                </a:rPr>
                <a:t>2</a:t>
              </a:r>
            </a:p>
          </p:txBody>
        </p:sp>
        <p:sp>
          <p:nvSpPr>
            <p:cNvPr id="9" name="19">
              <a:extLst>
                <a:ext uri="{FF2B5EF4-FFF2-40B4-BE49-F238E27FC236}">
                  <a16:creationId xmlns:a16="http://schemas.microsoft.com/office/drawing/2014/main" id="{278BF024-0EE3-4CC0-B118-C5B684BBBB74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65A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0" name="20">
            <a:extLst>
              <a:ext uri="{FF2B5EF4-FFF2-40B4-BE49-F238E27FC236}">
                <a16:creationId xmlns:a16="http://schemas.microsoft.com/office/drawing/2014/main" id="{16099404-A6D4-4DBF-BAFC-4C0AAF9D2E5C}"/>
              </a:ext>
            </a:extLst>
          </p:cNvPr>
          <p:cNvGrpSpPr/>
          <p:nvPr/>
        </p:nvGrpSpPr>
        <p:grpSpPr>
          <a:xfrm>
            <a:off x="485598" y="5224396"/>
            <a:ext cx="979170" cy="791210"/>
            <a:chOff x="3123" y="2798"/>
            <a:chExt cx="1542" cy="1246"/>
          </a:xfrm>
        </p:grpSpPr>
        <p:sp>
          <p:nvSpPr>
            <p:cNvPr id="11" name="21">
              <a:extLst>
                <a:ext uri="{FF2B5EF4-FFF2-40B4-BE49-F238E27FC236}">
                  <a16:creationId xmlns:a16="http://schemas.microsoft.com/office/drawing/2014/main" id="{41827209-9373-4BD7-8972-D355BBEC7635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65A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cs typeface="+mn-ea"/>
                  <a:sym typeface="+mn-lt"/>
                </a:rPr>
                <a:t>3</a:t>
              </a:r>
            </a:p>
          </p:txBody>
        </p:sp>
        <p:sp>
          <p:nvSpPr>
            <p:cNvPr id="12" name="22">
              <a:extLst>
                <a:ext uri="{FF2B5EF4-FFF2-40B4-BE49-F238E27FC236}">
                  <a16:creationId xmlns:a16="http://schemas.microsoft.com/office/drawing/2014/main" id="{D85C6404-295E-469B-9360-FBA406EB3EC5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65A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cxnSp>
        <p:nvCxnSpPr>
          <p:cNvPr id="13" name="2">
            <a:extLst>
              <a:ext uri="{FF2B5EF4-FFF2-40B4-BE49-F238E27FC236}">
                <a16:creationId xmlns:a16="http://schemas.microsoft.com/office/drawing/2014/main" id="{4BF02F0D-9BE7-4A57-9638-857057FB8918}"/>
              </a:ext>
            </a:extLst>
          </p:cNvPr>
          <p:cNvCxnSpPr/>
          <p:nvPr/>
        </p:nvCxnSpPr>
        <p:spPr>
          <a:xfrm flipV="1">
            <a:off x="1069163" y="2398218"/>
            <a:ext cx="8054975" cy="7620"/>
          </a:xfrm>
          <a:prstGeom prst="line">
            <a:avLst/>
          </a:prstGeom>
          <a:ln w="12700" cmpd="sng">
            <a:solidFill>
              <a:srgbClr val="65AA8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27">
            <a:extLst>
              <a:ext uri="{FF2B5EF4-FFF2-40B4-BE49-F238E27FC236}">
                <a16:creationId xmlns:a16="http://schemas.microsoft.com/office/drawing/2014/main" id="{1BB15C79-B67B-4155-A774-212E0759B5EB}"/>
              </a:ext>
            </a:extLst>
          </p:cNvPr>
          <p:cNvCxnSpPr/>
          <p:nvPr/>
        </p:nvCxnSpPr>
        <p:spPr>
          <a:xfrm flipV="1">
            <a:off x="1069163" y="4239362"/>
            <a:ext cx="8054975" cy="7620"/>
          </a:xfrm>
          <a:prstGeom prst="line">
            <a:avLst/>
          </a:prstGeom>
          <a:ln w="12700" cmpd="sng">
            <a:solidFill>
              <a:srgbClr val="65AA8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28">
            <a:extLst>
              <a:ext uri="{FF2B5EF4-FFF2-40B4-BE49-F238E27FC236}">
                <a16:creationId xmlns:a16="http://schemas.microsoft.com/office/drawing/2014/main" id="{B0D55743-7F40-41A1-8F46-96C256456407}"/>
              </a:ext>
            </a:extLst>
          </p:cNvPr>
          <p:cNvCxnSpPr/>
          <p:nvPr/>
        </p:nvCxnSpPr>
        <p:spPr>
          <a:xfrm flipV="1">
            <a:off x="1069163" y="6007986"/>
            <a:ext cx="8054975" cy="7620"/>
          </a:xfrm>
          <a:prstGeom prst="line">
            <a:avLst/>
          </a:prstGeom>
          <a:ln w="12700" cmpd="sng">
            <a:solidFill>
              <a:srgbClr val="65AA8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30">
            <a:extLst>
              <a:ext uri="{FF2B5EF4-FFF2-40B4-BE49-F238E27FC236}">
                <a16:creationId xmlns:a16="http://schemas.microsoft.com/office/drawing/2014/main" id="{11BC012D-C899-42A7-9EA1-48693B0C8633}"/>
              </a:ext>
            </a:extLst>
          </p:cNvPr>
          <p:cNvSpPr txBox="1"/>
          <p:nvPr/>
        </p:nvSpPr>
        <p:spPr>
          <a:xfrm>
            <a:off x="1523794" y="1583957"/>
            <a:ext cx="80549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vi-VN" sz="3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ngoạm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cắn hoặc gặm lấy bằng cách mở to miệng 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31">
            <a:extLst>
              <a:ext uri="{FF2B5EF4-FFF2-40B4-BE49-F238E27FC236}">
                <a16:creationId xmlns:a16="http://schemas.microsoft.com/office/drawing/2014/main" id="{543DD17C-E976-45CF-96BD-7D3F271DDD2D}"/>
              </a:ext>
            </a:extLst>
          </p:cNvPr>
          <p:cNvSpPr txBox="1"/>
          <p:nvPr/>
        </p:nvSpPr>
        <p:spPr>
          <a:xfrm>
            <a:off x="1523795" y="3192922"/>
            <a:ext cx="80549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vi-VN" sz="3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mục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từng phần nhỏ, mục nhỏ của một chương trình được đem ra trình diễn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33">
            <a:extLst>
              <a:ext uri="{FF2B5EF4-FFF2-40B4-BE49-F238E27FC236}">
                <a16:creationId xmlns:a16="http://schemas.microsoft.com/office/drawing/2014/main" id="{DE34AA3C-C997-47E7-B4CD-462A68137ED0}"/>
              </a:ext>
            </a:extLst>
          </p:cNvPr>
          <p:cNvSpPr txBox="1"/>
          <p:nvPr/>
        </p:nvSpPr>
        <p:spPr>
          <a:xfrm>
            <a:off x="1464768" y="5381595"/>
            <a:ext cx="811400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vi-VN" sz="3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ngúc ngoắc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cử động lắc qua, lắc lại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1" name="Picture 20" descr="A picture containing black, yellow&#10;&#10;Description automatically generated">
            <a:extLst>
              <a:ext uri="{FF2B5EF4-FFF2-40B4-BE49-F238E27FC236}">
                <a16:creationId xmlns:a16="http://schemas.microsoft.com/office/drawing/2014/main" id="{91FA747D-15BE-49AA-BD56-2C406639E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769" y="294988"/>
            <a:ext cx="2060380" cy="2693832"/>
          </a:xfrm>
          <a:prstGeom prst="rect">
            <a:avLst/>
          </a:prstGeom>
        </p:spPr>
      </p:pic>
      <p:pic>
        <p:nvPicPr>
          <p:cNvPr id="30" name="Picture 29" descr="A group of cats sitting on a bed&#10;&#10;Description automatically generated with low confidence">
            <a:extLst>
              <a:ext uri="{FF2B5EF4-FFF2-40B4-BE49-F238E27FC236}">
                <a16:creationId xmlns:a16="http://schemas.microsoft.com/office/drawing/2014/main" id="{DE4334BB-ABEB-4E61-B0BB-BA9255EA8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293" y="4068834"/>
            <a:ext cx="2592238" cy="259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6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 descr="西瓜">
            <a:extLst>
              <a:ext uri="{FF2B5EF4-FFF2-40B4-BE49-F238E27FC236}">
                <a16:creationId xmlns:a16="http://schemas.microsoft.com/office/drawing/2014/main" id="{F505EF82-0459-46A8-BD2D-796B6645F9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898" y="449897"/>
            <a:ext cx="718820" cy="342265"/>
          </a:xfrm>
          <a:prstGeom prst="rect">
            <a:avLst/>
          </a:prstGeom>
        </p:spPr>
      </p:pic>
      <p:sp>
        <p:nvSpPr>
          <p:cNvPr id="3" name="13">
            <a:extLst>
              <a:ext uri="{FF2B5EF4-FFF2-40B4-BE49-F238E27FC236}">
                <a16:creationId xmlns:a16="http://schemas.microsoft.com/office/drawing/2014/main" id="{95CAE205-ABD7-4842-B18E-269C1B580A54}"/>
              </a:ext>
            </a:extLst>
          </p:cNvPr>
          <p:cNvSpPr txBox="1"/>
          <p:nvPr/>
        </p:nvSpPr>
        <p:spPr>
          <a:xfrm>
            <a:off x="1030259" y="267086"/>
            <a:ext cx="3683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en-US" altLang="zh-CN" sz="40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GIẢI NGHĨA TỪ</a:t>
            </a:r>
            <a:endParaRPr lang="zh-CN" altLang="en-US" sz="32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  <p:grpSp>
        <p:nvGrpSpPr>
          <p:cNvPr id="4" name="16">
            <a:extLst>
              <a:ext uri="{FF2B5EF4-FFF2-40B4-BE49-F238E27FC236}">
                <a16:creationId xmlns:a16="http://schemas.microsoft.com/office/drawing/2014/main" id="{C8681711-AF56-4A38-A90C-379F1FA2D47E}"/>
              </a:ext>
            </a:extLst>
          </p:cNvPr>
          <p:cNvGrpSpPr/>
          <p:nvPr/>
        </p:nvGrpSpPr>
        <p:grpSpPr>
          <a:xfrm>
            <a:off x="465932" y="1383079"/>
            <a:ext cx="979170" cy="791210"/>
            <a:chOff x="3123" y="2798"/>
            <a:chExt cx="1542" cy="1246"/>
          </a:xfrm>
        </p:grpSpPr>
        <p:sp>
          <p:nvSpPr>
            <p:cNvPr id="5" name="14">
              <a:extLst>
                <a:ext uri="{FF2B5EF4-FFF2-40B4-BE49-F238E27FC236}">
                  <a16:creationId xmlns:a16="http://schemas.microsoft.com/office/drawing/2014/main" id="{9C16B81C-F6D7-40DC-89C9-3C8872F88895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65A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cs typeface="+mn-ea"/>
                  <a:sym typeface="+mn-lt"/>
                </a:rPr>
                <a:t>4</a:t>
              </a:r>
            </a:p>
          </p:txBody>
        </p:sp>
        <p:sp>
          <p:nvSpPr>
            <p:cNvPr id="6" name="15">
              <a:extLst>
                <a:ext uri="{FF2B5EF4-FFF2-40B4-BE49-F238E27FC236}">
                  <a16:creationId xmlns:a16="http://schemas.microsoft.com/office/drawing/2014/main" id="{FB9BD72B-F6A1-48CA-BC9D-F5AFD3E247D1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65A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0" name="20">
            <a:extLst>
              <a:ext uri="{FF2B5EF4-FFF2-40B4-BE49-F238E27FC236}">
                <a16:creationId xmlns:a16="http://schemas.microsoft.com/office/drawing/2014/main" id="{16099404-A6D4-4DBF-BAFC-4C0AAF9D2E5C}"/>
              </a:ext>
            </a:extLst>
          </p:cNvPr>
          <p:cNvGrpSpPr/>
          <p:nvPr/>
        </p:nvGrpSpPr>
        <p:grpSpPr>
          <a:xfrm>
            <a:off x="465932" y="3995360"/>
            <a:ext cx="979170" cy="791210"/>
            <a:chOff x="3123" y="2798"/>
            <a:chExt cx="1542" cy="1246"/>
          </a:xfrm>
        </p:grpSpPr>
        <p:sp>
          <p:nvSpPr>
            <p:cNvPr id="11" name="21">
              <a:extLst>
                <a:ext uri="{FF2B5EF4-FFF2-40B4-BE49-F238E27FC236}">
                  <a16:creationId xmlns:a16="http://schemas.microsoft.com/office/drawing/2014/main" id="{41827209-9373-4BD7-8972-D355BBEC7635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65A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cs typeface="+mn-ea"/>
                  <a:sym typeface="+mn-lt"/>
                </a:rPr>
                <a:t>5</a:t>
              </a:r>
            </a:p>
          </p:txBody>
        </p:sp>
        <p:sp>
          <p:nvSpPr>
            <p:cNvPr id="12" name="22">
              <a:extLst>
                <a:ext uri="{FF2B5EF4-FFF2-40B4-BE49-F238E27FC236}">
                  <a16:creationId xmlns:a16="http://schemas.microsoft.com/office/drawing/2014/main" id="{D85C6404-295E-469B-9360-FBA406EB3EC5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65A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cxnSp>
        <p:nvCxnSpPr>
          <p:cNvPr id="13" name="2">
            <a:extLst>
              <a:ext uri="{FF2B5EF4-FFF2-40B4-BE49-F238E27FC236}">
                <a16:creationId xmlns:a16="http://schemas.microsoft.com/office/drawing/2014/main" id="{4BF02F0D-9BE7-4A57-9638-857057FB8918}"/>
              </a:ext>
            </a:extLst>
          </p:cNvPr>
          <p:cNvCxnSpPr>
            <a:cxnSpLocks/>
          </p:cNvCxnSpPr>
          <p:nvPr/>
        </p:nvCxnSpPr>
        <p:spPr>
          <a:xfrm>
            <a:off x="1049497" y="2189529"/>
            <a:ext cx="5046503" cy="0"/>
          </a:xfrm>
          <a:prstGeom prst="line">
            <a:avLst/>
          </a:prstGeom>
          <a:ln w="12700" cmpd="sng">
            <a:solidFill>
              <a:srgbClr val="65AA8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28">
            <a:extLst>
              <a:ext uri="{FF2B5EF4-FFF2-40B4-BE49-F238E27FC236}">
                <a16:creationId xmlns:a16="http://schemas.microsoft.com/office/drawing/2014/main" id="{B0D55743-7F40-41A1-8F46-96C256456407}"/>
              </a:ext>
            </a:extLst>
          </p:cNvPr>
          <p:cNvCxnSpPr>
            <a:cxnSpLocks/>
          </p:cNvCxnSpPr>
          <p:nvPr/>
        </p:nvCxnSpPr>
        <p:spPr>
          <a:xfrm>
            <a:off x="1049497" y="4786570"/>
            <a:ext cx="5046503" cy="0"/>
          </a:xfrm>
          <a:prstGeom prst="line">
            <a:avLst/>
          </a:prstGeom>
          <a:ln w="12700" cmpd="sng">
            <a:solidFill>
              <a:srgbClr val="65AA8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30">
            <a:extLst>
              <a:ext uri="{FF2B5EF4-FFF2-40B4-BE49-F238E27FC236}">
                <a16:creationId xmlns:a16="http://schemas.microsoft.com/office/drawing/2014/main" id="{11BC012D-C899-42A7-9EA1-48693B0C8633}"/>
              </a:ext>
            </a:extLst>
          </p:cNvPr>
          <p:cNvSpPr txBox="1"/>
          <p:nvPr/>
        </p:nvSpPr>
        <p:spPr>
          <a:xfrm>
            <a:off x="1504128" y="1161786"/>
            <a:ext cx="459187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vi-VN" sz="3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 khoằm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mỏ hơi cong và quặp vào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33">
            <a:extLst>
              <a:ext uri="{FF2B5EF4-FFF2-40B4-BE49-F238E27FC236}">
                <a16:creationId xmlns:a16="http://schemas.microsoft.com/office/drawing/2014/main" id="{DE34AA3C-C997-47E7-B4CD-462A68137ED0}"/>
              </a:ext>
            </a:extLst>
          </p:cNvPr>
          <p:cNvSpPr txBox="1"/>
          <p:nvPr/>
        </p:nvSpPr>
        <p:spPr>
          <a:xfrm>
            <a:off x="1504128" y="3752764"/>
            <a:ext cx="459187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vi-VN" sz="3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 vòi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giơ vòi lên và đưa qua đưa lại liên tiếp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FAC009A-65C2-41B3-AACF-7149DDDFC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118" y="316246"/>
            <a:ext cx="2895718" cy="3077585"/>
          </a:xfrm>
          <a:prstGeom prst="rect">
            <a:avLst/>
          </a:prstGeom>
        </p:spPr>
      </p:pic>
      <p:pic>
        <p:nvPicPr>
          <p:cNvPr id="33" name="Picture 32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314283D0-A808-4795-A8C6-721ACF095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015" y="3513329"/>
            <a:ext cx="4046093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5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804FE-F993-4168-9A75-AA4445C6838B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CBEC8B"/>
                </a:solidFill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E9698B-0A04-4273-9F5F-F100487B4822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BEC8B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4" name="8">
            <a:extLst>
              <a:ext uri="{FF2B5EF4-FFF2-40B4-BE49-F238E27FC236}">
                <a16:creationId xmlns:a16="http://schemas.microsoft.com/office/drawing/2014/main" id="{8C27DB71-868C-437F-AE6C-DB5C82EBBC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5" name="14">
            <a:extLst>
              <a:ext uri="{FF2B5EF4-FFF2-40B4-BE49-F238E27FC236}">
                <a16:creationId xmlns:a16="http://schemas.microsoft.com/office/drawing/2014/main" id="{8B403FC7-10FC-4A38-BD0F-FD13C3F0388F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6" name="11">
              <a:extLst>
                <a:ext uri="{FF2B5EF4-FFF2-40B4-BE49-F238E27FC236}">
                  <a16:creationId xmlns:a16="http://schemas.microsoft.com/office/drawing/2014/main" id="{CF2F16D6-6208-44D0-AAF6-EA81ADFED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7" name="12">
              <a:extLst>
                <a:ext uri="{FF2B5EF4-FFF2-40B4-BE49-F238E27FC236}">
                  <a16:creationId xmlns:a16="http://schemas.microsoft.com/office/drawing/2014/main" id="{960EB0F7-B8D4-4675-9539-57B7AF81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8" name="16">
            <a:extLst>
              <a:ext uri="{FF2B5EF4-FFF2-40B4-BE49-F238E27FC236}">
                <a16:creationId xmlns:a16="http://schemas.microsoft.com/office/drawing/2014/main" id="{D3CBB442-E5DC-4613-BD1E-9219D71748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B84B00-460F-4570-A04F-3A9A15FA2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349" y="17430"/>
            <a:ext cx="9169179" cy="20057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791379-3B1A-4C31-A1D5-CAEDF1CA404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3B9185"/>
                </a:solidFill>
                <a:cs typeface="Arial"/>
                <a:sym typeface="Arial"/>
              </a:rPr>
              <a:t>TIẾT 1</a:t>
            </a:r>
            <a:endParaRPr lang="en-US" sz="3733" b="1" kern="0" dirty="0">
              <a:solidFill>
                <a:srgbClr val="3B9185"/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19DF1B-6360-45DF-A985-8AF7446459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05" y="2591237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3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390526" y="856357"/>
            <a:ext cx="1149126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  <a:endParaRPr lang="en-US" sz="4400" b="1" dirty="0">
              <a:solidFill>
                <a:srgbClr val="F05524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ngoạm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Khỉ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ngoắc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khoằm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					</a:t>
            </a:r>
            <a:endParaRPr lang="vi-V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141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F90CC-2CB7-4FA9-8C97-2827289F73E6}"/>
              </a:ext>
            </a:extLst>
          </p:cNvPr>
          <p:cNvSpPr/>
          <p:nvPr/>
        </p:nvSpPr>
        <p:spPr>
          <a:xfrm>
            <a:off x="5798987" y="6238595"/>
            <a:ext cx="6002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Lâm</a:t>
            </a:r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Anh)</a:t>
            </a:r>
            <a:endParaRPr lang="vi-VN" sz="24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41BC871-2804-43FC-BD2E-9EDB3BF5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29" y="-107723"/>
            <a:ext cx="4442799" cy="19281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491A8D-98E0-4A01-B82E-1C094D185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364463" y="1587816"/>
            <a:ext cx="504497" cy="549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CB50CD-2E05-41AA-AD65-FF69457EE8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355034" y="5097544"/>
            <a:ext cx="504497" cy="54926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092755E-E8C9-444C-B2D8-FC0347FA4920}"/>
              </a:ext>
            </a:extLst>
          </p:cNvPr>
          <p:cNvSpPr/>
          <p:nvPr/>
        </p:nvSpPr>
        <p:spPr>
          <a:xfrm>
            <a:off x="11680723" y="1942158"/>
            <a:ext cx="137652" cy="1376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BF6AC1-9AD7-41FD-B16A-5B9276746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6173" y="2526196"/>
            <a:ext cx="140220" cy="1341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FF9087-BF38-4F99-ADE0-CC15EF8D5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5476" y="3121047"/>
            <a:ext cx="140220" cy="1341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75ABD6-7685-4AF8-9E67-3197E3950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502" y="3719125"/>
            <a:ext cx="140220" cy="1341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265CFE-89D2-4733-858D-2DFF1F9A6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0918" y="4258104"/>
            <a:ext cx="140220" cy="1341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C42E65-4B19-426A-BAF0-B2624D17E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8721" y="4895076"/>
            <a:ext cx="140220" cy="1341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33DB37-972B-4D90-BD72-9FF6FED4A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098" y="5428719"/>
            <a:ext cx="140220" cy="134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BDFD19-D327-4130-A018-50D58ECAD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294" y="6001643"/>
            <a:ext cx="140220" cy="134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8B0592-D412-4525-AB49-4819265A5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319" y="3685210"/>
            <a:ext cx="140220" cy="1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9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804FE-F993-4168-9A75-AA4445C6838B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CBEC8B"/>
                </a:solidFill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E9698B-0A04-4273-9F5F-F100487B4822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BEC8B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4" name="8">
            <a:extLst>
              <a:ext uri="{FF2B5EF4-FFF2-40B4-BE49-F238E27FC236}">
                <a16:creationId xmlns:a16="http://schemas.microsoft.com/office/drawing/2014/main" id="{8C27DB71-868C-437F-AE6C-DB5C82EBBC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5" name="14">
            <a:extLst>
              <a:ext uri="{FF2B5EF4-FFF2-40B4-BE49-F238E27FC236}">
                <a16:creationId xmlns:a16="http://schemas.microsoft.com/office/drawing/2014/main" id="{8B403FC7-10FC-4A38-BD0F-FD13C3F0388F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6" name="11">
              <a:extLst>
                <a:ext uri="{FF2B5EF4-FFF2-40B4-BE49-F238E27FC236}">
                  <a16:creationId xmlns:a16="http://schemas.microsoft.com/office/drawing/2014/main" id="{CF2F16D6-6208-44D0-AAF6-EA81ADFED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7" name="12">
              <a:extLst>
                <a:ext uri="{FF2B5EF4-FFF2-40B4-BE49-F238E27FC236}">
                  <a16:creationId xmlns:a16="http://schemas.microsoft.com/office/drawing/2014/main" id="{960EB0F7-B8D4-4675-9539-57B7AF81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8" name="16">
            <a:extLst>
              <a:ext uri="{FF2B5EF4-FFF2-40B4-BE49-F238E27FC236}">
                <a16:creationId xmlns:a16="http://schemas.microsoft.com/office/drawing/2014/main" id="{D3CBB442-E5DC-4613-BD1E-9219D71748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B84B00-460F-4570-A04F-3A9A15FA2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349" y="17430"/>
            <a:ext cx="9169179" cy="20057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791379-3B1A-4C31-A1D5-CAEDF1CA404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3B9185"/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rgbClr val="3B9185"/>
                </a:solidFill>
                <a:cs typeface="Arial"/>
                <a:sym typeface="Arial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19DF1B-6360-45DF-A985-8AF7446459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05" y="2591237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7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390526" y="856357"/>
            <a:ext cx="1149126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  <a:endParaRPr lang="en-US" sz="4400" b="1" dirty="0">
              <a:solidFill>
                <a:srgbClr val="F05524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ngoạm</a:t>
            </a:r>
            <a:r>
              <a:rPr lang="en-US" sz="3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Khỉ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ngúc</a:t>
            </a:r>
            <a:r>
              <a:rPr lang="en-US" sz="3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ngoắc</a:t>
            </a:r>
            <a:r>
              <a:rPr lang="en-US" sz="3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khoằm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lang="en-US" sz="3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vòi</a:t>
            </a:r>
            <a:r>
              <a:rPr lang="en-US" sz="3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					</a:t>
            </a:r>
            <a:endParaRPr lang="vi-V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F90CC-2CB7-4FA9-8C97-2827289F73E6}"/>
              </a:ext>
            </a:extLst>
          </p:cNvPr>
          <p:cNvSpPr/>
          <p:nvPr/>
        </p:nvSpPr>
        <p:spPr>
          <a:xfrm>
            <a:off x="5798987" y="6238595"/>
            <a:ext cx="6002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Lâm</a:t>
            </a:r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Anh)</a:t>
            </a:r>
            <a:endParaRPr lang="vi-VN" sz="24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41BC871-2804-43FC-BD2E-9EDB3BF5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29" y="-107723"/>
            <a:ext cx="4442799" cy="192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9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">
            <a:extLst>
              <a:ext uri="{FF2B5EF4-FFF2-40B4-BE49-F238E27FC236}">
                <a16:creationId xmlns:a16="http://schemas.microsoft.com/office/drawing/2014/main" id="{DFC3B575-1450-4FA4-BA1C-7584C6946577}"/>
              </a:ext>
            </a:extLst>
          </p:cNvPr>
          <p:cNvGrpSpPr/>
          <p:nvPr/>
        </p:nvGrpSpPr>
        <p:grpSpPr>
          <a:xfrm>
            <a:off x="4449589" y="901470"/>
            <a:ext cx="3292821" cy="3099773"/>
            <a:chOff x="7949" y="1421"/>
            <a:chExt cx="3256" cy="3065"/>
          </a:xfrm>
        </p:grpSpPr>
        <p:sp>
          <p:nvSpPr>
            <p:cNvPr id="8" name="4">
              <a:extLst>
                <a:ext uri="{FF2B5EF4-FFF2-40B4-BE49-F238E27FC236}">
                  <a16:creationId xmlns:a16="http://schemas.microsoft.com/office/drawing/2014/main" id="{4BEB9438-F04E-4517-8733-25BC52366223}"/>
                </a:ext>
              </a:extLst>
            </p:cNvPr>
            <p:cNvSpPr/>
            <p:nvPr/>
          </p:nvSpPr>
          <p:spPr>
            <a:xfrm>
              <a:off x="8210" y="1421"/>
              <a:ext cx="2777" cy="2777"/>
            </a:xfrm>
            <a:prstGeom prst="ellipse">
              <a:avLst/>
            </a:prstGeom>
            <a:solidFill>
              <a:srgbClr val="3B9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9" name="1" descr="西瓜">
              <a:extLst>
                <a:ext uri="{FF2B5EF4-FFF2-40B4-BE49-F238E27FC236}">
                  <a16:creationId xmlns:a16="http://schemas.microsoft.com/office/drawing/2014/main" id="{49E59395-D1DF-4DAA-8FAF-49C7878B2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9" y="2934"/>
              <a:ext cx="3256" cy="1552"/>
            </a:xfrm>
            <a:prstGeom prst="rect">
              <a:avLst/>
            </a:prstGeom>
          </p:spPr>
        </p:pic>
      </p:grpSp>
      <p:sp>
        <p:nvSpPr>
          <p:cNvPr id="10" name="7">
            <a:extLst>
              <a:ext uri="{FF2B5EF4-FFF2-40B4-BE49-F238E27FC236}">
                <a16:creationId xmlns:a16="http://schemas.microsoft.com/office/drawing/2014/main" id="{460DFBE8-86F3-4146-928E-8BE2B90C5769}"/>
              </a:ext>
            </a:extLst>
          </p:cNvPr>
          <p:cNvSpPr txBox="1"/>
          <p:nvPr/>
        </p:nvSpPr>
        <p:spPr>
          <a:xfrm>
            <a:off x="4942368" y="1231306"/>
            <a:ext cx="2307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03</a:t>
            </a:r>
          </a:p>
        </p:txBody>
      </p:sp>
      <p:sp>
        <p:nvSpPr>
          <p:cNvPr id="11" name="10">
            <a:extLst>
              <a:ext uri="{FF2B5EF4-FFF2-40B4-BE49-F238E27FC236}">
                <a16:creationId xmlns:a16="http://schemas.microsoft.com/office/drawing/2014/main" id="{F957F5ED-84D9-473A-A8AF-43DB47785419}"/>
              </a:ext>
            </a:extLst>
          </p:cNvPr>
          <p:cNvSpPr txBox="1"/>
          <p:nvPr/>
        </p:nvSpPr>
        <p:spPr>
          <a:xfrm>
            <a:off x="2752436" y="4176734"/>
            <a:ext cx="7001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>
              <a:lnSpc>
                <a:spcPct val="100000"/>
              </a:lnSpc>
            </a:pPr>
            <a:r>
              <a:rPr lang="en-US" altLang="zh-CN" sz="7200" b="1" dirty="0">
                <a:solidFill>
                  <a:srgbClr val="65AA81"/>
                </a:solidFill>
                <a:cs typeface="+mn-ea"/>
                <a:sym typeface="+mn-lt"/>
              </a:rPr>
              <a:t>TRẢ LỜI CÂU HỎI</a:t>
            </a:r>
            <a:endParaRPr lang="zh-CN" altLang="en-US" sz="72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741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0" grpId="3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F36B70C-A6C4-41CD-A237-F3A882E9D8BA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A9BD518-8A24-421A-B879-D14A215F600D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1AADEA-72DE-4471-B479-19A7250E3EEE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AC972057-1884-4040-93D4-1CEFD2F4DDF0}"/>
              </a:ext>
            </a:extLst>
          </p:cNvPr>
          <p:cNvSpPr/>
          <p:nvPr/>
        </p:nvSpPr>
        <p:spPr>
          <a:xfrm>
            <a:off x="510492" y="3912741"/>
            <a:ext cx="116705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5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5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5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5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45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45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45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45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5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con?</a:t>
            </a:r>
          </a:p>
          <a:p>
            <a:endParaRPr lang="en-US" sz="4500" b="1" dirty="0">
              <a:solidFill>
                <a:srgbClr val="F26A42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A2C757AD-5EA7-4010-9FD2-80A7A935DEA8}"/>
              </a:ext>
            </a:extLst>
          </p:cNvPr>
          <p:cNvSpPr/>
          <p:nvPr/>
        </p:nvSpPr>
        <p:spPr>
          <a:xfrm>
            <a:off x="1143156" y="4679888"/>
            <a:ext cx="108325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dự sinh nhật voi con có bạn thỏ, gấu, khỉ, sóc, vẹt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5170DDEE-F357-4501-A5B3-EB4F5996367B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4861106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65AA81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id="{E5F8BAA0-3BA2-4DCA-9DA6-5B7F1F6F84E4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solidFill>
                <a:srgbClr val="3B918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0C80F-7B18-473F-8C37-3587206DB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857" y="1137527"/>
            <a:ext cx="5380285" cy="2731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3B91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624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bldLvl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F36B70C-A6C4-41CD-A237-F3A882E9D8BA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A9BD518-8A24-421A-B879-D14A215F600D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1AADEA-72DE-4471-B479-19A7250E3EEE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AC972057-1884-4040-93D4-1CEFD2F4DDF0}"/>
              </a:ext>
            </a:extLst>
          </p:cNvPr>
          <p:cNvSpPr/>
          <p:nvPr/>
        </p:nvSpPr>
        <p:spPr>
          <a:xfrm>
            <a:off x="825126" y="3922573"/>
            <a:ext cx="116705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A2C757AD-5EA7-4010-9FD2-80A7A935DEA8}"/>
              </a:ext>
            </a:extLst>
          </p:cNvPr>
          <p:cNvSpPr/>
          <p:nvPr/>
        </p:nvSpPr>
        <p:spPr>
          <a:xfrm>
            <a:off x="1457790" y="4758545"/>
            <a:ext cx="108325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 con huơ vòi để cảm ơn các bạn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5170DDEE-F357-4501-A5B3-EB4F5996367B}"/>
              </a:ext>
            </a:extLst>
          </p:cNvPr>
          <p:cNvSpPr>
            <a:spLocks noEditPoints="1"/>
          </p:cNvSpPr>
          <p:nvPr/>
        </p:nvSpPr>
        <p:spPr bwMode="auto">
          <a:xfrm>
            <a:off x="836116" y="4939763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65AA81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id="{E5F8BAA0-3BA2-4DCA-9DA6-5B7F1F6F84E4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solidFill>
                <a:srgbClr val="3B918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0C80F-7B18-473F-8C37-3587206DB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857" y="1137527"/>
            <a:ext cx="5380285" cy="2731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3B91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336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bldLvl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F36B70C-A6C4-41CD-A237-F3A882E9D8BA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A9BD518-8A24-421A-B879-D14A215F600D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1AADEA-72DE-4471-B479-19A7250E3EEE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AC972057-1884-4040-93D4-1CEFD2F4DDF0}"/>
              </a:ext>
            </a:extLst>
          </p:cNvPr>
          <p:cNvSpPr/>
          <p:nvPr/>
        </p:nvSpPr>
        <p:spPr>
          <a:xfrm>
            <a:off x="667809" y="3912741"/>
            <a:ext cx="116705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8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48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48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b="1" dirty="0" err="1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48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8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A2C757AD-5EA7-4010-9FD2-80A7A935DEA8}"/>
              </a:ext>
            </a:extLst>
          </p:cNvPr>
          <p:cNvSpPr/>
          <p:nvPr/>
        </p:nvSpPr>
        <p:spPr>
          <a:xfrm>
            <a:off x="1300473" y="4807708"/>
            <a:ext cx="108325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 nhật của voi rất vui.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5170DDEE-F357-4501-A5B3-EB4F5996367B}"/>
              </a:ext>
            </a:extLst>
          </p:cNvPr>
          <p:cNvSpPr>
            <a:spLocks noEditPoints="1"/>
          </p:cNvSpPr>
          <p:nvPr/>
        </p:nvSpPr>
        <p:spPr bwMode="auto">
          <a:xfrm>
            <a:off x="678799" y="4988926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65AA81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id="{E5F8BAA0-3BA2-4DCA-9DA6-5B7F1F6F84E4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solidFill>
                <a:srgbClr val="3B918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0C80F-7B18-473F-8C37-3587206DB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857" y="1137527"/>
            <a:ext cx="5380285" cy="2731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3B91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176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bldLvl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">
            <a:extLst>
              <a:ext uri="{FF2B5EF4-FFF2-40B4-BE49-F238E27FC236}">
                <a16:creationId xmlns:a16="http://schemas.microsoft.com/office/drawing/2014/main" id="{DFC3B575-1450-4FA4-BA1C-7584C6946577}"/>
              </a:ext>
            </a:extLst>
          </p:cNvPr>
          <p:cNvGrpSpPr/>
          <p:nvPr/>
        </p:nvGrpSpPr>
        <p:grpSpPr>
          <a:xfrm>
            <a:off x="4449589" y="901470"/>
            <a:ext cx="3292821" cy="3099773"/>
            <a:chOff x="7949" y="1421"/>
            <a:chExt cx="3256" cy="3065"/>
          </a:xfrm>
        </p:grpSpPr>
        <p:sp>
          <p:nvSpPr>
            <p:cNvPr id="8" name="4">
              <a:extLst>
                <a:ext uri="{FF2B5EF4-FFF2-40B4-BE49-F238E27FC236}">
                  <a16:creationId xmlns:a16="http://schemas.microsoft.com/office/drawing/2014/main" id="{4BEB9438-F04E-4517-8733-25BC52366223}"/>
                </a:ext>
              </a:extLst>
            </p:cNvPr>
            <p:cNvSpPr/>
            <p:nvPr/>
          </p:nvSpPr>
          <p:spPr>
            <a:xfrm>
              <a:off x="8210" y="1421"/>
              <a:ext cx="2777" cy="2777"/>
            </a:xfrm>
            <a:prstGeom prst="ellipse">
              <a:avLst/>
            </a:prstGeom>
            <a:solidFill>
              <a:srgbClr val="3B9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9" name="1" descr="西瓜">
              <a:extLst>
                <a:ext uri="{FF2B5EF4-FFF2-40B4-BE49-F238E27FC236}">
                  <a16:creationId xmlns:a16="http://schemas.microsoft.com/office/drawing/2014/main" id="{49E59395-D1DF-4DAA-8FAF-49C7878B2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9" y="2934"/>
              <a:ext cx="3256" cy="1552"/>
            </a:xfrm>
            <a:prstGeom prst="rect">
              <a:avLst/>
            </a:prstGeom>
          </p:spPr>
        </p:pic>
      </p:grpSp>
      <p:sp>
        <p:nvSpPr>
          <p:cNvPr id="10" name="7">
            <a:extLst>
              <a:ext uri="{FF2B5EF4-FFF2-40B4-BE49-F238E27FC236}">
                <a16:creationId xmlns:a16="http://schemas.microsoft.com/office/drawing/2014/main" id="{460DFBE8-86F3-4146-928E-8BE2B90C5769}"/>
              </a:ext>
            </a:extLst>
          </p:cNvPr>
          <p:cNvSpPr txBox="1"/>
          <p:nvPr/>
        </p:nvSpPr>
        <p:spPr>
          <a:xfrm>
            <a:off x="4942368" y="1231306"/>
            <a:ext cx="2307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04</a:t>
            </a:r>
          </a:p>
        </p:txBody>
      </p:sp>
      <p:sp>
        <p:nvSpPr>
          <p:cNvPr id="11" name="10">
            <a:extLst>
              <a:ext uri="{FF2B5EF4-FFF2-40B4-BE49-F238E27FC236}">
                <a16:creationId xmlns:a16="http://schemas.microsoft.com/office/drawing/2014/main" id="{F957F5ED-84D9-473A-A8AF-43DB47785419}"/>
              </a:ext>
            </a:extLst>
          </p:cNvPr>
          <p:cNvSpPr txBox="1"/>
          <p:nvPr/>
        </p:nvSpPr>
        <p:spPr>
          <a:xfrm>
            <a:off x="4590474" y="4279393"/>
            <a:ext cx="28170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>
              <a:lnSpc>
                <a:spcPct val="100000"/>
              </a:lnSpc>
            </a:pPr>
            <a:r>
              <a:rPr lang="en-US" altLang="zh-CN" sz="8800" b="1" dirty="0">
                <a:solidFill>
                  <a:srgbClr val="65AA81"/>
                </a:solidFill>
                <a:cs typeface="+mn-ea"/>
                <a:sym typeface="+mn-lt"/>
              </a:rPr>
              <a:t>VIẾT</a:t>
            </a:r>
            <a:endParaRPr lang="zh-CN" altLang="en-US" sz="88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244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0" grpId="3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FED031-77FC-4006-A616-B878C68DC483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6B7235-43FD-410C-A8CE-6C9434D58643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82D511-25CD-42B6-879D-78BD89EF3ED4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55A19039-AA44-45F2-9CBC-61C61D2DCA23}"/>
              </a:ext>
            </a:extLst>
          </p:cNvPr>
          <p:cNvSpPr/>
          <p:nvPr/>
        </p:nvSpPr>
        <p:spPr>
          <a:xfrm>
            <a:off x="1170864" y="302852"/>
            <a:ext cx="109564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6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6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6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6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6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46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6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6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6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6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6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6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6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6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6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6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6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6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ở </a:t>
            </a:r>
            <a:r>
              <a:rPr lang="en-US" altLang="zh-CN" sz="46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46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600" b="1" dirty="0">
              <a:solidFill>
                <a:srgbClr val="3B9185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0850F4EA-193B-477D-8B00-007D1950158D}"/>
              </a:ext>
            </a:extLst>
          </p:cNvPr>
          <p:cNvSpPr/>
          <p:nvPr/>
        </p:nvSpPr>
        <p:spPr>
          <a:xfrm>
            <a:off x="1000878" y="4132861"/>
            <a:ext cx="10131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E64043-D594-4B51-A028-8F2A4C49AE16}"/>
              </a:ext>
            </a:extLst>
          </p:cNvPr>
          <p:cNvGrpSpPr/>
          <p:nvPr/>
        </p:nvGrpSpPr>
        <p:grpSpPr>
          <a:xfrm>
            <a:off x="711170" y="4164462"/>
            <a:ext cx="10892234" cy="1693487"/>
            <a:chOff x="1690050" y="6188022"/>
            <a:chExt cx="8761950" cy="169348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DD4D1D6-0E1C-471A-ACA3-29E29F2011F0}"/>
                </a:ext>
              </a:extLst>
            </p:cNvPr>
            <p:cNvSpPr/>
            <p:nvPr/>
          </p:nvSpPr>
          <p:spPr>
            <a:xfrm>
              <a:off x="1690050" y="6188022"/>
              <a:ext cx="8737600" cy="1693487"/>
            </a:xfrm>
            <a:prstGeom prst="roundRect">
              <a:avLst/>
            </a:prstGeom>
            <a:solidFill>
              <a:srgbClr val="3B9185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8">
              <a:extLst>
                <a:ext uri="{FF2B5EF4-FFF2-40B4-BE49-F238E27FC236}">
                  <a16:creationId xmlns:a16="http://schemas.microsoft.com/office/drawing/2014/main" id="{8D11416E-2423-4AB9-8116-2D4C53566F73}"/>
                </a:ext>
              </a:extLst>
            </p:cNvPr>
            <p:cNvSpPr/>
            <p:nvPr/>
          </p:nvSpPr>
          <p:spPr>
            <a:xfrm>
              <a:off x="2333236" y="6571919"/>
              <a:ext cx="811876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8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 con </a:t>
              </a:r>
              <a:r>
                <a:rPr lang="vi-VN" sz="4800" dirty="0">
                  <a:solidFill>
                    <a:srgbClr val="E9C46C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huơ vòi </a:t>
              </a:r>
              <a:r>
                <a:rPr lang="vi-VN" sz="48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 cảm ơn các bạn</a:t>
              </a:r>
              <a:r>
                <a:rPr lang="en-US" sz="48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r>
                <a:rPr lang="vi-VN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B8119D5-1D22-4AB6-9627-70A9D50AA043}"/>
              </a:ext>
            </a:extLst>
          </p:cNvPr>
          <p:cNvSpPr/>
          <p:nvPr/>
        </p:nvSpPr>
        <p:spPr>
          <a:xfrm>
            <a:off x="3488439" y="4610567"/>
            <a:ext cx="2007793" cy="706582"/>
          </a:xfrm>
          <a:prstGeom prst="roundRect">
            <a:avLst/>
          </a:prstGeom>
          <a:solidFill>
            <a:srgbClr val="3B9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E9C46C"/>
                </a:solidFill>
              </a:rPr>
              <a:t>(…)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41CA4D-9F05-477F-A810-C4C43370A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857" y="1167021"/>
            <a:ext cx="5380285" cy="2731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3B91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730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14" grpId="0" animBg="1"/>
      <p:bldP spid="1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DDD305D-BD35-4438-97B3-B938B9D2BE96}"/>
              </a:ext>
            </a:extLst>
          </p:cNvPr>
          <p:cNvSpPr/>
          <p:nvPr/>
        </p:nvSpPr>
        <p:spPr>
          <a:xfrm rot="16200000">
            <a:off x="-2999001" y="449827"/>
            <a:ext cx="11956351" cy="5958347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CBEC8B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568A5A0-C73B-405B-8C20-80FEE549FB8D}"/>
              </a:ext>
            </a:extLst>
          </p:cNvPr>
          <p:cNvSpPr/>
          <p:nvPr/>
        </p:nvSpPr>
        <p:spPr>
          <a:xfrm rot="16200000">
            <a:off x="-1956032" y="1485901"/>
            <a:ext cx="7798263" cy="3886199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00A74F">
              <a:alpha val="39000"/>
            </a:srgbClr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F019B13-5797-40A4-B2CA-A815C5BC035A}"/>
              </a:ext>
            </a:extLst>
          </p:cNvPr>
          <p:cNvSpPr/>
          <p:nvPr/>
        </p:nvSpPr>
        <p:spPr>
          <a:xfrm rot="16200000">
            <a:off x="-1225065" y="2212036"/>
            <a:ext cx="4884060" cy="2433930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3B9185"/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pic>
        <p:nvPicPr>
          <p:cNvPr id="5" name="8">
            <a:extLst>
              <a:ext uri="{FF2B5EF4-FFF2-40B4-BE49-F238E27FC236}">
                <a16:creationId xmlns:a16="http://schemas.microsoft.com/office/drawing/2014/main" id="{86E45817-E206-4659-BD8D-D98CEE106A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65105" y="2517058"/>
            <a:ext cx="3078122" cy="4340942"/>
          </a:xfrm>
          <a:prstGeom prst="rect">
            <a:avLst/>
          </a:prstGeom>
        </p:spPr>
      </p:pic>
      <p:grpSp>
        <p:nvGrpSpPr>
          <p:cNvPr id="6" name="14">
            <a:extLst>
              <a:ext uri="{FF2B5EF4-FFF2-40B4-BE49-F238E27FC236}">
                <a16:creationId xmlns:a16="http://schemas.microsoft.com/office/drawing/2014/main" id="{85131D54-2BFF-46DC-AA63-9D353206B38B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7" name="11">
              <a:extLst>
                <a:ext uri="{FF2B5EF4-FFF2-40B4-BE49-F238E27FC236}">
                  <a16:creationId xmlns:a16="http://schemas.microsoft.com/office/drawing/2014/main" id="{0E4D260D-EB54-4F59-80A5-68DCB61A8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8" name="12">
              <a:extLst>
                <a:ext uri="{FF2B5EF4-FFF2-40B4-BE49-F238E27FC236}">
                  <a16:creationId xmlns:a16="http://schemas.microsoft.com/office/drawing/2014/main" id="{12B890C7-5233-4E14-A2E7-E603BF1C2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9" name="16">
            <a:extLst>
              <a:ext uri="{FF2B5EF4-FFF2-40B4-BE49-F238E27FC236}">
                <a16:creationId xmlns:a16="http://schemas.microsoft.com/office/drawing/2014/main" id="{13420D7E-9314-4C99-88AE-AADA3E1286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652895" y="4909708"/>
            <a:ext cx="918710" cy="1455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C1D6C3-FF18-4A24-8075-359800745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502" y="966026"/>
            <a:ext cx="7480700" cy="481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4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">
            <a:extLst>
              <a:ext uri="{FF2B5EF4-FFF2-40B4-BE49-F238E27FC236}">
                <a16:creationId xmlns:a16="http://schemas.microsoft.com/office/drawing/2014/main" id="{0C68347E-575D-4AF8-95AD-F8DE8C363C09}"/>
              </a:ext>
            </a:extLst>
          </p:cNvPr>
          <p:cNvGrpSpPr/>
          <p:nvPr/>
        </p:nvGrpSpPr>
        <p:grpSpPr>
          <a:xfrm>
            <a:off x="4449589" y="901470"/>
            <a:ext cx="3292821" cy="3099773"/>
            <a:chOff x="7949" y="1421"/>
            <a:chExt cx="3256" cy="3065"/>
          </a:xfrm>
        </p:grpSpPr>
        <p:sp>
          <p:nvSpPr>
            <p:cNvPr id="3" name="4">
              <a:extLst>
                <a:ext uri="{FF2B5EF4-FFF2-40B4-BE49-F238E27FC236}">
                  <a16:creationId xmlns:a16="http://schemas.microsoft.com/office/drawing/2014/main" id="{003BF397-85E6-41F0-AD2B-03238F0E5EA0}"/>
                </a:ext>
              </a:extLst>
            </p:cNvPr>
            <p:cNvSpPr/>
            <p:nvPr/>
          </p:nvSpPr>
          <p:spPr>
            <a:xfrm>
              <a:off x="8210" y="1421"/>
              <a:ext cx="2777" cy="2777"/>
            </a:xfrm>
            <a:prstGeom prst="ellipse">
              <a:avLst/>
            </a:prstGeom>
            <a:solidFill>
              <a:srgbClr val="3B9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" name="1" descr="西瓜">
              <a:extLst>
                <a:ext uri="{FF2B5EF4-FFF2-40B4-BE49-F238E27FC236}">
                  <a16:creationId xmlns:a16="http://schemas.microsoft.com/office/drawing/2014/main" id="{BAF06351-F582-491E-BB10-4289D31D7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9" y="2934"/>
              <a:ext cx="3256" cy="1552"/>
            </a:xfrm>
            <a:prstGeom prst="rect">
              <a:avLst/>
            </a:prstGeom>
          </p:spPr>
        </p:pic>
      </p:grpSp>
      <p:sp>
        <p:nvSpPr>
          <p:cNvPr id="5" name="7">
            <a:extLst>
              <a:ext uri="{FF2B5EF4-FFF2-40B4-BE49-F238E27FC236}">
                <a16:creationId xmlns:a16="http://schemas.microsoft.com/office/drawing/2014/main" id="{BA9E4DCA-E61A-4680-9973-0F5321D7B391}"/>
              </a:ext>
            </a:extLst>
          </p:cNvPr>
          <p:cNvSpPr txBox="1"/>
          <p:nvPr/>
        </p:nvSpPr>
        <p:spPr>
          <a:xfrm>
            <a:off x="4942368" y="1231306"/>
            <a:ext cx="2307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01</a:t>
            </a:r>
          </a:p>
        </p:txBody>
      </p:sp>
      <p:sp>
        <p:nvSpPr>
          <p:cNvPr id="6" name="10">
            <a:extLst>
              <a:ext uri="{FF2B5EF4-FFF2-40B4-BE49-F238E27FC236}">
                <a16:creationId xmlns:a16="http://schemas.microsoft.com/office/drawing/2014/main" id="{9AB688F9-25F0-46C6-B445-89ACD01C346D}"/>
              </a:ext>
            </a:extLst>
          </p:cNvPr>
          <p:cNvSpPr txBox="1"/>
          <p:nvPr/>
        </p:nvSpPr>
        <p:spPr>
          <a:xfrm>
            <a:off x="2722081" y="4201731"/>
            <a:ext cx="71298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>
              <a:lnSpc>
                <a:spcPct val="100000"/>
              </a:lnSpc>
            </a:pPr>
            <a:r>
              <a:rPr lang="en-US" altLang="zh-CN" sz="6600" b="1" dirty="0">
                <a:solidFill>
                  <a:srgbClr val="65AA81"/>
                </a:solidFill>
                <a:cs typeface="+mn-ea"/>
                <a:sym typeface="+mn-lt"/>
              </a:rPr>
              <a:t>ÔN VÀ KHỞI ĐỘNG</a:t>
            </a:r>
            <a:endParaRPr lang="zh-CN" altLang="en-US" sz="66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002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A74CB42A-0887-433A-997D-582E005F4F67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92">
            <a:extLst>
              <a:ext uri="{FF2B5EF4-FFF2-40B4-BE49-F238E27FC236}">
                <a16:creationId xmlns:a16="http://schemas.microsoft.com/office/drawing/2014/main" id="{00148588-4EAC-4972-82D2-B02C6655159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97">
            <a:extLst>
              <a:ext uri="{FF2B5EF4-FFF2-40B4-BE49-F238E27FC236}">
                <a16:creationId xmlns:a16="http://schemas.microsoft.com/office/drawing/2014/main" id="{B810CAAC-7472-4B46-B74B-43F3CF2AE878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AA1F4588-D73B-47D4-B4D8-B35B9C21A4D5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b="1" dirty="0">
                <a:solidFill>
                  <a:srgbClr val="475574"/>
                </a:solidFill>
              </a:rPr>
              <a:t>ÔN TẬP</a:t>
            </a:r>
            <a:endParaRPr lang="ko-KR" altLang="en-US" sz="2700" b="1" dirty="0">
              <a:solidFill>
                <a:srgbClr val="475574"/>
              </a:solidFill>
            </a:endParaRPr>
          </a:p>
        </p:txBody>
      </p:sp>
      <p:sp>
        <p:nvSpPr>
          <p:cNvPr id="7" name="30">
            <a:extLst>
              <a:ext uri="{FF2B5EF4-FFF2-40B4-BE49-F238E27FC236}">
                <a16:creationId xmlns:a16="http://schemas.microsoft.com/office/drawing/2014/main" id="{F78F310D-CB72-4933-8FAB-513ED1DEA611}"/>
              </a:ext>
            </a:extLst>
          </p:cNvPr>
          <p:cNvSpPr txBox="1"/>
          <p:nvPr/>
        </p:nvSpPr>
        <p:spPr>
          <a:xfrm>
            <a:off x="2385892" y="2240581"/>
            <a:ext cx="70137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hắc lại tên bài học trước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727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A74CB42A-0887-433A-997D-582E005F4F67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92">
            <a:extLst>
              <a:ext uri="{FF2B5EF4-FFF2-40B4-BE49-F238E27FC236}">
                <a16:creationId xmlns:a16="http://schemas.microsoft.com/office/drawing/2014/main" id="{00148588-4EAC-4972-82D2-B02C6655159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97">
            <a:extLst>
              <a:ext uri="{FF2B5EF4-FFF2-40B4-BE49-F238E27FC236}">
                <a16:creationId xmlns:a16="http://schemas.microsoft.com/office/drawing/2014/main" id="{B810CAAC-7472-4B46-B74B-43F3CF2AE878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AA1F4588-D73B-47D4-B4D8-B35B9C21A4D5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b="1" dirty="0">
                <a:solidFill>
                  <a:srgbClr val="475574"/>
                </a:solidFill>
              </a:rPr>
              <a:t>ÔN TẬP</a:t>
            </a:r>
            <a:endParaRPr lang="ko-KR" altLang="en-US" sz="2700" b="1" dirty="0">
              <a:solidFill>
                <a:srgbClr val="475574"/>
              </a:solidFill>
            </a:endParaRPr>
          </a:p>
        </p:txBody>
      </p:sp>
      <p:sp>
        <p:nvSpPr>
          <p:cNvPr id="7" name="30">
            <a:extLst>
              <a:ext uri="{FF2B5EF4-FFF2-40B4-BE49-F238E27FC236}">
                <a16:creationId xmlns:a16="http://schemas.microsoft.com/office/drawing/2014/main" id="{F78F310D-CB72-4933-8FAB-513ED1DEA611}"/>
              </a:ext>
            </a:extLst>
          </p:cNvPr>
          <p:cNvSpPr txBox="1"/>
          <p:nvPr/>
        </p:nvSpPr>
        <p:spPr>
          <a:xfrm>
            <a:off x="1892536" y="2180046"/>
            <a:ext cx="84262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51008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AA1F4588-D73B-47D4-B4D8-B35B9C21A4D5}"/>
              </a:ext>
            </a:extLst>
          </p:cNvPr>
          <p:cNvSpPr/>
          <p:nvPr/>
        </p:nvSpPr>
        <p:spPr>
          <a:xfrm>
            <a:off x="9763432" y="308911"/>
            <a:ext cx="2128999" cy="48996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b="1" dirty="0">
                <a:solidFill>
                  <a:srgbClr val="475574"/>
                </a:solidFill>
              </a:rPr>
              <a:t>KHỞI ĐỘNG</a:t>
            </a:r>
            <a:endParaRPr lang="ko-KR" altLang="en-US" sz="2700" b="1" dirty="0">
              <a:solidFill>
                <a:srgbClr val="475574"/>
              </a:solidFill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37B2BCA8-CD35-4070-903D-F80DFF4D3A4C}"/>
              </a:ext>
            </a:extLst>
          </p:cNvPr>
          <p:cNvSpPr/>
          <p:nvPr/>
        </p:nvSpPr>
        <p:spPr>
          <a:xfrm>
            <a:off x="2237643" y="4782294"/>
            <a:ext cx="77167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 và nói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vật trong tranh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73C6AF-DC9F-42A4-895C-92C6F6E7B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519" y="629128"/>
            <a:ext cx="7190961" cy="40672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3B91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498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">
            <a:extLst>
              <a:ext uri="{FF2B5EF4-FFF2-40B4-BE49-F238E27FC236}">
                <a16:creationId xmlns:a16="http://schemas.microsoft.com/office/drawing/2014/main" id="{DFC3B575-1450-4FA4-BA1C-7584C6946577}"/>
              </a:ext>
            </a:extLst>
          </p:cNvPr>
          <p:cNvGrpSpPr/>
          <p:nvPr/>
        </p:nvGrpSpPr>
        <p:grpSpPr>
          <a:xfrm>
            <a:off x="4449589" y="901470"/>
            <a:ext cx="3292821" cy="3099773"/>
            <a:chOff x="7949" y="1421"/>
            <a:chExt cx="3256" cy="3065"/>
          </a:xfrm>
        </p:grpSpPr>
        <p:sp>
          <p:nvSpPr>
            <p:cNvPr id="8" name="4">
              <a:extLst>
                <a:ext uri="{FF2B5EF4-FFF2-40B4-BE49-F238E27FC236}">
                  <a16:creationId xmlns:a16="http://schemas.microsoft.com/office/drawing/2014/main" id="{4BEB9438-F04E-4517-8733-25BC52366223}"/>
                </a:ext>
              </a:extLst>
            </p:cNvPr>
            <p:cNvSpPr/>
            <p:nvPr/>
          </p:nvSpPr>
          <p:spPr>
            <a:xfrm>
              <a:off x="8210" y="1421"/>
              <a:ext cx="2777" cy="2777"/>
            </a:xfrm>
            <a:prstGeom prst="ellipse">
              <a:avLst/>
            </a:prstGeom>
            <a:solidFill>
              <a:srgbClr val="3B9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9" name="1" descr="西瓜">
              <a:extLst>
                <a:ext uri="{FF2B5EF4-FFF2-40B4-BE49-F238E27FC236}">
                  <a16:creationId xmlns:a16="http://schemas.microsoft.com/office/drawing/2014/main" id="{49E59395-D1DF-4DAA-8FAF-49C7878B2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9" y="2934"/>
              <a:ext cx="3256" cy="1552"/>
            </a:xfrm>
            <a:prstGeom prst="rect">
              <a:avLst/>
            </a:prstGeom>
          </p:spPr>
        </p:pic>
      </p:grpSp>
      <p:sp>
        <p:nvSpPr>
          <p:cNvPr id="10" name="7">
            <a:extLst>
              <a:ext uri="{FF2B5EF4-FFF2-40B4-BE49-F238E27FC236}">
                <a16:creationId xmlns:a16="http://schemas.microsoft.com/office/drawing/2014/main" id="{460DFBE8-86F3-4146-928E-8BE2B90C5769}"/>
              </a:ext>
            </a:extLst>
          </p:cNvPr>
          <p:cNvSpPr txBox="1"/>
          <p:nvPr/>
        </p:nvSpPr>
        <p:spPr>
          <a:xfrm>
            <a:off x="4942368" y="1231306"/>
            <a:ext cx="2307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02</a:t>
            </a:r>
          </a:p>
        </p:txBody>
      </p:sp>
      <p:sp>
        <p:nvSpPr>
          <p:cNvPr id="11" name="10">
            <a:extLst>
              <a:ext uri="{FF2B5EF4-FFF2-40B4-BE49-F238E27FC236}">
                <a16:creationId xmlns:a16="http://schemas.microsoft.com/office/drawing/2014/main" id="{F957F5ED-84D9-473A-A8AF-43DB47785419}"/>
              </a:ext>
            </a:extLst>
          </p:cNvPr>
          <p:cNvSpPr txBox="1"/>
          <p:nvPr/>
        </p:nvSpPr>
        <p:spPr>
          <a:xfrm>
            <a:off x="4525827" y="4001243"/>
            <a:ext cx="32165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>
              <a:lnSpc>
                <a:spcPct val="100000"/>
              </a:lnSpc>
            </a:pPr>
            <a:r>
              <a:rPr lang="en-US" altLang="zh-CN" sz="11500" b="1" dirty="0">
                <a:solidFill>
                  <a:srgbClr val="65AA81"/>
                </a:solidFill>
                <a:cs typeface="+mn-ea"/>
                <a:sym typeface="+mn-lt"/>
              </a:rPr>
              <a:t>ĐỌC</a:t>
            </a:r>
            <a:endParaRPr lang="zh-CN" altLang="en-US" sz="115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168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0" grpId="3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B6EF4A-ED97-4027-B5C3-ECF209474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036" y="1611076"/>
            <a:ext cx="7875927" cy="34181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3B91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651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390526" y="856357"/>
            <a:ext cx="1149126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  <a:endParaRPr lang="en-US" sz="4400" b="1" dirty="0">
              <a:solidFill>
                <a:srgbClr val="F05524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ngoạm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Khỉ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ngoắc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khoằm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					</a:t>
            </a:r>
            <a:endParaRPr lang="vi-V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F90CC-2CB7-4FA9-8C97-2827289F73E6}"/>
              </a:ext>
            </a:extLst>
          </p:cNvPr>
          <p:cNvSpPr/>
          <p:nvPr/>
        </p:nvSpPr>
        <p:spPr>
          <a:xfrm>
            <a:off x="5798987" y="6238595"/>
            <a:ext cx="6002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Lâm</a:t>
            </a:r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Anh)</a:t>
            </a:r>
            <a:endParaRPr lang="vi-VN" sz="24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41BC871-2804-43FC-BD2E-9EDB3BF5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29" y="-107723"/>
            <a:ext cx="4442799" cy="192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3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244</TotalTime>
  <Words>1153</Words>
  <Application>Microsoft Office PowerPoint</Application>
  <PresentationFormat>Widescreen</PresentationFormat>
  <Paragraphs>114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 Rounded MT Bold</vt:lpstr>
      <vt:lpstr>HL Hoctro</vt:lpstr>
      <vt:lpstr>Calibri</vt:lpstr>
      <vt:lpstr>.VnArial</vt:lpstr>
      <vt:lpstr>Arial Black</vt:lpstr>
      <vt:lpstr>Arial</vt:lpstr>
      <vt:lpstr>Calibri Light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211</cp:revision>
  <dcterms:created xsi:type="dcterms:W3CDTF">2021-08-06T07:04:41Z</dcterms:created>
  <dcterms:modified xsi:type="dcterms:W3CDTF">2023-01-29T16:06:54Z</dcterms:modified>
  <cp:category>9Slide.vn</cp:category>
</cp:coreProperties>
</file>