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93" r:id="rId2"/>
    <p:sldId id="294" r:id="rId3"/>
    <p:sldId id="257" r:id="rId4"/>
    <p:sldId id="262" r:id="rId5"/>
    <p:sldId id="258" r:id="rId6"/>
    <p:sldId id="263" r:id="rId7"/>
    <p:sldId id="259" r:id="rId8"/>
    <p:sldId id="280" r:id="rId9"/>
    <p:sldId id="285" r:id="rId10"/>
    <p:sldId id="286" r:id="rId11"/>
    <p:sldId id="287" r:id="rId12"/>
    <p:sldId id="288" r:id="rId13"/>
    <p:sldId id="281" r:id="rId14"/>
    <p:sldId id="270" r:id="rId15"/>
    <p:sldId id="283" r:id="rId16"/>
    <p:sldId id="284" r:id="rId17"/>
    <p:sldId id="289" r:id="rId18"/>
    <p:sldId id="269" r:id="rId19"/>
    <p:sldId id="274" r:id="rId20"/>
    <p:sldId id="266" r:id="rId21"/>
    <p:sldId id="290" r:id="rId22"/>
    <p:sldId id="291" r:id="rId23"/>
    <p:sldId id="279" r:id="rId24"/>
    <p:sldId id="278" r:id="rId25"/>
    <p:sldId id="277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宋体" panose="02010600030101010101" pitchFamily="2" charset="-122"/>
      <p:regular r:id="rId29"/>
    </p:embeddedFont>
    <p:embeddedFont>
      <p:font typeface="HL Hoctro" panose="02000000000000000000" pitchFamily="2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.VnArial" panose="020B7200000000000000" pitchFamily="34" charset="0"/>
      <p:regular r:id="rId37"/>
      <p:bold r:id="rId38"/>
      <p:italic r:id="rId39"/>
      <p:boldItalic r:id="rId40"/>
    </p:embeddedFont>
    <p:embeddedFont>
      <p:font typeface="Arial-Rounded" panose="020B0500000000000000" pitchFamily="34" charset="-93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A42"/>
    <a:srgbClr val="F05524"/>
    <a:srgbClr val="3B9185"/>
    <a:srgbClr val="79C9BE"/>
    <a:srgbClr val="CBEC8B"/>
    <a:srgbClr val="00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có những nhân vật nào? Những nhân vật này đang làm 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endParaRPr lang="en-US" sz="1200" dirty="0">
              <a:solidFill>
                <a:srgbClr val="0418AC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418AC"/>
                </a:solidFill>
              </a:rPr>
              <a:t>Vịt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và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ngan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đang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giúp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gà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bơi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vào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bờ</a:t>
            </a:r>
            <a:r>
              <a:rPr lang="en-US" sz="1200" dirty="0">
                <a:solidFill>
                  <a:srgbClr val="0418AC"/>
                </a:solidFill>
              </a:rPr>
              <a:t>.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4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30A147-DCAA-44C6-93B8-71A214C58A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</a:t>
            </a: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PHÚC </a:t>
            </a: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LỢI</a:t>
            </a:r>
            <a:endParaRPr lang="en-US" sz="4800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438005" y="2063018"/>
            <a:ext cx="944335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 smtClean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  <a:endParaRPr lang="en-US" sz="138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2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oach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665942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oăng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6153291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oach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1167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6181866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7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oach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1167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oach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6181866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26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772D-5661-42FA-8766-1F0551E42453}"/>
              </a:ext>
            </a:extLst>
          </p:cNvPr>
          <p:cNvSpPr txBox="1"/>
          <p:nvPr/>
        </p:nvSpPr>
        <p:spPr>
          <a:xfrm>
            <a:off x="255437" y="1266827"/>
            <a:ext cx="76979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5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A6800-4D53-4366-99A5-D8566BE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10" y="1317457"/>
            <a:ext cx="4011763" cy="275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1952E-CACA-459C-B9FF-6A73D9BD688F}"/>
              </a:ext>
            </a:extLst>
          </p:cNvPr>
          <p:cNvSpPr txBox="1"/>
          <p:nvPr/>
        </p:nvSpPr>
        <p:spPr>
          <a:xfrm>
            <a:off x="255437" y="3951228"/>
            <a:ext cx="115908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5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</p:txBody>
      </p:sp>
    </p:spTree>
    <p:extLst>
      <p:ext uri="{BB962C8B-B14F-4D97-AF65-F5344CB8AC3E}">
        <p14:creationId xmlns:p14="http://schemas.microsoft.com/office/powerpoint/2010/main" val="42894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47DC63F-AEE7-41BF-B661-BD2759F765E3}"/>
              </a:ext>
            </a:extLst>
          </p:cNvPr>
          <p:cNvSpPr txBox="1"/>
          <p:nvPr/>
        </p:nvSpPr>
        <p:spPr>
          <a:xfrm>
            <a:off x="325336" y="1502688"/>
            <a:ext cx="115413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just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(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  <a:p>
            <a:pPr indent="457200" algn="just"/>
            <a:endParaRPr 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8">
            <a:extLst>
              <a:ext uri="{FF2B5EF4-FFF2-40B4-BE49-F238E27FC236}">
                <a16:creationId xmlns:a16="http://schemas.microsoft.com/office/drawing/2014/main" id="{DE0CC5CE-726F-4A40-892F-965D53BB54A8}"/>
              </a:ext>
            </a:extLst>
          </p:cNvPr>
          <p:cNvSpPr/>
          <p:nvPr/>
        </p:nvSpPr>
        <p:spPr>
          <a:xfrm>
            <a:off x="1119409" y="336291"/>
            <a:ext cx="2493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ĐOẠN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8F242A-3C7F-4AED-917F-633787C2BB5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4F8C1B-0865-4BA6-9B33-BDCA80F15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364463" y="1585600"/>
            <a:ext cx="504497" cy="54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E21756-88BB-4E40-9B84-62B03C71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364462" y="4448500"/>
            <a:ext cx="504497" cy="549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1B5516-E388-4D75-9719-49FD75D7EB33}"/>
              </a:ext>
            </a:extLst>
          </p:cNvPr>
          <p:cNvSpPr txBox="1"/>
          <p:nvPr/>
        </p:nvSpPr>
        <p:spPr>
          <a:xfrm>
            <a:off x="3837208" y="794537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957762" y="1286697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17">
            <a:extLst>
              <a:ext uri="{FF2B5EF4-FFF2-40B4-BE49-F238E27FC236}">
                <a16:creationId xmlns:a16="http://schemas.microsoft.com/office/drawing/2014/main" id="{C4C6BB33-8ADA-40A9-BA50-7AD409F34734}"/>
              </a:ext>
            </a:extLst>
          </p:cNvPr>
          <p:cNvGrpSpPr/>
          <p:nvPr/>
        </p:nvGrpSpPr>
        <p:grpSpPr>
          <a:xfrm>
            <a:off x="957762" y="2672639"/>
            <a:ext cx="979170" cy="791210"/>
            <a:chOff x="3123" y="2798"/>
            <a:chExt cx="1542" cy="1246"/>
          </a:xfrm>
        </p:grpSpPr>
        <p:sp>
          <p:nvSpPr>
            <p:cNvPr id="8" name="18">
              <a:extLst>
                <a:ext uri="{FF2B5EF4-FFF2-40B4-BE49-F238E27FC236}">
                  <a16:creationId xmlns:a16="http://schemas.microsoft.com/office/drawing/2014/main" id="{0E368D88-5198-42E5-922D-0BFA531959C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9" name="19">
              <a:extLst>
                <a:ext uri="{FF2B5EF4-FFF2-40B4-BE49-F238E27FC236}">
                  <a16:creationId xmlns:a16="http://schemas.microsoft.com/office/drawing/2014/main" id="{278BF024-0EE3-4CC0-B118-C5B684BBBB7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947714" y="3995360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/>
          <p:nvPr/>
        </p:nvCxnSpPr>
        <p:spPr>
          <a:xfrm flipV="1">
            <a:off x="1541327" y="2085527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7">
            <a:extLst>
              <a:ext uri="{FF2B5EF4-FFF2-40B4-BE49-F238E27FC236}">
                <a16:creationId xmlns:a16="http://schemas.microsoft.com/office/drawing/2014/main" id="{1BB15C79-B67B-4155-A774-212E0759B5EB}"/>
              </a:ext>
            </a:extLst>
          </p:cNvPr>
          <p:cNvCxnSpPr/>
          <p:nvPr/>
        </p:nvCxnSpPr>
        <p:spPr>
          <a:xfrm flipV="1">
            <a:off x="1541327" y="3456229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/>
          <p:nvPr/>
        </p:nvCxnSpPr>
        <p:spPr>
          <a:xfrm flipV="1">
            <a:off x="1531279" y="4778950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936932" y="1065404"/>
            <a:ext cx="9810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 xuất phát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thẳng được kẻ trên mặt đất để đánh dấu chỗ đứng của các vận động viên trước khi bắt đầu thi chạy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31">
            <a:extLst>
              <a:ext uri="{FF2B5EF4-FFF2-40B4-BE49-F238E27FC236}">
                <a16:creationId xmlns:a16="http://schemas.microsoft.com/office/drawing/2014/main" id="{543DD17C-E976-45CF-96BD-7D3F271DDD2D}"/>
              </a:ext>
            </a:extLst>
          </p:cNvPr>
          <p:cNvSpPr txBox="1"/>
          <p:nvPr/>
        </p:nvSpPr>
        <p:spPr>
          <a:xfrm>
            <a:off x="1995958" y="2663261"/>
            <a:ext cx="975182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đà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tạo ra cho mình một thể đứng phù hợp để có thể bắt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985910" y="4114773"/>
            <a:ext cx="981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 tài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người điều khiển và xác định thành tích trong cuộc thi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2" name="20">
            <a:extLst>
              <a:ext uri="{FF2B5EF4-FFF2-40B4-BE49-F238E27FC236}">
                <a16:creationId xmlns:a16="http://schemas.microsoft.com/office/drawing/2014/main" id="{2C6FC737-FF53-401E-9E1E-2EC6FA44EEF9}"/>
              </a:ext>
            </a:extLst>
          </p:cNvPr>
          <p:cNvGrpSpPr/>
          <p:nvPr/>
        </p:nvGrpSpPr>
        <p:grpSpPr>
          <a:xfrm>
            <a:off x="947714" y="5263127"/>
            <a:ext cx="979170" cy="791210"/>
            <a:chOff x="3123" y="2798"/>
            <a:chExt cx="1542" cy="1246"/>
          </a:xfrm>
        </p:grpSpPr>
        <p:sp>
          <p:nvSpPr>
            <p:cNvPr id="23" name="21">
              <a:extLst>
                <a:ext uri="{FF2B5EF4-FFF2-40B4-BE49-F238E27FC236}">
                  <a16:creationId xmlns:a16="http://schemas.microsoft.com/office/drawing/2014/main" id="{6F8C4B36-8931-4E10-817F-0A43FF1A6D3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4</a:t>
              </a:r>
            </a:p>
          </p:txBody>
        </p:sp>
        <p:sp>
          <p:nvSpPr>
            <p:cNvPr id="24" name="22">
              <a:extLst>
                <a:ext uri="{FF2B5EF4-FFF2-40B4-BE49-F238E27FC236}">
                  <a16:creationId xmlns:a16="http://schemas.microsoft.com/office/drawing/2014/main" id="{1413EA17-6D32-41B3-96A6-4A52E55676E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25" name="28">
            <a:extLst>
              <a:ext uri="{FF2B5EF4-FFF2-40B4-BE49-F238E27FC236}">
                <a16:creationId xmlns:a16="http://schemas.microsoft.com/office/drawing/2014/main" id="{E725B10B-C273-4DB4-8E5E-98B852DAB10E}"/>
              </a:ext>
            </a:extLst>
          </p:cNvPr>
          <p:cNvCxnSpPr/>
          <p:nvPr/>
        </p:nvCxnSpPr>
        <p:spPr>
          <a:xfrm flipV="1">
            <a:off x="1531279" y="6046717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33">
            <a:extLst>
              <a:ext uri="{FF2B5EF4-FFF2-40B4-BE49-F238E27FC236}">
                <a16:creationId xmlns:a16="http://schemas.microsoft.com/office/drawing/2014/main" id="{3EECF424-5D12-4EBE-BDC4-0CB31959408E}"/>
              </a:ext>
            </a:extLst>
          </p:cNvPr>
          <p:cNvSpPr txBox="1"/>
          <p:nvPr/>
        </p:nvSpPr>
        <p:spPr>
          <a:xfrm>
            <a:off x="1985909" y="5374268"/>
            <a:ext cx="975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 oạch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ở đây ý nói ngã mạnh 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66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772D-5661-42FA-8766-1F0551E42453}"/>
              </a:ext>
            </a:extLst>
          </p:cNvPr>
          <p:cNvSpPr txBox="1"/>
          <p:nvPr/>
        </p:nvSpPr>
        <p:spPr>
          <a:xfrm>
            <a:off x="255437" y="1266827"/>
            <a:ext cx="76979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5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A6800-4D53-4366-99A5-D8566BE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10" y="1317457"/>
            <a:ext cx="4011763" cy="275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1952E-CACA-459C-B9FF-6A73D9BD688F}"/>
              </a:ext>
            </a:extLst>
          </p:cNvPr>
          <p:cNvSpPr txBox="1"/>
          <p:nvPr/>
        </p:nvSpPr>
        <p:spPr>
          <a:xfrm>
            <a:off x="255437" y="3951228"/>
            <a:ext cx="115908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5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</p:txBody>
      </p:sp>
    </p:spTree>
    <p:extLst>
      <p:ext uri="{BB962C8B-B14F-4D97-AF65-F5344CB8AC3E}">
        <p14:creationId xmlns:p14="http://schemas.microsoft.com/office/powerpoint/2010/main" val="21356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97" y="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4639-4EF6-44E5-9465-D8539341D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2752436" y="4176734"/>
            <a:ext cx="700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7200" b="1" dirty="0">
                <a:solidFill>
                  <a:srgbClr val="65AA81"/>
                </a:solidFill>
                <a:cs typeface="+mn-ea"/>
                <a:sym typeface="+mn-lt"/>
              </a:rPr>
              <a:t>TRẢ LỜI CÂU HỎI</a:t>
            </a:r>
            <a:endParaRPr lang="zh-CN" altLang="en-US" sz="7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DE0CC5CE-726F-4A40-892F-965D53BB54A8}"/>
              </a:ext>
            </a:extLst>
          </p:cNvPr>
          <p:cNvSpPr/>
          <p:nvPr/>
        </p:nvSpPr>
        <p:spPr>
          <a:xfrm>
            <a:off x="255438" y="209508"/>
            <a:ext cx="2789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VĂN BẢN</a:t>
            </a:r>
            <a:endParaRPr lang="zh-CN" altLang="en-US" sz="32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9B976-1497-4EFF-8B6A-FCE6250CF883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F74FC-02C1-470D-B123-1AA28F6DB547}"/>
              </a:ext>
            </a:extLst>
          </p:cNvPr>
          <p:cNvSpPr txBox="1"/>
          <p:nvPr/>
        </p:nvSpPr>
        <p:spPr>
          <a:xfrm>
            <a:off x="255437" y="1266827"/>
            <a:ext cx="76979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5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343DB-67CF-458A-B3E1-FA9DB1C32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10" y="1317457"/>
            <a:ext cx="4011763" cy="275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81D361-3748-4C88-AFBF-13A7B1D12BE8}"/>
              </a:ext>
            </a:extLst>
          </p:cNvPr>
          <p:cNvSpPr txBox="1"/>
          <p:nvPr/>
        </p:nvSpPr>
        <p:spPr>
          <a:xfrm>
            <a:off x="255437" y="3951228"/>
            <a:ext cx="115908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r"/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</p:txBody>
      </p:sp>
    </p:spTree>
    <p:extLst>
      <p:ext uri="{BB962C8B-B14F-4D97-AF65-F5344CB8AC3E}">
        <p14:creationId xmlns:p14="http://schemas.microsoft.com/office/powerpoint/2010/main" val="19686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128" y="320039"/>
            <a:ext cx="11052048" cy="62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41056" y="1277761"/>
            <a:ext cx="101698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a, 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trong câu chuyện là ai ?</a:t>
            </a:r>
            <a:endParaRPr lang="zh-CN" altLang="en-US" sz="5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96892" y="2262914"/>
            <a:ext cx="84043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trong câu chuyện là </a:t>
            </a:r>
            <a:endParaRPr lang="en-US" sz="5000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5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và ho</a:t>
            </a:r>
            <a:r>
              <a:rPr lang="en-US" sz="5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7500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2362C6-16E0-47E9-8E01-5953E0AC8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852" y="3171824"/>
            <a:ext cx="4774624" cy="289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33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41056" y="1277761"/>
            <a:ext cx="10941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hoẵng bị ngã ? </a:t>
            </a:r>
            <a:endParaRPr lang="zh-CN" altLang="en-US" sz="5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96891" y="2231586"/>
            <a:ext cx="9538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bị ngã v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vấp phải một hòn đá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750082" y="247007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413B7E-A5DD-4451-9833-BCD6D52C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01" y="3977042"/>
            <a:ext cx="6906197" cy="224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20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41056" y="1277761"/>
            <a:ext cx="10941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 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ho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ngã, 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đã làm gì 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96892" y="2345826"/>
            <a:ext cx="101855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ngã, 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v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dừng lại, 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ỡ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đứng dậy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750082" y="258431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C83767-843E-441F-8ABE-022AEA40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01" y="3977042"/>
            <a:ext cx="6906197" cy="224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7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90474" y="4279393"/>
            <a:ext cx="2817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8800" b="1" dirty="0">
                <a:solidFill>
                  <a:srgbClr val="65AA81"/>
                </a:solidFill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4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95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rgbClr val="3B9185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130210AC-80B5-49A1-AE01-040B908CCA5B}"/>
              </a:ext>
            </a:extLst>
          </p:cNvPr>
          <p:cNvSpPr/>
          <p:nvPr/>
        </p:nvSpPr>
        <p:spPr>
          <a:xfrm>
            <a:off x="279184" y="1150520"/>
            <a:ext cx="10941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 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ho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ngã, 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đã làm gì 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942B77-89AD-4B24-A1EF-3D7218E4F944}"/>
              </a:ext>
            </a:extLst>
          </p:cNvPr>
          <p:cNvGrpSpPr/>
          <p:nvPr/>
        </p:nvGrpSpPr>
        <p:grpSpPr>
          <a:xfrm>
            <a:off x="388209" y="2091344"/>
            <a:ext cx="11395295" cy="1938992"/>
            <a:chOff x="1727200" y="5994063"/>
            <a:chExt cx="8737600" cy="193899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68274EA-9DEA-4C7B-880F-4DA95F415BFB}"/>
                </a:ext>
              </a:extLst>
            </p:cNvPr>
            <p:cNvSpPr/>
            <p:nvPr/>
          </p:nvSpPr>
          <p:spPr>
            <a:xfrm>
              <a:off x="1727200" y="5994063"/>
              <a:ext cx="8737600" cy="1938992"/>
            </a:xfrm>
            <a:prstGeom prst="roundRect">
              <a:avLst/>
            </a:prstGeom>
            <a:solidFill>
              <a:srgbClr val="3B918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矩形 8">
              <a:extLst>
                <a:ext uri="{FF2B5EF4-FFF2-40B4-BE49-F238E27FC236}">
                  <a16:creationId xmlns:a16="http://schemas.microsoft.com/office/drawing/2014/main" id="{160BF991-A78B-4B21-97B6-034268A14255}"/>
                </a:ext>
              </a:extLst>
            </p:cNvPr>
            <p:cNvSpPr/>
            <p:nvPr/>
          </p:nvSpPr>
          <p:spPr>
            <a:xfrm>
              <a:off x="1800924" y="6120955"/>
              <a:ext cx="866387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5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5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5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5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5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nai</a:t>
              </a:r>
              <a:r>
                <a:rPr lang="en-US" sz="5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2274BC-C85E-4E15-B4F0-2844E5381F0F}"/>
              </a:ext>
            </a:extLst>
          </p:cNvPr>
          <p:cNvSpPr/>
          <p:nvPr/>
        </p:nvSpPr>
        <p:spPr>
          <a:xfrm>
            <a:off x="5661889" y="2260274"/>
            <a:ext cx="6045753" cy="816801"/>
          </a:xfrm>
          <a:prstGeom prst="roundRect">
            <a:avLst/>
          </a:prstGeom>
          <a:solidFill>
            <a:srgbClr val="3B918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>
                <a:solidFill>
                  <a:srgbClr val="F26A42"/>
                </a:solidFill>
              </a:rPr>
              <a:t>(…)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815A1B-2078-4491-9AEA-4F37804757FB}"/>
              </a:ext>
            </a:extLst>
          </p:cNvPr>
          <p:cNvSpPr/>
          <p:nvPr/>
        </p:nvSpPr>
        <p:spPr>
          <a:xfrm>
            <a:off x="484357" y="3011086"/>
            <a:ext cx="3022414" cy="895850"/>
          </a:xfrm>
          <a:prstGeom prst="roundRect">
            <a:avLst/>
          </a:prstGeom>
          <a:solidFill>
            <a:srgbClr val="3B918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BE6381-2E89-4F51-A1EF-FBBCE363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248" y="3939335"/>
            <a:ext cx="6906197" cy="224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97" y="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4639-4EF6-44E5-9465-D8539341D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3960946" y="4093576"/>
            <a:ext cx="4621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6600" b="1" dirty="0">
                <a:solidFill>
                  <a:srgbClr val="65AA81"/>
                </a:solidFill>
                <a:cs typeface="+mn-ea"/>
                <a:sym typeface="+mn-lt"/>
              </a:rPr>
              <a:t>KHỞI ĐỘNG</a:t>
            </a:r>
            <a:endParaRPr lang="zh-CN" altLang="en-US" sz="66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34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30D13D-7CC3-450B-81C6-A1FF677E1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18" y="1641988"/>
            <a:ext cx="7804363" cy="448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296838"/>
            <a:ext cx="10257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9" name="3">
            <a:extLst>
              <a:ext uri="{FF2B5EF4-FFF2-40B4-BE49-F238E27FC236}">
                <a16:creationId xmlns:a16="http://schemas.microsoft.com/office/drawing/2014/main" id="{5D51AA2A-9404-475D-ACF1-3DC63A7A1AED}"/>
              </a:ext>
            </a:extLst>
          </p:cNvPr>
          <p:cNvSpPr txBox="1"/>
          <p:nvPr/>
        </p:nvSpPr>
        <p:spPr>
          <a:xfrm>
            <a:off x="5439990" y="378098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BE80B681-A62B-4E5B-AEA9-AFFC423F07CB}"/>
              </a:ext>
            </a:extLst>
          </p:cNvPr>
          <p:cNvSpPr txBox="1"/>
          <p:nvPr/>
        </p:nvSpPr>
        <p:spPr>
          <a:xfrm>
            <a:off x="4508453" y="3429000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A49E6134-56DD-476D-9482-04969D093934}"/>
              </a:ext>
            </a:extLst>
          </p:cNvPr>
          <p:cNvSpPr txBox="1"/>
          <p:nvPr/>
        </p:nvSpPr>
        <p:spPr>
          <a:xfrm>
            <a:off x="6482134" y="4263955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25827" y="4001243"/>
            <a:ext cx="32165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11500" b="1" dirty="0">
                <a:solidFill>
                  <a:srgbClr val="65AA81"/>
                </a:solidFill>
                <a:cs typeface="+mn-ea"/>
                <a:sym typeface="+mn-lt"/>
              </a:rPr>
              <a:t>ĐỌC</a:t>
            </a:r>
            <a:endParaRPr lang="zh-CN" altLang="en-US" sz="115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6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766971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A6800-4D53-4366-99A5-D8566BE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322" y="1695450"/>
            <a:ext cx="7319355" cy="416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772D-5661-42FA-8766-1F0551E42453}"/>
              </a:ext>
            </a:extLst>
          </p:cNvPr>
          <p:cNvSpPr txBox="1"/>
          <p:nvPr/>
        </p:nvSpPr>
        <p:spPr>
          <a:xfrm>
            <a:off x="255437" y="1266827"/>
            <a:ext cx="76979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A6800-4D53-4366-99A5-D8566BE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10" y="1317457"/>
            <a:ext cx="4011763" cy="275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1952E-CACA-459C-B9FF-6A73D9BD688F}"/>
              </a:ext>
            </a:extLst>
          </p:cNvPr>
          <p:cNvSpPr txBox="1"/>
          <p:nvPr/>
        </p:nvSpPr>
        <p:spPr>
          <a:xfrm>
            <a:off x="255437" y="3951228"/>
            <a:ext cx="115908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</p:txBody>
      </p:sp>
    </p:spTree>
    <p:extLst>
      <p:ext uri="{BB962C8B-B14F-4D97-AF65-F5344CB8AC3E}">
        <p14:creationId xmlns:p14="http://schemas.microsoft.com/office/powerpoint/2010/main" val="15781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772D-5661-42FA-8766-1F0551E42453}"/>
              </a:ext>
            </a:extLst>
          </p:cNvPr>
          <p:cNvSpPr txBox="1"/>
          <p:nvPr/>
        </p:nvSpPr>
        <p:spPr>
          <a:xfrm>
            <a:off x="255437" y="1266827"/>
            <a:ext cx="1160161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just"/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(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  <a:p>
            <a:pPr indent="457200" algn="just"/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</TotalTime>
  <Words>926</Words>
  <Application>Microsoft Office PowerPoint</Application>
  <PresentationFormat>Widescreen</PresentationFormat>
  <Paragraphs>102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Times New Roman</vt:lpstr>
      <vt:lpstr>Arial Black</vt:lpstr>
      <vt:lpstr>宋体</vt:lpstr>
      <vt:lpstr>HL Hoctro</vt:lpstr>
      <vt:lpstr>Calibri Light</vt:lpstr>
      <vt:lpstr>Calibri</vt:lpstr>
      <vt:lpstr>.VnArial</vt:lpstr>
      <vt:lpstr>Arial-Rounded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178</cp:revision>
  <dcterms:created xsi:type="dcterms:W3CDTF">2021-08-06T07:04:41Z</dcterms:created>
  <dcterms:modified xsi:type="dcterms:W3CDTF">2023-01-29T12:27:42Z</dcterms:modified>
  <cp:category>9Slide.vn</cp:category>
</cp:coreProperties>
</file>