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10" r:id="rId2"/>
    <p:sldId id="264" r:id="rId3"/>
    <p:sldId id="256" r:id="rId4"/>
    <p:sldId id="311" r:id="rId5"/>
    <p:sldId id="259" r:id="rId6"/>
    <p:sldId id="260" r:id="rId7"/>
    <p:sldId id="257" r:id="rId8"/>
    <p:sldId id="258" r:id="rId9"/>
    <p:sldId id="299" r:id="rId10"/>
    <p:sldId id="283" r:id="rId11"/>
    <p:sldId id="306" r:id="rId12"/>
    <p:sldId id="288" r:id="rId13"/>
    <p:sldId id="302" r:id="rId14"/>
    <p:sldId id="303" r:id="rId15"/>
    <p:sldId id="305" r:id="rId16"/>
    <p:sldId id="307" r:id="rId17"/>
    <p:sldId id="309" r:id="rId18"/>
    <p:sldId id="308" r:id="rId19"/>
    <p:sldId id="297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#9Slide01 Noi dung ngan" panose="020B0604020202020204" charset="0"/>
      <p:regular r:id="rId24"/>
    </p:embeddedFont>
    <p:embeddedFont>
      <p:font typeface=".VnArial" panose="020B7200000000000000" pitchFamily="3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  <p:embeddedFont>
      <p:font typeface="Arial-Rounded" panose="020B05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A41D"/>
    <a:srgbClr val="F26A42"/>
    <a:srgbClr val="823704"/>
    <a:srgbClr val="FEF8DB"/>
    <a:srgbClr val="F3701F"/>
    <a:srgbClr val="F98E45"/>
    <a:srgbClr val="FBB07F"/>
    <a:srgbClr val="EFD290"/>
    <a:srgbClr val="F05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87427" autoAdjust="0"/>
  </p:normalViewPr>
  <p:slideViewPr>
    <p:cSldViewPr snapToGrid="0" showGuides="1">
      <p:cViewPr varScale="1">
        <p:scale>
          <a:sx n="63" d="100"/>
          <a:sy n="63" d="100"/>
        </p:scale>
        <p:origin x="912" y="12"/>
      </p:cViewPr>
      <p:guideLst>
        <p:guide orient="horz" pos="1344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5BD8-8931-41C5-AE3B-EB0EF3870F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5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Huých</a:t>
            </a:r>
            <a:r>
              <a:rPr lang="en-US" b="0" i="0" dirty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tay</a:t>
            </a:r>
            <a:r>
              <a:rPr lang="en-US" b="0" i="0" dirty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latin typeface="#9Slide01 Noi dung ngan" panose="00000600000000000000" pitchFamily="2" charset="0"/>
              </a:rPr>
              <a:t>Hất mạnh một cái. Huých khuỷu tay vào người đứng sát bên.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</a:t>
            </a:r>
            <a:r>
              <a:rPr lang="vi-VN" sz="1200" dirty="0">
                <a:latin typeface="+mj-lt"/>
              </a:rPr>
              <a:t>cùng gia đình đi chơi ở đâu? </a:t>
            </a:r>
            <a:r>
              <a:rPr lang="en-US" sz="1200" dirty="0">
                <a:latin typeface="+mj-lt"/>
              </a:rPr>
              <a:t>(</a:t>
            </a:r>
            <a:r>
              <a:rPr lang="vi-VN" b="0" i="0" dirty="0">
                <a:effectLst/>
                <a:latin typeface="Arial" panose="020B0604020202020204" pitchFamily="34" charset="0"/>
              </a:rPr>
              <a:t>về quê, leo núi, đi tắm biển, đi chùa, công viên, trung tâm thương mại…</a:t>
            </a:r>
            <a:r>
              <a:rPr lang="en-US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b="0" i="0" dirty="0">
                <a:effectLst/>
                <a:latin typeface="Arial" panose="020B0604020202020204" pitchFamily="34" charset="0"/>
              </a:rPr>
              <a:t>thấy nơi mình đến chơi có đẹp không, có thú vị không?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thích nhất điều gì ở nơi mình đến chơi? (khung cảnh đẹp, không khí trong lành, nhiều món ăn ngon, trang trí hấp dẫn…)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Em có thích chuyến đi chơi đó không? Em có muốn được đến đó chơi thêm lần nào nữa không?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E6BA-527C-4D8F-B8F7-88751208D508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3DA0-AFEC-4E50-B38A-58127E1D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7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E6BA-527C-4D8F-B8F7-88751208D508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3DA0-AFEC-4E50-B38A-58127E1D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0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96BE3-8ED3-4AD5-8999-9208F09849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69718" y="186873"/>
            <a:ext cx="8340538" cy="248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2418D35-321B-4A2B-9C5C-A82A44DC70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697FE-0D8A-B831-F685-A03BDE57EFEE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EFC1B-A525-645A-BC80-1E5E28F61E67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4832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E0ED5C4-7381-48E2-BAB1-A7C3EC8196C6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992156-B231-4033-BA64-39D4ADA56942}"/>
              </a:ext>
            </a:extLst>
          </p:cNvPr>
          <p:cNvSpPr/>
          <p:nvPr/>
        </p:nvSpPr>
        <p:spPr>
          <a:xfrm>
            <a:off x="186690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F98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30">
            <a:extLst>
              <a:ext uri="{FF2B5EF4-FFF2-40B4-BE49-F238E27FC236}">
                <a16:creationId xmlns:a16="http://schemas.microsoft.com/office/drawing/2014/main" id="{38C6E891-33BA-432F-809E-54C555443EF8}"/>
              </a:ext>
            </a:extLst>
          </p:cNvPr>
          <p:cNvSpPr txBox="1"/>
          <p:nvPr/>
        </p:nvSpPr>
        <p:spPr>
          <a:xfrm>
            <a:off x="1833282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vật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9EF2B632-004A-4C24-A86F-FFDBA63BF5EB}"/>
              </a:ext>
            </a:extLst>
          </p:cNvPr>
          <p:cNvSpPr txBox="1"/>
          <p:nvPr/>
        </p:nvSpPr>
        <p:spPr>
          <a:xfrm>
            <a:off x="5306181" y="5351919"/>
            <a:ext cx="185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thú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vị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14C346F6-8BC4-415D-A72B-0D661F58F56F}"/>
              </a:ext>
            </a:extLst>
          </p:cNvPr>
          <p:cNvSpPr txBox="1"/>
          <p:nvPr/>
        </p:nvSpPr>
        <p:spPr>
          <a:xfrm>
            <a:off x="7822908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5" name="1">
            <a:extLst>
              <a:ext uri="{FF2B5EF4-FFF2-40B4-BE49-F238E27FC236}">
                <a16:creationId xmlns:a16="http://schemas.microsoft.com/office/drawing/2014/main" id="{395DA7F3-C027-48E0-9055-E8DE281C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682" y="1505970"/>
            <a:ext cx="6428436" cy="3824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1B4FBC28-1259-4025-84AC-7DC4298D69CA}"/>
              </a:ext>
            </a:extLst>
          </p:cNvPr>
          <p:cNvSpPr txBox="1"/>
          <p:nvPr/>
        </p:nvSpPr>
        <p:spPr>
          <a:xfrm>
            <a:off x="1036425" y="6178648"/>
            <a:ext cx="9805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1" grpId="0"/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69262-4341-4CD9-A4D5-F76A4FAD5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00028D-57F3-4F56-9FFD-055699169D34}"/>
              </a:ext>
            </a:extLst>
          </p:cNvPr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08C4F629-89F9-4A3D-92BB-32CE4187A193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Rectangle: Rounded Corners 10">
              <a:extLst>
                <a:ext uri="{FF2B5EF4-FFF2-40B4-BE49-F238E27FC236}">
                  <a16:creationId xmlns:a16="http://schemas.microsoft.com/office/drawing/2014/main" id="{811D165F-81B4-44B5-B902-601EBD82E0FD}"/>
                </a:ext>
              </a:extLst>
            </p:cNvPr>
            <p:cNvSpPr/>
            <p:nvPr/>
          </p:nvSpPr>
          <p:spPr bwMode="white"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99570 w 7444385"/>
                <a:gd name="connsiteY7" fmla="*/ 3242934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28410" y="3204433"/>
                    <a:pt x="5599570" y="3242934"/>
                  </a:cubicBezTo>
                  <a:cubicBezTo>
                    <a:pt x="4470730" y="3281435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blipFill dpi="0" rotWithShape="0">
              <a:blip r:embed="rId3">
                <a:lum/>
              </a:blip>
              <a:srcRect/>
              <a:stretch>
                <a:fillRect l="-13832" t="-37334" r="-11721" b="-25576"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8">
            <a:extLst>
              <a:ext uri="{FF2B5EF4-FFF2-40B4-BE49-F238E27FC236}">
                <a16:creationId xmlns:a16="http://schemas.microsoft.com/office/drawing/2014/main" id="{C2B6AAFD-02F6-427D-AB85-7C36DD4EDBB3}"/>
              </a:ext>
            </a:extLst>
          </p:cNvPr>
          <p:cNvSpPr/>
          <p:nvPr/>
        </p:nvSpPr>
        <p:spPr>
          <a:xfrm>
            <a:off x="1594183" y="1797081"/>
            <a:ext cx="9150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6075"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đỉnh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sướng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D00FB-419C-4B14-975D-855762A1A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201" y="2997410"/>
            <a:ext cx="7611397" cy="248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C8BD9737-02BC-4932-B08B-1D6517921E21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672E4A-17F2-41B7-A002-8C47E5D47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82" y="1857218"/>
            <a:ext cx="12192000" cy="31435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A5BE2C-E8B0-4DF8-9689-E3E97DF9E92C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5EC553-7B75-4AFB-A14D-F1C4F6196469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A54EFB-FE01-4C89-8502-0D18A4FEA7D7}"/>
                </a:ext>
              </a:extLst>
            </p:cNvPr>
            <p:cNvSpPr/>
            <p:nvPr/>
          </p:nvSpPr>
          <p:spPr>
            <a:xfrm>
              <a:off x="41470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2693ACA8-09D3-498B-A14C-B71BB967ADA7}"/>
              </a:ext>
            </a:extLst>
          </p:cNvPr>
          <p:cNvSpPr/>
          <p:nvPr/>
        </p:nvSpPr>
        <p:spPr>
          <a:xfrm>
            <a:off x="1119409" y="336291"/>
            <a:ext cx="2628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E1932-4958-4E10-B16D-EC3922DF7D81}"/>
              </a:ext>
            </a:extLst>
          </p:cNvPr>
          <p:cNvCxnSpPr>
            <a:cxnSpLocks/>
          </p:cNvCxnSpPr>
          <p:nvPr/>
        </p:nvCxnSpPr>
        <p:spPr>
          <a:xfrm>
            <a:off x="1223312" y="2968357"/>
            <a:ext cx="1479547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F91DB-A683-4B6D-9EB7-A49289297DF3}"/>
              </a:ext>
            </a:extLst>
          </p:cNvPr>
          <p:cNvCxnSpPr>
            <a:cxnSpLocks/>
          </p:cNvCxnSpPr>
          <p:nvPr/>
        </p:nvCxnSpPr>
        <p:spPr>
          <a:xfrm>
            <a:off x="3672538" y="2951467"/>
            <a:ext cx="1101168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C0DDF-D678-4213-9C96-C534FF0F9664}"/>
              </a:ext>
            </a:extLst>
          </p:cNvPr>
          <p:cNvCxnSpPr>
            <a:cxnSpLocks/>
          </p:cNvCxnSpPr>
          <p:nvPr/>
        </p:nvCxnSpPr>
        <p:spPr>
          <a:xfrm>
            <a:off x="9293423" y="2968357"/>
            <a:ext cx="1128048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14F33B6-4CE4-4C94-94C8-D8795D31E211}"/>
              </a:ext>
            </a:extLst>
          </p:cNvPr>
          <p:cNvGrpSpPr/>
          <p:nvPr/>
        </p:nvGrpSpPr>
        <p:grpSpPr>
          <a:xfrm>
            <a:off x="7480102" y="2401533"/>
            <a:ext cx="3331880" cy="1450974"/>
            <a:chOff x="7480102" y="2401533"/>
            <a:chExt cx="3331880" cy="1450974"/>
          </a:xfrm>
        </p:grpSpPr>
        <p:sp>
          <p:nvSpPr>
            <p:cNvPr id="25" name="8">
              <a:extLst>
                <a:ext uri="{FF2B5EF4-FFF2-40B4-BE49-F238E27FC236}">
                  <a16:creationId xmlns:a16="http://schemas.microsoft.com/office/drawing/2014/main" id="{50A6D4D4-339A-4705-BB47-54C888CFDEDC}"/>
                </a:ext>
              </a:extLst>
            </p:cNvPr>
            <p:cNvSpPr/>
            <p:nvPr/>
          </p:nvSpPr>
          <p:spPr>
            <a:xfrm>
              <a:off x="7480102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khuỷu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tay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40" name="Picture 3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EA63A9C-6B10-4322-BDBA-50164727C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9202" y="2401533"/>
              <a:ext cx="1853345" cy="1450974"/>
            </a:xfrm>
            <a:prstGeom prst="rect">
              <a:avLst/>
            </a:prstGeom>
          </p:spPr>
        </p:pic>
      </p:grpSp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5000" b="1" dirty="0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5000" b="1" dirty="0" err="1">
                <a:solidFill>
                  <a:srgbClr val="F3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5000" b="1" dirty="0">
              <a:solidFill>
                <a:srgbClr val="F3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16" name="8">
            <a:extLst>
              <a:ext uri="{FF2B5EF4-FFF2-40B4-BE49-F238E27FC236}">
                <a16:creationId xmlns:a16="http://schemas.microsoft.com/office/drawing/2014/main" id="{C37F8BCF-E2BC-4228-BFB5-B7C49694C0A3}"/>
              </a:ext>
            </a:extLst>
          </p:cNvPr>
          <p:cNvSpPr/>
          <p:nvPr/>
        </p:nvSpPr>
        <p:spPr>
          <a:xfrm>
            <a:off x="330874" y="134872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uyp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uyu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F20933CF-7CCA-4578-A642-9E00A9C28DB1}"/>
              </a:ext>
            </a:extLst>
          </p:cNvPr>
          <p:cNvSpPr/>
          <p:nvPr/>
        </p:nvSpPr>
        <p:spPr>
          <a:xfrm>
            <a:off x="330874" y="3935710"/>
            <a:ext cx="5133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uych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9C175C-3333-42BB-A4D6-92BB38320361}"/>
              </a:ext>
            </a:extLst>
          </p:cNvPr>
          <p:cNvGrpSpPr/>
          <p:nvPr/>
        </p:nvGrpSpPr>
        <p:grpSpPr>
          <a:xfrm>
            <a:off x="2117572" y="2401533"/>
            <a:ext cx="2987728" cy="1450974"/>
            <a:chOff x="2117572" y="2401533"/>
            <a:chExt cx="2987728" cy="1450974"/>
          </a:xfrm>
        </p:grpSpPr>
        <p:sp>
          <p:nvSpPr>
            <p:cNvPr id="22" name="8">
              <a:extLst>
                <a:ext uri="{FF2B5EF4-FFF2-40B4-BE49-F238E27FC236}">
                  <a16:creationId xmlns:a16="http://schemas.microsoft.com/office/drawing/2014/main" id="{1DD2179A-F96A-4BFA-8EED-ED3BE132208E}"/>
                </a:ext>
              </a:extLst>
            </p:cNvPr>
            <p:cNvSpPr/>
            <p:nvPr/>
          </p:nvSpPr>
          <p:spPr>
            <a:xfrm>
              <a:off x="2117572" y="2570917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tuýp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78979ABB-8724-4718-B1B5-CEEB4F5A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3666" y="2401533"/>
              <a:ext cx="1871634" cy="1450974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945A6484-D10D-4083-AC0C-4C3A4F9EA11E}"/>
              </a:ext>
            </a:extLst>
          </p:cNvPr>
          <p:cNvSpPr/>
          <p:nvPr/>
        </p:nvSpPr>
        <p:spPr>
          <a:xfrm>
            <a:off x="3681676" y="2890812"/>
            <a:ext cx="1064821" cy="57634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E259BE-D0FB-494D-8792-4D16BD17F831}"/>
              </a:ext>
            </a:extLst>
          </p:cNvPr>
          <p:cNvSpPr/>
          <p:nvPr/>
        </p:nvSpPr>
        <p:spPr>
          <a:xfrm>
            <a:off x="8236021" y="2890812"/>
            <a:ext cx="1064821" cy="57634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5EB9F5E-B260-48C5-8EB9-0BFACF4BE983}"/>
              </a:ext>
            </a:extLst>
          </p:cNvPr>
          <p:cNvGrpSpPr/>
          <p:nvPr/>
        </p:nvGrpSpPr>
        <p:grpSpPr>
          <a:xfrm>
            <a:off x="2117572" y="4905699"/>
            <a:ext cx="3215849" cy="1450974"/>
            <a:chOff x="2117572" y="4905699"/>
            <a:chExt cx="3215849" cy="1450974"/>
          </a:xfrm>
        </p:grpSpPr>
        <p:sp>
          <p:nvSpPr>
            <p:cNvPr id="48" name="8">
              <a:extLst>
                <a:ext uri="{FF2B5EF4-FFF2-40B4-BE49-F238E27FC236}">
                  <a16:creationId xmlns:a16="http://schemas.microsoft.com/office/drawing/2014/main" id="{C4AC8908-A30D-467C-918F-6B4F8B23E70E}"/>
                </a:ext>
              </a:extLst>
            </p:cNvPr>
            <p:cNvSpPr/>
            <p:nvPr/>
          </p:nvSpPr>
          <p:spPr>
            <a:xfrm>
              <a:off x="2117572" y="5071397"/>
              <a:ext cx="32158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huých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tay</a:t>
              </a:r>
              <a:endParaRPr lang="zh-CN" altLang="en-US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53" name="Picture 5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84ECC61-15C4-43E8-9E27-0340C7C83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50" r="17721"/>
            <a:stretch/>
          </p:blipFill>
          <p:spPr>
            <a:xfrm>
              <a:off x="2579789" y="4905699"/>
              <a:ext cx="1355955" cy="145097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D9D973F-E9E9-4FAE-A6C6-D1EF053D4BE6}"/>
              </a:ext>
            </a:extLst>
          </p:cNvPr>
          <p:cNvGrpSpPr/>
          <p:nvPr/>
        </p:nvGrpSpPr>
        <p:grpSpPr>
          <a:xfrm>
            <a:off x="7480102" y="4898930"/>
            <a:ext cx="3547195" cy="1450974"/>
            <a:chOff x="7480102" y="4898930"/>
            <a:chExt cx="3547195" cy="1450974"/>
          </a:xfrm>
        </p:grpSpPr>
        <p:sp>
          <p:nvSpPr>
            <p:cNvPr id="45" name="8">
              <a:extLst>
                <a:ext uri="{FF2B5EF4-FFF2-40B4-BE49-F238E27FC236}">
                  <a16:creationId xmlns:a16="http://schemas.microsoft.com/office/drawing/2014/main" id="{185A3621-69EA-4BD0-976D-1753890C03C6}"/>
                </a:ext>
              </a:extLst>
            </p:cNvPr>
            <p:cNvSpPr/>
            <p:nvPr/>
          </p:nvSpPr>
          <p:spPr>
            <a:xfrm>
              <a:off x="7480102" y="507139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phụ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huynh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55" name="Picture 54" descr="Logo&#10;&#10;Description automatically generated">
              <a:extLst>
                <a:ext uri="{FF2B5EF4-FFF2-40B4-BE49-F238E27FC236}">
                  <a16:creationId xmlns:a16="http://schemas.microsoft.com/office/drawing/2014/main" id="{5D54A0FF-9A87-4F1F-802D-30CD69C1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8161" y="4898930"/>
              <a:ext cx="2219136" cy="1450974"/>
            </a:xfrm>
            <a:prstGeom prst="rect">
              <a:avLst/>
            </a:prstGeom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96498E0-8EC3-4E35-BB82-4403C92968B7}"/>
              </a:ext>
            </a:extLst>
          </p:cNvPr>
          <p:cNvSpPr/>
          <p:nvPr/>
        </p:nvSpPr>
        <p:spPr>
          <a:xfrm>
            <a:off x="2559335" y="5262288"/>
            <a:ext cx="1355955" cy="73779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9BA67D1-518B-4157-AEC3-929C87373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69" b="64052"/>
          <a:stretch/>
        </p:blipFill>
        <p:spPr>
          <a:xfrm flipH="1">
            <a:off x="2897486" y="4965049"/>
            <a:ext cx="485089" cy="38571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ED708E92-E02D-4144-8F32-A5B6A8E41D59}"/>
              </a:ext>
            </a:extLst>
          </p:cNvPr>
          <p:cNvSpPr/>
          <p:nvPr/>
        </p:nvSpPr>
        <p:spPr>
          <a:xfrm>
            <a:off x="9220295" y="5256931"/>
            <a:ext cx="1412037" cy="73779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30" grpId="0" animBg="1"/>
      <p:bldP spid="30" grpId="1" animBg="1"/>
      <p:bldP spid="43" grpId="0" animBg="1"/>
      <p:bldP spid="43" grpId="1" animBg="1"/>
      <p:bldP spid="50" grpId="0" animBg="1"/>
      <p:bldP spid="50" grpId="1" animBg="1"/>
      <p:bldP spid="59" grpId="0" animBg="1"/>
      <p:bldP spid="5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A52C40D-0080-4840-9215-85669CF3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960" y="2484542"/>
            <a:ext cx="4308376" cy="2817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AFA50DE-201D-4FF1-9253-4EFE1F5CC109}"/>
              </a:ext>
            </a:extLst>
          </p:cNvPr>
          <p:cNvGrpSpPr/>
          <p:nvPr/>
        </p:nvGrpSpPr>
        <p:grpSpPr>
          <a:xfrm>
            <a:off x="999347" y="2484542"/>
            <a:ext cx="4308376" cy="2817503"/>
            <a:chOff x="1251595" y="2924450"/>
            <a:chExt cx="3855425" cy="25212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C20BE1-B67A-46CA-936E-95BED260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1595" y="2924450"/>
              <a:ext cx="3855425" cy="25212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40FAE4-08BE-4231-A2F8-3A7A25580125}"/>
                </a:ext>
              </a:extLst>
            </p:cNvPr>
            <p:cNvSpPr/>
            <p:nvPr/>
          </p:nvSpPr>
          <p:spPr>
            <a:xfrm>
              <a:off x="2847931" y="3628969"/>
              <a:ext cx="1036392" cy="191860"/>
            </a:xfrm>
            <a:prstGeom prst="rect">
              <a:avLst/>
            </a:prstGeom>
            <a:solidFill>
              <a:srgbClr val="FEF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BẢO TÀNG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0">
            <a:extLst>
              <a:ext uri="{FF2B5EF4-FFF2-40B4-BE49-F238E27FC236}">
                <a16:creationId xmlns:a16="http://schemas.microsoft.com/office/drawing/2014/main" id="{A9E285AA-B405-4DA7-89E7-D223AF1A6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14" name="11">
            <a:extLst>
              <a:ext uri="{FF2B5EF4-FFF2-40B4-BE49-F238E27FC236}">
                <a16:creationId xmlns:a16="http://schemas.microsoft.com/office/drawing/2014/main" id="{8BAC6248-0D61-48EC-A66F-6650B0D91C9A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1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15">
            <a:extLst>
              <a:ext uri="{FF2B5EF4-FFF2-40B4-BE49-F238E27FC236}">
                <a16:creationId xmlns:a16="http://schemas.microsoft.com/office/drawing/2014/main" id="{C431E81E-0A46-4DAD-AD31-51E1E5261C5D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B34D3806-68CE-4F9A-96EF-5791EFF8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8">
              <a:extLst>
                <a:ext uri="{FF2B5EF4-FFF2-40B4-BE49-F238E27FC236}">
                  <a16:creationId xmlns:a16="http://schemas.microsoft.com/office/drawing/2014/main" id="{21CB835E-ACDB-4613-866B-62C28444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661533-A32B-49B8-A422-96BF2E579273}"/>
              </a:ext>
            </a:extLst>
          </p:cNvPr>
          <p:cNvGrpSpPr/>
          <p:nvPr/>
        </p:nvGrpSpPr>
        <p:grpSpPr>
          <a:xfrm>
            <a:off x="3979912" y="1982148"/>
            <a:ext cx="4308376" cy="2817503"/>
            <a:chOff x="1251595" y="2924450"/>
            <a:chExt cx="3855425" cy="252129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01F4F5E-D79B-4C04-B896-4D3DAB62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1595" y="2924450"/>
              <a:ext cx="3855425" cy="25212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2963B4-013C-4048-859C-DFDE079ABD63}"/>
                </a:ext>
              </a:extLst>
            </p:cNvPr>
            <p:cNvSpPr/>
            <p:nvPr/>
          </p:nvSpPr>
          <p:spPr>
            <a:xfrm>
              <a:off x="2847931" y="3628969"/>
              <a:ext cx="1036392" cy="191860"/>
            </a:xfrm>
            <a:prstGeom prst="rect">
              <a:avLst/>
            </a:prstGeom>
            <a:solidFill>
              <a:srgbClr val="FEF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BẢO TÀNG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2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0">
            <a:extLst>
              <a:ext uri="{FF2B5EF4-FFF2-40B4-BE49-F238E27FC236}">
                <a16:creationId xmlns:a16="http://schemas.microsoft.com/office/drawing/2014/main" id="{A9E285AA-B405-4DA7-89E7-D223AF1A6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14" name="11">
            <a:extLst>
              <a:ext uri="{FF2B5EF4-FFF2-40B4-BE49-F238E27FC236}">
                <a16:creationId xmlns:a16="http://schemas.microsoft.com/office/drawing/2014/main" id="{8BAC6248-0D61-48EC-A66F-6650B0D91C9A}"/>
              </a:ext>
            </a:extLst>
          </p:cNvPr>
          <p:cNvSpPr/>
          <p:nvPr/>
        </p:nvSpPr>
        <p:spPr>
          <a:xfrm>
            <a:off x="4988164" y="211112"/>
            <a:ext cx="2215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TRANH 2</a:t>
            </a:r>
            <a:endParaRPr lang="zh-CN" altLang="en-US" sz="3600" dirty="0">
              <a:solidFill>
                <a:srgbClr val="747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15">
            <a:extLst>
              <a:ext uri="{FF2B5EF4-FFF2-40B4-BE49-F238E27FC236}">
                <a16:creationId xmlns:a16="http://schemas.microsoft.com/office/drawing/2014/main" id="{C431E81E-0A46-4DAD-AD31-51E1E5261C5D}"/>
              </a:ext>
            </a:extLst>
          </p:cNvPr>
          <p:cNvGrpSpPr/>
          <p:nvPr/>
        </p:nvGrpSpPr>
        <p:grpSpPr>
          <a:xfrm>
            <a:off x="1026884" y="857443"/>
            <a:ext cx="10138229" cy="5210847"/>
            <a:chOff x="950685" y="857444"/>
            <a:chExt cx="10138229" cy="5688500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B34D3806-68CE-4F9A-96EF-5791EFF8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8">
              <a:extLst>
                <a:ext uri="{FF2B5EF4-FFF2-40B4-BE49-F238E27FC236}">
                  <a16:creationId xmlns:a16="http://schemas.microsoft.com/office/drawing/2014/main" id="{21CB835E-ACDB-4613-866B-62C28444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1ED38B-9076-4B64-A0ED-7B67139C4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811" y="1982148"/>
            <a:ext cx="4308376" cy="2817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9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6" y="301377"/>
            <a:ext cx="105031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5000" dirty="0">
                <a:solidFill>
                  <a:srgbClr val="F98E4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98E4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A52C40D-0080-4840-9215-85669CF3D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347" y="4334528"/>
            <a:ext cx="3208100" cy="2097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AFA50DE-201D-4FF1-9253-4EFE1F5CC109}"/>
              </a:ext>
            </a:extLst>
          </p:cNvPr>
          <p:cNvGrpSpPr/>
          <p:nvPr/>
        </p:nvGrpSpPr>
        <p:grpSpPr>
          <a:xfrm>
            <a:off x="326731" y="2084577"/>
            <a:ext cx="3208100" cy="2097967"/>
            <a:chOff x="1251595" y="2924450"/>
            <a:chExt cx="3855425" cy="25212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C20BE1-B67A-46CA-936E-95BED260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51595" y="2924450"/>
              <a:ext cx="3855425" cy="25212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40FAE4-08BE-4231-A2F8-3A7A25580125}"/>
                </a:ext>
              </a:extLst>
            </p:cNvPr>
            <p:cNvSpPr/>
            <p:nvPr/>
          </p:nvSpPr>
          <p:spPr>
            <a:xfrm>
              <a:off x="2847931" y="3628969"/>
              <a:ext cx="1036392" cy="191860"/>
            </a:xfrm>
            <a:prstGeom prst="rect">
              <a:avLst/>
            </a:prstGeom>
            <a:solidFill>
              <a:srgbClr val="FEF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BẢO TÀNG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932405-58A5-403E-A058-FC2A24A50772}"/>
              </a:ext>
            </a:extLst>
          </p:cNvPr>
          <p:cNvSpPr txBox="1"/>
          <p:nvPr/>
        </p:nvSpPr>
        <p:spPr>
          <a:xfrm>
            <a:off x="4863143" y="1912949"/>
            <a:ext cx="7171837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+mj-lt"/>
              </a:rPr>
              <a:t>- </a:t>
            </a:r>
            <a:r>
              <a:rPr lang="vi-VN" sz="3000" dirty="0">
                <a:latin typeface="+mj-lt"/>
              </a:rPr>
              <a:t>Em cùng gia đình đi chơi ở đâu? </a:t>
            </a:r>
            <a:endParaRPr lang="en-US" sz="3000" dirty="0">
              <a:latin typeface="+mj-lt"/>
            </a:endParaRPr>
          </a:p>
          <a:p>
            <a:r>
              <a:rPr lang="en-US" sz="3000" dirty="0">
                <a:solidFill>
                  <a:srgbClr val="823704"/>
                </a:solidFill>
                <a:latin typeface="+mj-lt"/>
              </a:rPr>
              <a:t>- </a:t>
            </a:r>
            <a:r>
              <a:rPr lang="vi-VN" sz="3000" dirty="0">
                <a:solidFill>
                  <a:srgbClr val="823704"/>
                </a:solidFill>
                <a:latin typeface="+mj-lt"/>
              </a:rPr>
              <a:t>Em thấy nơi mình đến chơi có đẹp không, có thú vị không?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26A42"/>
                </a:solidFill>
                <a:latin typeface="+mj-lt"/>
              </a:rPr>
              <a:t>- </a:t>
            </a:r>
            <a:r>
              <a:rPr lang="vi-VN" sz="3000" dirty="0">
                <a:solidFill>
                  <a:srgbClr val="F26A42"/>
                </a:solidFill>
                <a:latin typeface="+mj-lt"/>
              </a:rPr>
              <a:t>Em thích nhất điều gì ở nơi mình đến chơi? </a:t>
            </a:r>
            <a:endParaRPr lang="en-US" sz="3000" dirty="0">
              <a:solidFill>
                <a:srgbClr val="F26A42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AA41D"/>
                </a:solidFill>
                <a:latin typeface="+mj-lt"/>
              </a:rPr>
              <a:t>- </a:t>
            </a:r>
            <a:r>
              <a:rPr lang="vi-VN" sz="3000" dirty="0">
                <a:solidFill>
                  <a:srgbClr val="FAA41D"/>
                </a:solidFill>
                <a:latin typeface="+mj-lt"/>
              </a:rPr>
              <a:t>Em có thích chuyến đi chơi đó không? </a:t>
            </a:r>
            <a:endParaRPr lang="en-US" sz="3000" dirty="0">
              <a:solidFill>
                <a:srgbClr val="FAA41D"/>
              </a:solidFill>
              <a:latin typeface="+mj-lt"/>
            </a:endParaRPr>
          </a:p>
          <a:p>
            <a:r>
              <a:rPr lang="en-US" sz="3000" dirty="0">
                <a:latin typeface="+mj-lt"/>
              </a:rPr>
              <a:t>- </a:t>
            </a:r>
            <a:r>
              <a:rPr lang="vi-VN" sz="3000" dirty="0">
                <a:latin typeface="+mj-lt"/>
              </a:rPr>
              <a:t>Em có muốn được đến đó chơi thêm lần nào nữa không?</a:t>
            </a:r>
          </a:p>
        </p:txBody>
      </p:sp>
    </p:spTree>
    <p:extLst>
      <p:ext uri="{BB962C8B-B14F-4D97-AF65-F5344CB8AC3E}">
        <p14:creationId xmlns:p14="http://schemas.microsoft.com/office/powerpoint/2010/main" val="40778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1C716-4E76-EC43-3202-206509E3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4509" y="1287125"/>
            <a:ext cx="67338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GIẢI CỨU NHỮNG CHÚ CHIM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36" y="1691640"/>
            <a:ext cx="222885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3239" y="2050095"/>
            <a:ext cx="1554478" cy="127691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2688550"/>
            <a:ext cx="4280536" cy="4530905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863246" y="4018688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9470D873-18DF-5ED1-E2E9-98E42C295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F1B5B-7122-6F6C-7FFB-A977FFF2E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70" y="1006353"/>
            <a:ext cx="835122" cy="60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5050" y="1322848"/>
            <a:ext cx="787778" cy="821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07" y="565707"/>
            <a:ext cx="765091" cy="88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6"/>
            <a:ext cx="1298656" cy="204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34" y="-62188"/>
            <a:ext cx="1298656" cy="2042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92" y="282797"/>
            <a:ext cx="1429967" cy="1352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30" y="702591"/>
            <a:ext cx="1298656" cy="2042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71" y="0"/>
            <a:ext cx="1715641" cy="1704204"/>
          </a:xfrm>
          <a:prstGeom prst="rect">
            <a:avLst/>
          </a:prstGeom>
        </p:spPr>
      </p:pic>
      <p:sp>
        <p:nvSpPr>
          <p:cNvPr id="18" name="Oval 17">
            <a:hlinkClick r:id="rId11" action="ppaction://hlinksldjump"/>
          </p:cNvPr>
          <p:cNvSpPr/>
          <p:nvPr/>
        </p:nvSpPr>
        <p:spPr>
          <a:xfrm>
            <a:off x="1202647" y="2174239"/>
            <a:ext cx="418290" cy="4526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12" action="ppaction://hlinksldjump"/>
          </p:cNvPr>
          <p:cNvSpPr/>
          <p:nvPr/>
        </p:nvSpPr>
        <p:spPr>
          <a:xfrm>
            <a:off x="5067807" y="1991668"/>
            <a:ext cx="418290" cy="40890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13" action="ppaction://hlinksldjump"/>
          </p:cNvPr>
          <p:cNvSpPr/>
          <p:nvPr/>
        </p:nvSpPr>
        <p:spPr>
          <a:xfrm>
            <a:off x="7740611" y="2724097"/>
            <a:ext cx="476656" cy="4698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5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436DE-9CA1-27FB-90AE-940174D6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386F93-8A3F-446B-8BB8-7301BA950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557765"/>
            <a:ext cx="11841480" cy="31366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/>
          <p:cNvSpPr txBox="1"/>
          <p:nvPr/>
        </p:nvSpPr>
        <p:spPr>
          <a:xfrm>
            <a:off x="1552668" y="1896494"/>
            <a:ext cx="943664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 1: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 Đọc đoạn 1 bài “Cả nhà đi chơi núi”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 Trả lời câu hỏi: Nam và Đức được bố mẹ cho đi đâu?</a:t>
            </a:r>
          </a:p>
        </p:txBody>
      </p:sp>
      <p:pic>
        <p:nvPicPr>
          <p:cNvPr id="27" name="Picture 2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6988D-7344-A080-4F4A-AFD06CE22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386F93-8A3F-446B-8BB8-7301BA950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61160"/>
            <a:ext cx="11704320" cy="33070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/>
          <p:cNvSpPr txBox="1"/>
          <p:nvPr/>
        </p:nvSpPr>
        <p:spPr>
          <a:xfrm>
            <a:off x="1628868" y="2451204"/>
            <a:ext cx="943664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2: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Đọc đoạn 2 và đoạn 3 bài “Cả nhà đi chơi núi”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Giải nghĩa từ: “Khúc khuỷu”</a:t>
            </a:r>
          </a:p>
        </p:txBody>
      </p:sp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5313B-8B42-DFE9-B241-F137078A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4"/>
            <a:ext cx="12192000" cy="6877444"/>
          </a:xfrm>
          <a:prstGeom prst="rect">
            <a:avLst/>
          </a:prstGeom>
        </p:spPr>
      </p:pic>
      <p:pic>
        <p:nvPicPr>
          <p:cNvPr id="34" name="TimeProcess_Back">
            <a:extLst>
              <a:ext uri="{FF2B5EF4-FFF2-40B4-BE49-F238E27FC236}">
                <a16:creationId xmlns:a16="http://schemas.microsoft.com/office/drawing/2014/main" id="{26E3FAD6-0B3E-482F-9299-454F3B92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428"/>
            <a:ext cx="4395629" cy="2151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386F93-8A3F-446B-8BB8-7301BA950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785826"/>
            <a:ext cx="11506200" cy="27099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8" name="TextBox 37"/>
          <p:cNvSpPr txBox="1"/>
          <p:nvPr/>
        </p:nvSpPr>
        <p:spPr>
          <a:xfrm>
            <a:off x="2189280" y="2212280"/>
            <a:ext cx="943664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3:  Trả lời câu hỏi: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Qua bài đọc, con có nhận xét gì về gia đình Nam?</a:t>
            </a:r>
          </a:p>
        </p:txBody>
      </p:sp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22" y="62716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69262-4341-4CD9-A4D5-F76A4FAD5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41ED3D9-D6DC-4D65-8B4B-4E6A1039127F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EFD290"/>
          </a:solidFill>
          <a:ln>
            <a:noFill/>
          </a:ln>
          <a:effectLst>
            <a:glow rad="101600">
              <a:srgbClr val="FBB07F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087BB699-95DA-4611-A449-EED126285472}"/>
              </a:ext>
            </a:extLst>
          </p:cNvPr>
          <p:cNvSpPr/>
          <p:nvPr/>
        </p:nvSpPr>
        <p:spPr>
          <a:xfrm>
            <a:off x="2045851" y="2254060"/>
            <a:ext cx="3357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thấp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8410EF1F-E728-43B7-AFDF-3EC6BA62E2AC}"/>
              </a:ext>
            </a:extLst>
          </p:cNvPr>
          <p:cNvSpPr/>
          <p:nvPr/>
        </p:nvSpPr>
        <p:spPr>
          <a:xfrm>
            <a:off x="7836312" y="2256533"/>
            <a:ext cx="2652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hào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3D984170-4543-4F06-97FD-A440F2BF8F9C}"/>
              </a:ext>
            </a:extLst>
          </p:cNvPr>
          <p:cNvSpPr/>
          <p:nvPr/>
        </p:nvSpPr>
        <p:spPr>
          <a:xfrm>
            <a:off x="1371225" y="3992725"/>
            <a:ext cx="9869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quanh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co,                   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06191BBE-C898-4D25-AA5F-339BD49D3660}"/>
              </a:ext>
            </a:extLst>
          </p:cNvPr>
          <p:cNvSpPr/>
          <p:nvPr/>
        </p:nvSpPr>
        <p:spPr>
          <a:xfrm>
            <a:off x="4041059" y="2254060"/>
            <a:ext cx="36933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khúc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khuỷu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DE141123-C7EA-49EB-95C0-3EBCCC9E203E}"/>
              </a:ext>
            </a:extLst>
          </p:cNvPr>
          <p:cNvSpPr/>
          <p:nvPr/>
        </p:nvSpPr>
        <p:spPr>
          <a:xfrm>
            <a:off x="9087551" y="422090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417 L 0.31511 0.2604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/>
      <p:bldP spid="10" grpId="0"/>
      <p:bldP spid="12" grpId="0"/>
      <p:bldP spid="12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3DE5C-2746-4114-819C-9D6EF7DD29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01" b="16692"/>
          <a:stretch/>
        </p:blipFill>
        <p:spPr>
          <a:xfrm>
            <a:off x="-138578" y="1848179"/>
            <a:ext cx="12143765" cy="12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340</TotalTime>
  <Words>436</Words>
  <Application>Microsoft Office PowerPoint</Application>
  <PresentationFormat>Widescreen</PresentationFormat>
  <Paragraphs>68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Arial-Rounded</vt:lpstr>
      <vt:lpstr>Calibri Light</vt:lpstr>
      <vt:lpstr>Times New Roman</vt:lpstr>
      <vt:lpstr>Arial Black</vt:lpstr>
      <vt:lpstr>#9Slide01 Noi dung ngan</vt:lpstr>
      <vt:lpstr>Calibri</vt:lpstr>
      <vt:lpstr>Arial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319</cp:revision>
  <dcterms:created xsi:type="dcterms:W3CDTF">2021-08-06T07:04:41Z</dcterms:created>
  <dcterms:modified xsi:type="dcterms:W3CDTF">2023-02-02T09:45:50Z</dcterms:modified>
  <cp:category>9Slide.vn</cp:category>
</cp:coreProperties>
</file>