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309" r:id="rId2"/>
    <p:sldId id="262" r:id="rId3"/>
    <p:sldId id="256" r:id="rId4"/>
    <p:sldId id="259" r:id="rId5"/>
    <p:sldId id="352" r:id="rId6"/>
    <p:sldId id="261" r:id="rId7"/>
    <p:sldId id="257" r:id="rId8"/>
    <p:sldId id="280" r:id="rId9"/>
    <p:sldId id="258" r:id="rId10"/>
    <p:sldId id="282" r:id="rId11"/>
    <p:sldId id="283" r:id="rId12"/>
    <p:sldId id="301" r:id="rId13"/>
    <p:sldId id="299" r:id="rId14"/>
    <p:sldId id="300" r:id="rId15"/>
    <p:sldId id="303" r:id="rId16"/>
    <p:sldId id="281" r:id="rId17"/>
    <p:sldId id="305" r:id="rId18"/>
    <p:sldId id="304" r:id="rId19"/>
    <p:sldId id="286" r:id="rId20"/>
    <p:sldId id="307" r:id="rId21"/>
    <p:sldId id="306" r:id="rId22"/>
    <p:sldId id="298" r:id="rId23"/>
    <p:sldId id="308" r:id="rId24"/>
    <p:sldId id="290" r:id="rId25"/>
    <p:sldId id="287" r:id="rId26"/>
    <p:sldId id="292" r:id="rId27"/>
    <p:sldId id="293" r:id="rId28"/>
    <p:sldId id="295" r:id="rId29"/>
    <p:sldId id="278" r:id="rId30"/>
    <p:sldId id="297" r:id="rId31"/>
  </p:sldIdLst>
  <p:sldSz cx="12192000" cy="6858000"/>
  <p:notesSz cx="6858000" cy="9144000"/>
  <p:embeddedFontLst>
    <p:embeddedFont>
      <p:font typeface=".VnArial" panose="020B7200000000000000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Arial-Rounded" panose="020B0500000000000000" pitchFamily="34" charset="0"/>
      <p:regular r:id="rId38"/>
    </p:embeddedFont>
    <p:embeddedFont>
      <p:font typeface="BigApple" pitchFamily="2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HL Hoctro" panose="02000000000000000000" pitchFamily="2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524"/>
    <a:srgbClr val="FBB07F"/>
    <a:srgbClr val="EFD290"/>
    <a:srgbClr val="F98E45"/>
    <a:srgbClr val="FAA41D"/>
    <a:srgbClr val="F3701F"/>
    <a:srgbClr val="823704"/>
    <a:srgbClr val="F26A42"/>
    <a:srgbClr val="FEF400"/>
    <a:srgbClr val="F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3" d="100"/>
          <a:sy n="63" d="100"/>
        </p:scale>
        <p:origin x="912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6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06F0F3-2AB8-4782-8ED5-C88ADE5721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8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8C36D7-32AE-4245-9A7F-7E422FFD3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1F06-CB19-42B8-BC8C-DD07E1592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587DC-C936-4DDC-A4DA-08714F6D7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6A03E-7128-41C2-8C36-B4499DB72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9DD2F-10E9-411B-85CF-967BD8068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00E3C-CFB1-4244-BE0B-962B8F1B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55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29B3-6139-4893-93CE-1FA0DE025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5E35-4722-42C8-A7FD-EE48DEA0C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EFAA-23BA-49C2-AE83-0CEBDB22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28BBC-0D3B-4314-8110-53162790EAC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3B86-A4BA-42A2-B969-4061771F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3ABD6-BD23-476A-9C4B-1F5AFB9EC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180B-5DAD-4D3C-B7A1-A04AF11D0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50930-CB64-4662-B79A-1E5B962F38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0702E-46A7-4341-9E59-8C8DABB9B6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E53A512F-DC66-4A24-89BA-5135613D8AF1}"/>
              </a:ext>
            </a:extLst>
          </p:cNvPr>
          <p:cNvSpPr/>
          <p:nvPr userDrawn="1"/>
        </p:nvSpPr>
        <p:spPr>
          <a:xfrm>
            <a:off x="203200" y="200025"/>
            <a:ext cx="11767127" cy="591434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">
            <a:extLst>
              <a:ext uri="{FF2B5EF4-FFF2-40B4-BE49-F238E27FC236}">
                <a16:creationId xmlns:a16="http://schemas.microsoft.com/office/drawing/2014/main" id="{BAA50BD4-55AC-4F33-890A-729EE2AD2467}"/>
              </a:ext>
            </a:extLst>
          </p:cNvPr>
          <p:cNvSpPr/>
          <p:nvPr userDrawn="1"/>
        </p:nvSpPr>
        <p:spPr>
          <a:xfrm>
            <a:off x="495300" y="782291"/>
            <a:ext cx="11201400" cy="227194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A283F034-7352-4CB2-AA94-40FDEAA1347C}"/>
              </a:ext>
            </a:extLst>
          </p:cNvPr>
          <p:cNvSpPr/>
          <p:nvPr userDrawn="1"/>
        </p:nvSpPr>
        <p:spPr>
          <a:xfrm>
            <a:off x="814531" y="201889"/>
            <a:ext cx="3461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NGHĨA TỪ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">
            <a:extLst>
              <a:ext uri="{FF2B5EF4-FFF2-40B4-BE49-F238E27FC236}">
                <a16:creationId xmlns:a16="http://schemas.microsoft.com/office/drawing/2014/main" id="{9E1724D4-566F-478A-80DF-0C7CA9680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0334" y="340076"/>
            <a:ext cx="1179006" cy="6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C0A9597-18A2-4988-B49D-7E2A30772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74657-9E2A-4620-B094-B8B3B3FC43BD}"/>
              </a:ext>
            </a:extLst>
          </p:cNvPr>
          <p:cNvSpPr/>
          <p:nvPr userDrawn="1"/>
        </p:nvSpPr>
        <p:spPr>
          <a:xfrm>
            <a:off x="180870" y="186873"/>
            <a:ext cx="11806814" cy="2606569"/>
          </a:xfrm>
          <a:prstGeom prst="rect">
            <a:avLst/>
          </a:prstGeom>
          <a:solidFill>
            <a:srgbClr val="F98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3">
            <a:extLst>
              <a:ext uri="{FF2B5EF4-FFF2-40B4-BE49-F238E27FC236}">
                <a16:creationId xmlns:a16="http://schemas.microsoft.com/office/drawing/2014/main" id="{A92F9DDF-E055-4C53-8D61-CE48E7573510}"/>
              </a:ext>
            </a:extLst>
          </p:cNvPr>
          <p:cNvSpPr/>
          <p:nvPr userDrawn="1"/>
        </p:nvSpPr>
        <p:spPr>
          <a:xfrm>
            <a:off x="2250402" y="3321958"/>
            <a:ext cx="7691883" cy="2606569"/>
          </a:xfrm>
          <a:prstGeom prst="frame">
            <a:avLst>
              <a:gd name="adj1" fmla="val 2949"/>
            </a:avLst>
          </a:prstGeom>
          <a:solidFill>
            <a:srgbClr val="EF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Shape 12">
            <a:extLst>
              <a:ext uri="{FF2B5EF4-FFF2-40B4-BE49-F238E27FC236}">
                <a16:creationId xmlns:a16="http://schemas.microsoft.com/office/drawing/2014/main" id="{17B5E970-921E-49A9-8678-FF9B1A589636}"/>
              </a:ext>
            </a:extLst>
          </p:cNvPr>
          <p:cNvSpPr/>
          <p:nvPr userDrawn="1"/>
        </p:nvSpPr>
        <p:spPr>
          <a:xfrm>
            <a:off x="1335315" y="77703"/>
            <a:ext cx="2000980" cy="5358803"/>
          </a:xfrm>
          <a:custGeom>
            <a:avLst/>
            <a:gdLst>
              <a:gd name="connsiteX0" fmla="*/ 1930399 w 2000980"/>
              <a:gd name="connsiteY0" fmla="*/ 1097965 h 5436508"/>
              <a:gd name="connsiteX1" fmla="*/ 1930399 w 2000980"/>
              <a:gd name="connsiteY1" fmla="*/ 1129985 h 5436508"/>
              <a:gd name="connsiteX2" fmla="*/ 1946593 w 2000980"/>
              <a:gd name="connsiteY2" fmla="*/ 1097965 h 5436508"/>
              <a:gd name="connsiteX3" fmla="*/ 0 w 2000980"/>
              <a:gd name="connsiteY3" fmla="*/ 0 h 5436508"/>
              <a:gd name="connsiteX4" fmla="*/ 2000980 w 2000980"/>
              <a:gd name="connsiteY4" fmla="*/ 0 h 5436508"/>
              <a:gd name="connsiteX5" fmla="*/ 2000980 w 2000980"/>
              <a:gd name="connsiteY5" fmla="*/ 58058 h 5436508"/>
              <a:gd name="connsiteX6" fmla="*/ 2000980 w 2000980"/>
              <a:gd name="connsiteY6" fmla="*/ 235858 h 5436508"/>
              <a:gd name="connsiteX7" fmla="*/ 2000980 w 2000980"/>
              <a:gd name="connsiteY7" fmla="*/ 489858 h 5436508"/>
              <a:gd name="connsiteX8" fmla="*/ 2000980 w 2000980"/>
              <a:gd name="connsiteY8" fmla="*/ 718458 h 5436508"/>
              <a:gd name="connsiteX9" fmla="*/ 2000980 w 2000980"/>
              <a:gd name="connsiteY9" fmla="*/ 5436508 h 5436508"/>
              <a:gd name="connsiteX10" fmla="*/ 0 w 2000980"/>
              <a:gd name="connsiteY10" fmla="*/ 5436508 h 5436508"/>
              <a:gd name="connsiteX11" fmla="*/ 0 w 2000980"/>
              <a:gd name="connsiteY11" fmla="*/ 718458 h 5436508"/>
              <a:gd name="connsiteX12" fmla="*/ 0 w 2000980"/>
              <a:gd name="connsiteY12" fmla="*/ 489858 h 5436508"/>
              <a:gd name="connsiteX13" fmla="*/ 0 w 2000980"/>
              <a:gd name="connsiteY13" fmla="*/ 235858 h 5436508"/>
              <a:gd name="connsiteX14" fmla="*/ 0 w 2000980"/>
              <a:gd name="connsiteY14" fmla="*/ 58058 h 543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00980" h="5436508">
                <a:moveTo>
                  <a:pt x="1930399" y="1097965"/>
                </a:moveTo>
                <a:lnTo>
                  <a:pt x="1930399" y="1129985"/>
                </a:lnTo>
                <a:lnTo>
                  <a:pt x="1946593" y="1097965"/>
                </a:lnTo>
                <a:close/>
                <a:moveTo>
                  <a:pt x="0" y="0"/>
                </a:moveTo>
                <a:lnTo>
                  <a:pt x="2000980" y="0"/>
                </a:lnTo>
                <a:lnTo>
                  <a:pt x="2000980" y="58058"/>
                </a:lnTo>
                <a:lnTo>
                  <a:pt x="2000980" y="235858"/>
                </a:lnTo>
                <a:lnTo>
                  <a:pt x="2000980" y="489858"/>
                </a:lnTo>
                <a:lnTo>
                  <a:pt x="2000980" y="718458"/>
                </a:lnTo>
                <a:lnTo>
                  <a:pt x="2000980" y="5436508"/>
                </a:lnTo>
                <a:lnTo>
                  <a:pt x="0" y="5436508"/>
                </a:lnTo>
                <a:lnTo>
                  <a:pt x="0" y="718458"/>
                </a:lnTo>
                <a:lnTo>
                  <a:pt x="0" y="489858"/>
                </a:lnTo>
                <a:lnTo>
                  <a:pt x="0" y="235858"/>
                </a:lnTo>
                <a:lnTo>
                  <a:pt x="0" y="58058"/>
                </a:lnTo>
                <a:close/>
              </a:path>
            </a:pathLst>
          </a:cu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1">
            <a:extLst>
              <a:ext uri="{FF2B5EF4-FFF2-40B4-BE49-F238E27FC236}">
                <a16:creationId xmlns:a16="http://schemas.microsoft.com/office/drawing/2014/main" id="{1B1378FB-2623-4A49-837C-DBF3EBE5B4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840" y="5728851"/>
            <a:ext cx="3712688" cy="951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81521F-D2E3-4C81-BB46-40DA791ECE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94544" y="3270067"/>
            <a:ext cx="5175953" cy="30970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F2EA9-FC39-4032-8850-FBD402D19B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46661" y="199124"/>
            <a:ext cx="8340538" cy="250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014CEE0-41DF-4475-80B3-8F1307447B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9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0.gif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9.png"/><Relationship Id="rId4" Type="http://schemas.openxmlformats.org/officeDocument/2006/relationships/image" Target="../media/image9.jpg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9.jp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C9D7D8-73FE-DA51-37AF-C5D549DA3B57}"/>
              </a:ext>
            </a:extLst>
          </p:cNvPr>
          <p:cNvSpPr txBox="1"/>
          <p:nvPr/>
        </p:nvSpPr>
        <p:spPr>
          <a:xfrm>
            <a:off x="2269460" y="278802"/>
            <a:ext cx="8193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5B180-6425-F0C3-D9E8-E984E535066D}"/>
              </a:ext>
            </a:extLst>
          </p:cNvPr>
          <p:cNvSpPr txBox="1"/>
          <p:nvPr/>
        </p:nvSpPr>
        <p:spPr>
          <a:xfrm>
            <a:off x="1438005" y="2063018"/>
            <a:ext cx="9443355" cy="2948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3800" b="1" kern="0" dirty="0">
                <a:solidFill>
                  <a:srgbClr val="FF0000"/>
                </a:solidFill>
                <a:cs typeface="Arial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67255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F936A1D-3E32-4ABB-81B8-5A9EEC86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2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793" y="2389045"/>
            <a:ext cx="559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ĐỌC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54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09D4919-4171-45A6-8ED6-BCA747525CF6}"/>
              </a:ext>
            </a:extLst>
          </p:cNvPr>
          <p:cNvGrpSpPr/>
          <p:nvPr/>
        </p:nvGrpSpPr>
        <p:grpSpPr>
          <a:xfrm>
            <a:off x="222099" y="632164"/>
            <a:ext cx="11747801" cy="5292386"/>
            <a:chOff x="188761" y="517864"/>
            <a:chExt cx="11747801" cy="52923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9DA6DD-490D-4368-A8B3-1C15965CC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761" y="517864"/>
              <a:ext cx="11747801" cy="52923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8">
              <a:extLst>
                <a:ext uri="{FF2B5EF4-FFF2-40B4-BE49-F238E27FC236}">
                  <a16:creationId xmlns:a16="http://schemas.microsoft.com/office/drawing/2014/main" id="{6E0ED5C4-7381-48E2-BAB1-A7C3EC8196C6}"/>
                </a:ext>
              </a:extLst>
            </p:cNvPr>
            <p:cNvSpPr/>
            <p:nvPr/>
          </p:nvSpPr>
          <p:spPr>
            <a:xfrm>
              <a:off x="2015596" y="824403"/>
              <a:ext cx="1441690" cy="833854"/>
            </a:xfrm>
            <a:prstGeom prst="roundRect">
              <a:avLst>
                <a:gd name="adj" fmla="val 39311"/>
              </a:avLst>
            </a:prstGeom>
            <a:solidFill>
              <a:srgbClr val="FBB07F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ĐỌC</a:t>
              </a:r>
              <a:endPara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3D8500A-520D-4E71-82D5-3630C5F0302D}"/>
                </a:ext>
              </a:extLst>
            </p:cNvPr>
            <p:cNvGrpSpPr/>
            <p:nvPr/>
          </p:nvGrpSpPr>
          <p:grpSpPr>
            <a:xfrm>
              <a:off x="1284137" y="708238"/>
              <a:ext cx="863972" cy="1015663"/>
              <a:chOff x="188762" y="134999"/>
              <a:chExt cx="863972" cy="1015663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A8DA4BA8-A1FA-456B-B870-21E2218462D7}"/>
                  </a:ext>
                </a:extLst>
              </p:cNvPr>
              <p:cNvSpPr/>
              <p:nvPr/>
            </p:nvSpPr>
            <p:spPr>
              <a:xfrm>
                <a:off x="188762" y="251164"/>
                <a:ext cx="863972" cy="816586"/>
              </a:xfrm>
              <a:prstGeom prst="ellipse">
                <a:avLst/>
              </a:prstGeom>
              <a:solidFill>
                <a:srgbClr val="F3701F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perspectiveLeft"/>
                  <a:lightRig rig="threePt" dir="t"/>
                </a:scene3d>
              </a:bodyPr>
              <a:lstStyle/>
              <a:p>
                <a:pPr algn="ctr"/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53E8FF-3C5E-4E93-9163-DD785400DEC7}"/>
                  </a:ext>
                </a:extLst>
              </p:cNvPr>
              <p:cNvSpPr/>
              <p:nvPr/>
            </p:nvSpPr>
            <p:spPr>
              <a:xfrm>
                <a:off x="364463" y="134999"/>
                <a:ext cx="612668" cy="101566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6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.VnArial" panose="020B7200000000000000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34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D4E7E3-DE35-4FAB-9B4E-E8B7A1BB9A3B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8F2A01-E26B-48C3-82B7-BDF1FE895DCD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6BB945-4FF4-4793-9606-6BE5A7BA7F3A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343C47-1036-4F4E-A4C4-A850EC9724B8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59548-BF59-4463-881A-11AD7AF5C31D}"/>
              </a:ext>
            </a:extLst>
          </p:cNvPr>
          <p:cNvSpPr/>
          <p:nvPr/>
        </p:nvSpPr>
        <p:spPr>
          <a:xfrm>
            <a:off x="236387" y="906024"/>
            <a:ext cx="116811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núi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pPr indent="457200" algn="just"/>
            <a:r>
              <a:rPr lang="en-US" sz="36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7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">
            <a:extLst>
              <a:ext uri="{FF2B5EF4-FFF2-40B4-BE49-F238E27FC236}">
                <a16:creationId xmlns:a16="http://schemas.microsoft.com/office/drawing/2014/main" id="{D4D50CE2-0C11-4007-9675-8D8550D0B13A}"/>
              </a:ext>
            </a:extLst>
          </p:cNvPr>
          <p:cNvSpPr/>
          <p:nvPr/>
        </p:nvSpPr>
        <p:spPr>
          <a:xfrm>
            <a:off x="688372" y="3271158"/>
            <a:ext cx="3266181" cy="232948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" name="3">
            <a:extLst>
              <a:ext uri="{FF2B5EF4-FFF2-40B4-BE49-F238E27FC236}">
                <a16:creationId xmlns:a16="http://schemas.microsoft.com/office/drawing/2014/main" id="{4C7E7611-224E-4439-8CEB-942DD34E27D6}"/>
              </a:ext>
            </a:extLst>
          </p:cNvPr>
          <p:cNvGrpSpPr/>
          <p:nvPr/>
        </p:nvGrpSpPr>
        <p:grpSpPr>
          <a:xfrm>
            <a:off x="688372" y="2500199"/>
            <a:ext cx="3266181" cy="829926"/>
            <a:chOff x="536500" y="2784650"/>
            <a:chExt cx="3917100" cy="495030"/>
          </a:xfrm>
          <a:solidFill>
            <a:srgbClr val="8058BE"/>
          </a:solidFill>
        </p:grpSpPr>
        <p:sp>
          <p:nvSpPr>
            <p:cNvPr id="4" name="3">
              <a:extLst>
                <a:ext uri="{FF2B5EF4-FFF2-40B4-BE49-F238E27FC236}">
                  <a16:creationId xmlns:a16="http://schemas.microsoft.com/office/drawing/2014/main" id="{B9AE572B-34ED-41CB-B44B-5F4D794A1876}"/>
                </a:ext>
              </a:extLst>
            </p:cNvPr>
            <p:cNvSpPr/>
            <p:nvPr/>
          </p:nvSpPr>
          <p:spPr>
            <a:xfrm>
              <a:off x="536500" y="2784650"/>
              <a:ext cx="3917100" cy="418230"/>
            </a:xfrm>
            <a:prstGeom prst="rect">
              <a:avLst/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2">
              <a:extLst>
                <a:ext uri="{FF2B5EF4-FFF2-40B4-BE49-F238E27FC236}">
                  <a16:creationId xmlns:a16="http://schemas.microsoft.com/office/drawing/2014/main" id="{A69525B9-ADB4-4A9E-884D-78B506E1877C}"/>
                </a:ext>
              </a:extLst>
            </p:cNvPr>
            <p:cNvSpPr/>
            <p:nvPr/>
          </p:nvSpPr>
          <p:spPr>
            <a:xfrm rot="10800000">
              <a:off x="3904777" y="3202880"/>
              <a:ext cx="298800" cy="76800"/>
            </a:xfrm>
            <a:prstGeom prst="triangle">
              <a:avLst>
                <a:gd name="adj" fmla="val 50000"/>
              </a:avLst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5">
            <a:extLst>
              <a:ext uri="{FF2B5EF4-FFF2-40B4-BE49-F238E27FC236}">
                <a16:creationId xmlns:a16="http://schemas.microsoft.com/office/drawing/2014/main" id="{DDADE1D5-8966-4FDC-9211-84D63AD2314B}"/>
              </a:ext>
            </a:extLst>
          </p:cNvPr>
          <p:cNvSpPr txBox="1"/>
          <p:nvPr/>
        </p:nvSpPr>
        <p:spPr>
          <a:xfrm>
            <a:off x="1601431" y="2480545"/>
            <a:ext cx="1541661" cy="57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uya</a:t>
            </a:r>
            <a:endParaRPr kumimoji="0" lang="zh-CN" sz="5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4">
            <a:extLst>
              <a:ext uri="{FF2B5EF4-FFF2-40B4-BE49-F238E27FC236}">
                <a16:creationId xmlns:a16="http://schemas.microsoft.com/office/drawing/2014/main" id="{E33FA590-2C0C-4783-B71A-072EDFAC129B}"/>
              </a:ext>
            </a:extLst>
          </p:cNvPr>
          <p:cNvSpPr txBox="1"/>
          <p:nvPr/>
        </p:nvSpPr>
        <p:spPr>
          <a:xfrm>
            <a:off x="1182101" y="3368527"/>
            <a:ext cx="2278721" cy="205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khuya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F0552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48AB68CC-30A5-4FB1-8FFE-BFC2AA2FAD74}"/>
              </a:ext>
            </a:extLst>
          </p:cNvPr>
          <p:cNvSpPr txBox="1">
            <a:spLocks/>
          </p:cNvSpPr>
          <p:nvPr/>
        </p:nvSpPr>
        <p:spPr>
          <a:xfrm>
            <a:off x="548266" y="284998"/>
            <a:ext cx="11368431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uyp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uych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uyu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BD1F73CD-B813-443D-B1B3-D8461C9A83AA}"/>
              </a:ext>
            </a:extLst>
          </p:cNvPr>
          <p:cNvSpPr/>
          <p:nvPr/>
        </p:nvSpPr>
        <p:spPr>
          <a:xfrm>
            <a:off x="4448282" y="3271158"/>
            <a:ext cx="3266181" cy="232948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1" name="2">
            <a:extLst>
              <a:ext uri="{FF2B5EF4-FFF2-40B4-BE49-F238E27FC236}">
                <a16:creationId xmlns:a16="http://schemas.microsoft.com/office/drawing/2014/main" id="{F27D6E7A-5C8D-4137-A9AB-F32B9C504E4B}"/>
              </a:ext>
            </a:extLst>
          </p:cNvPr>
          <p:cNvGrpSpPr/>
          <p:nvPr/>
        </p:nvGrpSpPr>
        <p:grpSpPr>
          <a:xfrm>
            <a:off x="4448282" y="2500199"/>
            <a:ext cx="3266181" cy="829926"/>
            <a:chOff x="536500" y="2784650"/>
            <a:chExt cx="3917100" cy="495030"/>
          </a:xfrm>
          <a:solidFill>
            <a:srgbClr val="8058BE"/>
          </a:solidFill>
        </p:grpSpPr>
        <p:sp>
          <p:nvSpPr>
            <p:cNvPr id="12" name="2">
              <a:extLst>
                <a:ext uri="{FF2B5EF4-FFF2-40B4-BE49-F238E27FC236}">
                  <a16:creationId xmlns:a16="http://schemas.microsoft.com/office/drawing/2014/main" id="{EAA8E30F-1772-4FD7-A5E9-99463B0557BC}"/>
                </a:ext>
              </a:extLst>
            </p:cNvPr>
            <p:cNvSpPr/>
            <p:nvPr/>
          </p:nvSpPr>
          <p:spPr>
            <a:xfrm>
              <a:off x="536500" y="2784650"/>
              <a:ext cx="3917100" cy="418230"/>
            </a:xfrm>
            <a:prstGeom prst="rect">
              <a:avLst/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1">
              <a:extLst>
                <a:ext uri="{FF2B5EF4-FFF2-40B4-BE49-F238E27FC236}">
                  <a16:creationId xmlns:a16="http://schemas.microsoft.com/office/drawing/2014/main" id="{F1F41708-B9B2-4A5A-A349-6E5C31691B28}"/>
                </a:ext>
              </a:extLst>
            </p:cNvPr>
            <p:cNvSpPr/>
            <p:nvPr/>
          </p:nvSpPr>
          <p:spPr>
            <a:xfrm rot="10800000">
              <a:off x="3904777" y="3202880"/>
              <a:ext cx="298800" cy="76800"/>
            </a:xfrm>
            <a:prstGeom prst="triangle">
              <a:avLst>
                <a:gd name="adj" fmla="val 50000"/>
              </a:avLst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" name="5">
            <a:extLst>
              <a:ext uri="{FF2B5EF4-FFF2-40B4-BE49-F238E27FC236}">
                <a16:creationId xmlns:a16="http://schemas.microsoft.com/office/drawing/2014/main" id="{17A6642F-3E07-4D3A-9158-3C34145BF0F0}"/>
              </a:ext>
            </a:extLst>
          </p:cNvPr>
          <p:cNvSpPr txBox="1"/>
          <p:nvPr/>
        </p:nvSpPr>
        <p:spPr>
          <a:xfrm>
            <a:off x="5361341" y="2480545"/>
            <a:ext cx="1541661" cy="57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uyp</a:t>
            </a:r>
            <a:endParaRPr kumimoji="0" lang="zh-CN" sz="5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024096E3-C733-4CF6-B235-1665D12AE12D}"/>
              </a:ext>
            </a:extLst>
          </p:cNvPr>
          <p:cNvSpPr txBox="1"/>
          <p:nvPr/>
        </p:nvSpPr>
        <p:spPr>
          <a:xfrm>
            <a:off x="4942011" y="3368527"/>
            <a:ext cx="2278721" cy="205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tuýp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thuốc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0552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3">
            <a:extLst>
              <a:ext uri="{FF2B5EF4-FFF2-40B4-BE49-F238E27FC236}">
                <a16:creationId xmlns:a16="http://schemas.microsoft.com/office/drawing/2014/main" id="{4147BD44-486E-49BC-82F9-5BEA2EC7C2A9}"/>
              </a:ext>
            </a:extLst>
          </p:cNvPr>
          <p:cNvSpPr/>
          <p:nvPr/>
        </p:nvSpPr>
        <p:spPr>
          <a:xfrm>
            <a:off x="8208192" y="3271158"/>
            <a:ext cx="3266181" cy="232948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7" name="1">
            <a:extLst>
              <a:ext uri="{FF2B5EF4-FFF2-40B4-BE49-F238E27FC236}">
                <a16:creationId xmlns:a16="http://schemas.microsoft.com/office/drawing/2014/main" id="{60F4E287-1DC3-42F2-B213-80EF6635904F}"/>
              </a:ext>
            </a:extLst>
          </p:cNvPr>
          <p:cNvGrpSpPr/>
          <p:nvPr/>
        </p:nvGrpSpPr>
        <p:grpSpPr>
          <a:xfrm>
            <a:off x="8208192" y="2500199"/>
            <a:ext cx="3266181" cy="829926"/>
            <a:chOff x="536500" y="2784650"/>
            <a:chExt cx="3917100" cy="495030"/>
          </a:xfrm>
          <a:solidFill>
            <a:srgbClr val="8058BE"/>
          </a:solidFill>
        </p:grpSpPr>
        <p:sp>
          <p:nvSpPr>
            <p:cNvPr id="18" name="2">
              <a:extLst>
                <a:ext uri="{FF2B5EF4-FFF2-40B4-BE49-F238E27FC236}">
                  <a16:creationId xmlns:a16="http://schemas.microsoft.com/office/drawing/2014/main" id="{1914FCE8-BE44-494D-9EB7-60C9F10ED7DF}"/>
                </a:ext>
              </a:extLst>
            </p:cNvPr>
            <p:cNvSpPr/>
            <p:nvPr/>
          </p:nvSpPr>
          <p:spPr>
            <a:xfrm>
              <a:off x="536500" y="2784650"/>
              <a:ext cx="3917100" cy="418230"/>
            </a:xfrm>
            <a:prstGeom prst="rect">
              <a:avLst/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1">
              <a:extLst>
                <a:ext uri="{FF2B5EF4-FFF2-40B4-BE49-F238E27FC236}">
                  <a16:creationId xmlns:a16="http://schemas.microsoft.com/office/drawing/2014/main" id="{421EA3C2-4C0D-4268-90CF-84B4D208A226}"/>
                </a:ext>
              </a:extLst>
            </p:cNvPr>
            <p:cNvSpPr/>
            <p:nvPr/>
          </p:nvSpPr>
          <p:spPr>
            <a:xfrm rot="10800000">
              <a:off x="3904777" y="3202880"/>
              <a:ext cx="298800" cy="76800"/>
            </a:xfrm>
            <a:prstGeom prst="triangle">
              <a:avLst>
                <a:gd name="adj" fmla="val 50000"/>
              </a:avLst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0" name="2">
            <a:extLst>
              <a:ext uri="{FF2B5EF4-FFF2-40B4-BE49-F238E27FC236}">
                <a16:creationId xmlns:a16="http://schemas.microsoft.com/office/drawing/2014/main" id="{48A0F14D-10DE-4BB7-B3B8-DB148CCDC39D}"/>
              </a:ext>
            </a:extLst>
          </p:cNvPr>
          <p:cNvSpPr txBox="1"/>
          <p:nvPr/>
        </p:nvSpPr>
        <p:spPr>
          <a:xfrm>
            <a:off x="9121251" y="2480545"/>
            <a:ext cx="1895499" cy="57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uynh</a:t>
            </a:r>
            <a:endParaRPr kumimoji="0" lang="zh-CN" sz="5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CDADEE21-4BCF-43AA-AF9F-8EF7F63A8A29}"/>
              </a:ext>
            </a:extLst>
          </p:cNvPr>
          <p:cNvSpPr txBox="1"/>
          <p:nvPr/>
        </p:nvSpPr>
        <p:spPr>
          <a:xfrm>
            <a:off x="8701921" y="3368527"/>
            <a:ext cx="2278721" cy="205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huỳnh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huỵch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0552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55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10" grpId="0" animBg="1"/>
      <p:bldP spid="14" grpId="0"/>
      <p:bldP spid="15" grpId="0"/>
      <p:bldP spid="16" grpId="0" animBg="1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6">
            <a:extLst>
              <a:ext uri="{FF2B5EF4-FFF2-40B4-BE49-F238E27FC236}">
                <a16:creationId xmlns:a16="http://schemas.microsoft.com/office/drawing/2014/main" id="{D4D50CE2-0C11-4007-9675-8D8550D0B13A}"/>
              </a:ext>
            </a:extLst>
          </p:cNvPr>
          <p:cNvSpPr/>
          <p:nvPr/>
        </p:nvSpPr>
        <p:spPr>
          <a:xfrm>
            <a:off x="1476314" y="3271158"/>
            <a:ext cx="3266181" cy="232948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" name="3">
            <a:extLst>
              <a:ext uri="{FF2B5EF4-FFF2-40B4-BE49-F238E27FC236}">
                <a16:creationId xmlns:a16="http://schemas.microsoft.com/office/drawing/2014/main" id="{4C7E7611-224E-4439-8CEB-942DD34E27D6}"/>
              </a:ext>
            </a:extLst>
          </p:cNvPr>
          <p:cNvGrpSpPr/>
          <p:nvPr/>
        </p:nvGrpSpPr>
        <p:grpSpPr>
          <a:xfrm>
            <a:off x="1476314" y="2500199"/>
            <a:ext cx="3266181" cy="829926"/>
            <a:chOff x="536500" y="2784650"/>
            <a:chExt cx="3917100" cy="495030"/>
          </a:xfrm>
          <a:solidFill>
            <a:srgbClr val="8058BE"/>
          </a:solidFill>
        </p:grpSpPr>
        <p:sp>
          <p:nvSpPr>
            <p:cNvPr id="4" name="5">
              <a:extLst>
                <a:ext uri="{FF2B5EF4-FFF2-40B4-BE49-F238E27FC236}">
                  <a16:creationId xmlns:a16="http://schemas.microsoft.com/office/drawing/2014/main" id="{B9AE572B-34ED-41CB-B44B-5F4D794A1876}"/>
                </a:ext>
              </a:extLst>
            </p:cNvPr>
            <p:cNvSpPr/>
            <p:nvPr/>
          </p:nvSpPr>
          <p:spPr>
            <a:xfrm>
              <a:off x="536500" y="2784650"/>
              <a:ext cx="3917100" cy="418230"/>
            </a:xfrm>
            <a:prstGeom prst="rect">
              <a:avLst/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" name="4">
              <a:extLst>
                <a:ext uri="{FF2B5EF4-FFF2-40B4-BE49-F238E27FC236}">
                  <a16:creationId xmlns:a16="http://schemas.microsoft.com/office/drawing/2014/main" id="{A69525B9-ADB4-4A9E-884D-78B506E1877C}"/>
                </a:ext>
              </a:extLst>
            </p:cNvPr>
            <p:cNvSpPr/>
            <p:nvPr/>
          </p:nvSpPr>
          <p:spPr>
            <a:xfrm rot="10800000">
              <a:off x="3904777" y="3202880"/>
              <a:ext cx="298800" cy="76800"/>
            </a:xfrm>
            <a:prstGeom prst="triangle">
              <a:avLst>
                <a:gd name="adj" fmla="val 50000"/>
              </a:avLst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6" name="2">
            <a:extLst>
              <a:ext uri="{FF2B5EF4-FFF2-40B4-BE49-F238E27FC236}">
                <a16:creationId xmlns:a16="http://schemas.microsoft.com/office/drawing/2014/main" id="{DDADE1D5-8966-4FDC-9211-84D63AD2314B}"/>
              </a:ext>
            </a:extLst>
          </p:cNvPr>
          <p:cNvSpPr txBox="1"/>
          <p:nvPr/>
        </p:nvSpPr>
        <p:spPr>
          <a:xfrm>
            <a:off x="2389373" y="2480545"/>
            <a:ext cx="1774065" cy="57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uych</a:t>
            </a:r>
            <a:endParaRPr kumimoji="0" lang="zh-CN" sz="5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2">
            <a:extLst>
              <a:ext uri="{FF2B5EF4-FFF2-40B4-BE49-F238E27FC236}">
                <a16:creationId xmlns:a16="http://schemas.microsoft.com/office/drawing/2014/main" id="{E33FA590-2C0C-4783-B71A-072EDFAC129B}"/>
              </a:ext>
            </a:extLst>
          </p:cNvPr>
          <p:cNvSpPr txBox="1"/>
          <p:nvPr/>
        </p:nvSpPr>
        <p:spPr>
          <a:xfrm>
            <a:off x="1970043" y="3368527"/>
            <a:ext cx="2278721" cy="205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200">
              <a:buClr>
                <a:srgbClr val="000000"/>
              </a:buClr>
              <a:defRPr/>
            </a:pPr>
            <a:r>
              <a:rPr lang="en-US" sz="5400" kern="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huỳnh</a:t>
            </a:r>
            <a:r>
              <a:rPr lang="en-US" sz="5400" kern="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sz="5400" b="1" kern="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huỵch</a:t>
            </a:r>
            <a:endParaRPr lang="en-US" sz="5400" b="1" kern="0" dirty="0">
              <a:solidFill>
                <a:srgbClr val="F055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48AB68CC-30A5-4FB1-8FFE-BFC2AA2FAD74}"/>
              </a:ext>
            </a:extLst>
          </p:cNvPr>
          <p:cNvSpPr txBox="1">
            <a:spLocks/>
          </p:cNvSpPr>
          <p:nvPr/>
        </p:nvSpPr>
        <p:spPr>
          <a:xfrm>
            <a:off x="548266" y="284998"/>
            <a:ext cx="11368431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uyp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uych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uyu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4147BD44-486E-49BC-82F9-5BEA2EC7C2A9}"/>
              </a:ext>
            </a:extLst>
          </p:cNvPr>
          <p:cNvSpPr/>
          <p:nvPr/>
        </p:nvSpPr>
        <p:spPr>
          <a:xfrm>
            <a:off x="7352155" y="3271158"/>
            <a:ext cx="3266181" cy="232948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7" name="3">
            <a:extLst>
              <a:ext uri="{FF2B5EF4-FFF2-40B4-BE49-F238E27FC236}">
                <a16:creationId xmlns:a16="http://schemas.microsoft.com/office/drawing/2014/main" id="{60F4E287-1DC3-42F2-B213-80EF6635904F}"/>
              </a:ext>
            </a:extLst>
          </p:cNvPr>
          <p:cNvGrpSpPr/>
          <p:nvPr/>
        </p:nvGrpSpPr>
        <p:grpSpPr>
          <a:xfrm>
            <a:off x="7352155" y="2500199"/>
            <a:ext cx="3266181" cy="829926"/>
            <a:chOff x="536500" y="2784650"/>
            <a:chExt cx="3917100" cy="495030"/>
          </a:xfrm>
          <a:solidFill>
            <a:srgbClr val="8058BE"/>
          </a:solidFill>
        </p:grpSpPr>
        <p:sp>
          <p:nvSpPr>
            <p:cNvPr id="18" name="4">
              <a:extLst>
                <a:ext uri="{FF2B5EF4-FFF2-40B4-BE49-F238E27FC236}">
                  <a16:creationId xmlns:a16="http://schemas.microsoft.com/office/drawing/2014/main" id="{1914FCE8-BE44-494D-9EB7-60C9F10ED7DF}"/>
                </a:ext>
              </a:extLst>
            </p:cNvPr>
            <p:cNvSpPr/>
            <p:nvPr/>
          </p:nvSpPr>
          <p:spPr>
            <a:xfrm>
              <a:off x="536500" y="2784650"/>
              <a:ext cx="3917100" cy="418230"/>
            </a:xfrm>
            <a:prstGeom prst="rect">
              <a:avLst/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4">
              <a:extLst>
                <a:ext uri="{FF2B5EF4-FFF2-40B4-BE49-F238E27FC236}">
                  <a16:creationId xmlns:a16="http://schemas.microsoft.com/office/drawing/2014/main" id="{421EA3C2-4C0D-4268-90CF-84B4D208A226}"/>
                </a:ext>
              </a:extLst>
            </p:cNvPr>
            <p:cNvSpPr/>
            <p:nvPr/>
          </p:nvSpPr>
          <p:spPr>
            <a:xfrm rot="10800000">
              <a:off x="3904777" y="3202880"/>
              <a:ext cx="298800" cy="76800"/>
            </a:xfrm>
            <a:prstGeom prst="triangle">
              <a:avLst>
                <a:gd name="adj" fmla="val 50000"/>
              </a:avLst>
            </a:prstGeom>
            <a:solidFill>
              <a:srgbClr val="FBB0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0" name="2">
            <a:extLst>
              <a:ext uri="{FF2B5EF4-FFF2-40B4-BE49-F238E27FC236}">
                <a16:creationId xmlns:a16="http://schemas.microsoft.com/office/drawing/2014/main" id="{48A0F14D-10DE-4BB7-B3B8-DB148CCDC39D}"/>
              </a:ext>
            </a:extLst>
          </p:cNvPr>
          <p:cNvSpPr txBox="1"/>
          <p:nvPr/>
        </p:nvSpPr>
        <p:spPr>
          <a:xfrm>
            <a:off x="8265214" y="2480545"/>
            <a:ext cx="1895499" cy="572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uyu</a:t>
            </a:r>
            <a:endParaRPr kumimoji="0" lang="zh-CN" sz="5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1" name="1">
            <a:extLst>
              <a:ext uri="{FF2B5EF4-FFF2-40B4-BE49-F238E27FC236}">
                <a16:creationId xmlns:a16="http://schemas.microsoft.com/office/drawing/2014/main" id="{CDADEE21-4BCF-43AA-AF9F-8EF7F63A8A29}"/>
              </a:ext>
            </a:extLst>
          </p:cNvPr>
          <p:cNvSpPr txBox="1"/>
          <p:nvPr/>
        </p:nvSpPr>
        <p:spPr>
          <a:xfrm>
            <a:off x="7845884" y="3368527"/>
            <a:ext cx="2278721" cy="205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i="0" u="none" strike="noStrike" kern="0" cap="none" spc="0" normalizeH="0" baseline="0" noProof="0" dirty="0" err="1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khúc</a:t>
            </a:r>
            <a:r>
              <a:rPr kumimoji="0" lang="en-US" sz="5400" i="0" u="none" strike="noStrike" kern="0" cap="none" spc="0" normalizeH="0" noProof="0" dirty="0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F055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khuỷu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0552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75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16" grpId="0" animBg="1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D4E7E3-DE35-4FAB-9B4E-E8B7A1BB9A3B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8F2A01-E26B-48C3-82B7-BDF1FE895DCD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6BB945-4FF4-4793-9606-6BE5A7BA7F3A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343C47-1036-4F4E-A4C4-A850EC9724B8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59548-BF59-4463-881A-11AD7AF5C31D}"/>
              </a:ext>
            </a:extLst>
          </p:cNvPr>
          <p:cNvSpPr/>
          <p:nvPr/>
        </p:nvSpPr>
        <p:spPr>
          <a:xfrm>
            <a:off x="236387" y="906024"/>
            <a:ext cx="116811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núi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pPr indent="457200" algn="just"/>
            <a:r>
              <a:rPr lang="en-US" sz="36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384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3347037" y="327214"/>
            <a:ext cx="59993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26A4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ĐỌC CÂU DÀI </a:t>
            </a:r>
            <a:endParaRPr lang="zh-CN" altLang="en-US" sz="5000" dirty="0">
              <a:solidFill>
                <a:srgbClr val="F26A4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23">
            <a:extLst>
              <a:ext uri="{FF2B5EF4-FFF2-40B4-BE49-F238E27FC236}">
                <a16:creationId xmlns:a16="http://schemas.microsoft.com/office/drawing/2014/main" id="{422BAA23-3BB1-4B64-9DBB-75DD70461015}"/>
              </a:ext>
            </a:extLst>
          </p:cNvPr>
          <p:cNvGrpSpPr/>
          <p:nvPr/>
        </p:nvGrpSpPr>
        <p:grpSpPr>
          <a:xfrm>
            <a:off x="199322" y="1254864"/>
            <a:ext cx="11767955" cy="4789360"/>
            <a:chOff x="883" y="847"/>
            <a:chExt cx="17434" cy="9107"/>
          </a:xfrm>
        </p:grpSpPr>
        <p:pic>
          <p:nvPicPr>
            <p:cNvPr id="9" name="24" descr="背景3">
              <a:extLst>
                <a:ext uri="{FF2B5EF4-FFF2-40B4-BE49-F238E27FC236}">
                  <a16:creationId xmlns:a16="http://schemas.microsoft.com/office/drawing/2014/main" id="{71833E5C-87E9-44EE-98FE-6853E306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25" descr="背景3">
              <a:extLst>
                <a:ext uri="{FF2B5EF4-FFF2-40B4-BE49-F238E27FC236}">
                  <a16:creationId xmlns:a16="http://schemas.microsoft.com/office/drawing/2014/main" id="{A4613C0B-5141-4008-BEE0-F51791723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86FE33-8EEE-4BB4-8186-C380641BB807}"/>
              </a:ext>
            </a:extLst>
          </p:cNvPr>
          <p:cNvSpPr txBox="1"/>
          <p:nvPr/>
        </p:nvSpPr>
        <p:spPr>
          <a:xfrm>
            <a:off x="751346" y="1867406"/>
            <a:ext cx="1074090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6A98A-8071-4953-BA50-4166C9D973BA}"/>
              </a:ext>
            </a:extLst>
          </p:cNvPr>
          <p:cNvCxnSpPr/>
          <p:nvPr/>
        </p:nvCxnSpPr>
        <p:spPr>
          <a:xfrm flipH="1">
            <a:off x="3172303" y="1999158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830ACC-14AA-4B6D-89B7-1CDAA7C891B2}"/>
              </a:ext>
            </a:extLst>
          </p:cNvPr>
          <p:cNvGrpSpPr/>
          <p:nvPr/>
        </p:nvGrpSpPr>
        <p:grpSpPr>
          <a:xfrm>
            <a:off x="11440654" y="1999158"/>
            <a:ext cx="249979" cy="628593"/>
            <a:chOff x="3075709" y="1064527"/>
            <a:chExt cx="324390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D10629-35A7-4437-AFD8-4C9706600F0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3F355AD-EED0-4717-AAD0-8282B2A56FCA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BF301C-4F2B-40B2-8B10-A5DFE699E121}"/>
              </a:ext>
            </a:extLst>
          </p:cNvPr>
          <p:cNvCxnSpPr/>
          <p:nvPr/>
        </p:nvCxnSpPr>
        <p:spPr>
          <a:xfrm flipH="1">
            <a:off x="8145763" y="1999158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62B0BE0-1910-43A0-86D4-10E624FC8E8D}"/>
              </a:ext>
            </a:extLst>
          </p:cNvPr>
          <p:cNvCxnSpPr/>
          <p:nvPr/>
        </p:nvCxnSpPr>
        <p:spPr>
          <a:xfrm flipH="1">
            <a:off x="3779863" y="2800407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4D60ED-C8DB-4603-B29E-27BC9B2E5508}"/>
              </a:ext>
            </a:extLst>
          </p:cNvPr>
          <p:cNvCxnSpPr/>
          <p:nvPr/>
        </p:nvCxnSpPr>
        <p:spPr>
          <a:xfrm flipH="1">
            <a:off x="7971029" y="2800406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2B05B8-28D0-4D8E-89B0-01145B01F320}"/>
              </a:ext>
            </a:extLst>
          </p:cNvPr>
          <p:cNvCxnSpPr/>
          <p:nvPr/>
        </p:nvCxnSpPr>
        <p:spPr>
          <a:xfrm flipH="1">
            <a:off x="3172303" y="3456776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7A9CEE9-4047-4095-96E1-0A38747A3BEE}"/>
              </a:ext>
            </a:extLst>
          </p:cNvPr>
          <p:cNvCxnSpPr/>
          <p:nvPr/>
        </p:nvCxnSpPr>
        <p:spPr>
          <a:xfrm flipH="1">
            <a:off x="5492971" y="3470372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E6CB9-9A96-47FA-A101-279D52D092A3}"/>
              </a:ext>
            </a:extLst>
          </p:cNvPr>
          <p:cNvGrpSpPr/>
          <p:nvPr/>
        </p:nvGrpSpPr>
        <p:grpSpPr>
          <a:xfrm>
            <a:off x="6620478" y="4218260"/>
            <a:ext cx="249979" cy="628593"/>
            <a:chOff x="3075709" y="1064527"/>
            <a:chExt cx="324390" cy="8266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0F693-4A4B-486A-940A-AF3CBCBD65BE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03F6DE-31FA-4FB7-A8E3-64AF46121B59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059DFE-D5F1-4667-952C-92B024232059}"/>
              </a:ext>
            </a:extLst>
          </p:cNvPr>
          <p:cNvCxnSpPr/>
          <p:nvPr/>
        </p:nvCxnSpPr>
        <p:spPr>
          <a:xfrm flipH="1">
            <a:off x="8492610" y="3470372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7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3114521" y="338455"/>
            <a:ext cx="57083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>
                <a:solidFill>
                  <a:srgbClr val="F26A42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 ĐỌC CÂU DÀI </a:t>
            </a:r>
            <a:endParaRPr lang="zh-CN" altLang="en-US" sz="5000" dirty="0">
              <a:solidFill>
                <a:srgbClr val="F26A42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23">
            <a:extLst>
              <a:ext uri="{FF2B5EF4-FFF2-40B4-BE49-F238E27FC236}">
                <a16:creationId xmlns:a16="http://schemas.microsoft.com/office/drawing/2014/main" id="{422BAA23-3BB1-4B64-9DBB-75DD70461015}"/>
              </a:ext>
            </a:extLst>
          </p:cNvPr>
          <p:cNvGrpSpPr/>
          <p:nvPr/>
        </p:nvGrpSpPr>
        <p:grpSpPr>
          <a:xfrm>
            <a:off x="199322" y="1254864"/>
            <a:ext cx="11767955" cy="4789360"/>
            <a:chOff x="883" y="847"/>
            <a:chExt cx="17434" cy="9107"/>
          </a:xfrm>
        </p:grpSpPr>
        <p:pic>
          <p:nvPicPr>
            <p:cNvPr id="9" name="24" descr="背景3">
              <a:extLst>
                <a:ext uri="{FF2B5EF4-FFF2-40B4-BE49-F238E27FC236}">
                  <a16:creationId xmlns:a16="http://schemas.microsoft.com/office/drawing/2014/main" id="{71833E5C-87E9-44EE-98FE-6853E306A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25" descr="背景3">
              <a:extLst>
                <a:ext uri="{FF2B5EF4-FFF2-40B4-BE49-F238E27FC236}">
                  <a16:creationId xmlns:a16="http://schemas.microsoft.com/office/drawing/2014/main" id="{A4613C0B-5141-4008-BEE0-F51791723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586FE33-8EEE-4BB4-8186-C380641BB807}"/>
              </a:ext>
            </a:extLst>
          </p:cNvPr>
          <p:cNvSpPr txBox="1"/>
          <p:nvPr/>
        </p:nvSpPr>
        <p:spPr>
          <a:xfrm>
            <a:off x="787118" y="2448814"/>
            <a:ext cx="107409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76A98A-8071-4953-BA50-4166C9D973BA}"/>
              </a:ext>
            </a:extLst>
          </p:cNvPr>
          <p:cNvCxnSpPr/>
          <p:nvPr/>
        </p:nvCxnSpPr>
        <p:spPr>
          <a:xfrm flipH="1">
            <a:off x="4850872" y="2605051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BF301C-4F2B-40B2-8B10-A5DFE699E121}"/>
              </a:ext>
            </a:extLst>
          </p:cNvPr>
          <p:cNvCxnSpPr/>
          <p:nvPr/>
        </p:nvCxnSpPr>
        <p:spPr>
          <a:xfrm flipH="1">
            <a:off x="9281226" y="2627751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2B05B8-28D0-4D8E-89B0-01145B01F320}"/>
              </a:ext>
            </a:extLst>
          </p:cNvPr>
          <p:cNvCxnSpPr/>
          <p:nvPr/>
        </p:nvCxnSpPr>
        <p:spPr>
          <a:xfrm flipH="1">
            <a:off x="2493332" y="3335247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E6CB9-9A96-47FA-A101-279D52D092A3}"/>
              </a:ext>
            </a:extLst>
          </p:cNvPr>
          <p:cNvGrpSpPr/>
          <p:nvPr/>
        </p:nvGrpSpPr>
        <p:grpSpPr>
          <a:xfrm>
            <a:off x="7233428" y="3335246"/>
            <a:ext cx="249979" cy="628593"/>
            <a:chOff x="3075709" y="1064527"/>
            <a:chExt cx="324390" cy="826618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FC0F693-4A4B-486A-940A-AF3CBCBD65BE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E03F6DE-31FA-4FB7-A8E3-64AF46121B59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963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D4E7E3-DE35-4FAB-9B4E-E8B7A1BB9A3B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8F2A01-E26B-48C3-82B7-BDF1FE895DCD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6BB945-4FF4-4793-9606-6BE5A7BA7F3A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343C47-1036-4F4E-A4C4-A850EC9724B8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59548-BF59-4463-881A-11AD7AF5C31D}"/>
              </a:ext>
            </a:extLst>
          </p:cNvPr>
          <p:cNvSpPr/>
          <p:nvPr/>
        </p:nvSpPr>
        <p:spPr>
          <a:xfrm>
            <a:off x="236387" y="906024"/>
            <a:ext cx="116811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núi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pPr indent="457200" algn="just"/>
            <a:r>
              <a:rPr lang="en-US" sz="36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67CA5-F960-4EB6-B57B-EF908CF78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255437" y="1565121"/>
            <a:ext cx="504497" cy="54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747ED-9F39-459C-8AD0-AB9F6368D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255436" y="3274769"/>
            <a:ext cx="504497" cy="549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15C96F-ACC9-42BC-972F-E9D7BD23E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23904" y="5504056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8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8">
            <a:extLst>
              <a:ext uri="{FF2B5EF4-FFF2-40B4-BE49-F238E27FC236}">
                <a16:creationId xmlns:a16="http://schemas.microsoft.com/office/drawing/2014/main" id="{345CE4D7-DD1A-4137-9A01-AC3E622EB2DA}"/>
              </a:ext>
            </a:extLst>
          </p:cNvPr>
          <p:cNvGrpSpPr/>
          <p:nvPr/>
        </p:nvGrpSpPr>
        <p:grpSpPr>
          <a:xfrm>
            <a:off x="250695" y="1642698"/>
            <a:ext cx="5710589" cy="1533435"/>
            <a:chOff x="1154046" y="2040663"/>
            <a:chExt cx="5710589" cy="1533435"/>
          </a:xfrm>
        </p:grpSpPr>
        <p:sp>
          <p:nvSpPr>
            <p:cNvPr id="4" name="5">
              <a:extLst>
                <a:ext uri="{FF2B5EF4-FFF2-40B4-BE49-F238E27FC236}">
                  <a16:creationId xmlns:a16="http://schemas.microsoft.com/office/drawing/2014/main" id="{DD34815C-B344-4886-9717-F00A3C3FBC63}"/>
                </a:ext>
              </a:extLst>
            </p:cNvPr>
            <p:cNvSpPr/>
            <p:nvPr/>
          </p:nvSpPr>
          <p:spPr>
            <a:xfrm>
              <a:off x="2130698" y="2237993"/>
              <a:ext cx="473393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tuýp thuốc</a:t>
              </a:r>
              <a:r>
                <a:rPr lang="vi-VN" sz="36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ống nhỏ, dài trong có chứa thuốc</a:t>
              </a:r>
              <a:endParaRPr lang="zh-C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6">
              <a:extLst>
                <a:ext uri="{FF2B5EF4-FFF2-40B4-BE49-F238E27FC236}">
                  <a16:creationId xmlns:a16="http://schemas.microsoft.com/office/drawing/2014/main" id="{E4482486-A0A7-4BE7-9038-87E6E4D0C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2040663"/>
              <a:ext cx="1084071" cy="1533435"/>
            </a:xfrm>
            <a:prstGeom prst="rect">
              <a:avLst/>
            </a:prstGeom>
          </p:spPr>
        </p:pic>
        <p:sp>
          <p:nvSpPr>
            <p:cNvPr id="6" name="7">
              <a:extLst>
                <a:ext uri="{FF2B5EF4-FFF2-40B4-BE49-F238E27FC236}">
                  <a16:creationId xmlns:a16="http://schemas.microsoft.com/office/drawing/2014/main" id="{CEDD5FA7-CA22-4385-8E08-18474C3DDF88}"/>
                </a:ext>
              </a:extLst>
            </p:cNvPr>
            <p:cNvSpPr txBox="1"/>
            <p:nvPr/>
          </p:nvSpPr>
          <p:spPr>
            <a:xfrm>
              <a:off x="1572256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1</a:t>
              </a:r>
              <a:endParaRPr lang="zh-CN" altLang="en-US" sz="3600" dirty="0"/>
            </a:p>
          </p:txBody>
        </p:sp>
      </p:grpSp>
      <p:grpSp>
        <p:nvGrpSpPr>
          <p:cNvPr id="7" name="6">
            <a:extLst>
              <a:ext uri="{FF2B5EF4-FFF2-40B4-BE49-F238E27FC236}">
                <a16:creationId xmlns:a16="http://schemas.microsoft.com/office/drawing/2014/main" id="{232BBB44-0FF9-4141-B664-F9158C6F2307}"/>
              </a:ext>
            </a:extLst>
          </p:cNvPr>
          <p:cNvGrpSpPr/>
          <p:nvPr/>
        </p:nvGrpSpPr>
        <p:grpSpPr>
          <a:xfrm>
            <a:off x="6080449" y="1544917"/>
            <a:ext cx="5841886" cy="1631216"/>
            <a:chOff x="1182327" y="1942882"/>
            <a:chExt cx="5841886" cy="1631216"/>
          </a:xfrm>
        </p:grpSpPr>
        <p:sp>
          <p:nvSpPr>
            <p:cNvPr id="8" name="7">
              <a:extLst>
                <a:ext uri="{FF2B5EF4-FFF2-40B4-BE49-F238E27FC236}">
                  <a16:creationId xmlns:a16="http://schemas.microsoft.com/office/drawing/2014/main" id="{1F7FDEAB-730E-4DD4-8B5A-8705B306114D}"/>
                </a:ext>
              </a:extLst>
            </p:cNvPr>
            <p:cNvSpPr/>
            <p:nvPr/>
          </p:nvSpPr>
          <p:spPr>
            <a:xfrm>
              <a:off x="2190956" y="1942882"/>
              <a:ext cx="4833257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 trùng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ch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ỉ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loài động vật chân đốt, có râu, ba đôi chân và phần lớn có cánh</a:t>
              </a:r>
              <a:endPara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9" name="8">
              <a:extLst>
                <a:ext uri="{FF2B5EF4-FFF2-40B4-BE49-F238E27FC236}">
                  <a16:creationId xmlns:a16="http://schemas.microsoft.com/office/drawing/2014/main" id="{DE5D64BD-2D5E-4684-A2AD-F38717C91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2040663"/>
              <a:ext cx="1084071" cy="1533435"/>
            </a:xfrm>
            <a:prstGeom prst="rect">
              <a:avLst/>
            </a:prstGeom>
          </p:spPr>
        </p:pic>
        <p:sp>
          <p:nvSpPr>
            <p:cNvPr id="10" name="9">
              <a:extLst>
                <a:ext uri="{FF2B5EF4-FFF2-40B4-BE49-F238E27FC236}">
                  <a16:creationId xmlns:a16="http://schemas.microsoft.com/office/drawing/2014/main" id="{B0B55199-93B1-4B10-B1EB-6EA629E40461}"/>
                </a:ext>
              </a:extLst>
            </p:cNvPr>
            <p:cNvSpPr txBox="1"/>
            <p:nvPr/>
          </p:nvSpPr>
          <p:spPr>
            <a:xfrm>
              <a:off x="1600537" y="2578216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2</a:t>
              </a:r>
              <a:endParaRPr lang="zh-CN" altLang="en-US" sz="3600" dirty="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88A948F-8056-4391-B775-B0ED4D51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347" y="3302635"/>
            <a:ext cx="3724067" cy="2754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021E1D-2874-43A3-9214-6C663B25F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078" y="3429000"/>
            <a:ext cx="4403803" cy="25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574"/>
            <a:ext cx="12192000" cy="6851394"/>
          </a:xfrm>
          <a:prstGeom prst="rect">
            <a:avLst/>
          </a:prstGeom>
        </p:spPr>
      </p:pic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0232" y="1542063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4111" y="2046254"/>
            <a:ext cx="11480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igApple" pitchFamily="2" charset="-93"/>
              </a:rPr>
              <a:t>VƯỢT CHƯỚNG NGẠI VẬT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98527" y="3425729"/>
            <a:ext cx="459494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20212" y="3525589"/>
            <a:ext cx="3456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Fuzzy Bubbles" pitchFamily="2" charset="-93"/>
              </a:rPr>
              <a:t>Team 1A2</a:t>
            </a:r>
            <a:endParaRPr lang="en-US" sz="4400" b="1" dirty="0">
              <a:solidFill>
                <a:schemeClr val="bg1"/>
              </a:solidFill>
              <a:latin typeface="Fuzzy Bubbles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689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10">
            <a:extLst>
              <a:ext uri="{FF2B5EF4-FFF2-40B4-BE49-F238E27FC236}">
                <a16:creationId xmlns:a16="http://schemas.microsoft.com/office/drawing/2014/main" id="{D787E470-4B46-4AC4-8FE0-C48B9C0611AD}"/>
              </a:ext>
            </a:extLst>
          </p:cNvPr>
          <p:cNvGrpSpPr/>
          <p:nvPr/>
        </p:nvGrpSpPr>
        <p:grpSpPr>
          <a:xfrm>
            <a:off x="250695" y="1174825"/>
            <a:ext cx="5681856" cy="2554545"/>
            <a:chOff x="1154046" y="1219020"/>
            <a:chExt cx="5681856" cy="2554545"/>
          </a:xfrm>
        </p:grpSpPr>
        <p:sp>
          <p:nvSpPr>
            <p:cNvPr id="12" name="1">
              <a:extLst>
                <a:ext uri="{FF2B5EF4-FFF2-40B4-BE49-F238E27FC236}">
                  <a16:creationId xmlns:a16="http://schemas.microsoft.com/office/drawing/2014/main" id="{2E7EBFE6-36CD-4185-9E9A-45C79BCA836C}"/>
                </a:ext>
              </a:extLst>
            </p:cNvPr>
            <p:cNvSpPr/>
            <p:nvPr/>
          </p:nvSpPr>
          <p:spPr>
            <a:xfrm>
              <a:off x="2101965" y="1219020"/>
              <a:ext cx="4733937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huỳnh hu</a:t>
              </a:r>
              <a:r>
                <a:rPr lang="en-US" sz="3200" b="1" dirty="0">
                  <a:solidFill>
                    <a:srgbClr val="F0552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ỵ</a:t>
              </a:r>
              <a:r>
                <a:rPr lang="vi-VN" sz="32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từ mô phỏng tiếng động trầm, liên tiếp do một hoạt động nặng nhọc nào đó gây ra (chạy huỳnh hu</a:t>
              </a:r>
              <a:r>
                <a:rPr lang="en-US" sz="3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ỵ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ch)</a:t>
              </a:r>
              <a:endPara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2">
              <a:extLst>
                <a:ext uri="{FF2B5EF4-FFF2-40B4-BE49-F238E27FC236}">
                  <a16:creationId xmlns:a16="http://schemas.microsoft.com/office/drawing/2014/main" id="{182AC483-92C4-4554-B078-CA16566C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046" y="1729576"/>
              <a:ext cx="1084071" cy="1533435"/>
            </a:xfrm>
            <a:prstGeom prst="rect">
              <a:avLst/>
            </a:prstGeom>
          </p:spPr>
        </p:pic>
        <p:sp>
          <p:nvSpPr>
            <p:cNvPr id="14" name="3">
              <a:extLst>
                <a:ext uri="{FF2B5EF4-FFF2-40B4-BE49-F238E27FC236}">
                  <a16:creationId xmlns:a16="http://schemas.microsoft.com/office/drawing/2014/main" id="{07AB08C1-8655-4685-933D-7385F4C80CA5}"/>
                </a:ext>
              </a:extLst>
            </p:cNvPr>
            <p:cNvSpPr txBox="1"/>
            <p:nvPr/>
          </p:nvSpPr>
          <p:spPr>
            <a:xfrm>
              <a:off x="1572256" y="2267129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3</a:t>
              </a:r>
              <a:endParaRPr lang="zh-CN" altLang="en-US" sz="3600" dirty="0"/>
            </a:p>
          </p:txBody>
        </p:sp>
      </p:grpSp>
      <p:grpSp>
        <p:nvGrpSpPr>
          <p:cNvPr id="15" name="4">
            <a:extLst>
              <a:ext uri="{FF2B5EF4-FFF2-40B4-BE49-F238E27FC236}">
                <a16:creationId xmlns:a16="http://schemas.microsoft.com/office/drawing/2014/main" id="{FBD8D887-5CBE-4F33-8CE8-3CF76D09D5D1}"/>
              </a:ext>
            </a:extLst>
          </p:cNvPr>
          <p:cNvGrpSpPr/>
          <p:nvPr/>
        </p:nvGrpSpPr>
        <p:grpSpPr>
          <a:xfrm>
            <a:off x="6080449" y="1634296"/>
            <a:ext cx="5804164" cy="1584520"/>
            <a:chOff x="1182327" y="1678491"/>
            <a:chExt cx="5804164" cy="1584520"/>
          </a:xfrm>
        </p:grpSpPr>
        <p:sp>
          <p:nvSpPr>
            <p:cNvPr id="16" name="5">
              <a:extLst>
                <a:ext uri="{FF2B5EF4-FFF2-40B4-BE49-F238E27FC236}">
                  <a16:creationId xmlns:a16="http://schemas.microsoft.com/office/drawing/2014/main" id="{F07B834F-F8E4-4272-960E-1CFB61697E73}"/>
                </a:ext>
              </a:extLst>
            </p:cNvPr>
            <p:cNvSpPr/>
            <p:nvPr/>
          </p:nvSpPr>
          <p:spPr>
            <a:xfrm>
              <a:off x="2228676" y="1678491"/>
              <a:ext cx="475781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F05524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 khuỷu</a:t>
              </a:r>
              <a:r>
                <a:rPr lang="vi-VN" sz="3200" dirty="0"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không bằng phẳng, có nhiều đoạn gấp khúc ngắn liên tiếp nhau</a:t>
              </a:r>
              <a:endParaRPr lang="zh-CN" alt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6">
              <a:extLst>
                <a:ext uri="{FF2B5EF4-FFF2-40B4-BE49-F238E27FC236}">
                  <a16:creationId xmlns:a16="http://schemas.microsoft.com/office/drawing/2014/main" id="{16AAAC4D-C914-4B0F-B7E9-D5B5116DC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2327" y="1729576"/>
              <a:ext cx="1084071" cy="1533435"/>
            </a:xfrm>
            <a:prstGeom prst="rect">
              <a:avLst/>
            </a:prstGeom>
          </p:spPr>
        </p:pic>
        <p:sp>
          <p:nvSpPr>
            <p:cNvPr id="18" name="7">
              <a:extLst>
                <a:ext uri="{FF2B5EF4-FFF2-40B4-BE49-F238E27FC236}">
                  <a16:creationId xmlns:a16="http://schemas.microsoft.com/office/drawing/2014/main" id="{277B959A-472C-45DF-8152-31D1422764AA}"/>
                </a:ext>
              </a:extLst>
            </p:cNvPr>
            <p:cNvSpPr txBox="1"/>
            <p:nvPr/>
          </p:nvSpPr>
          <p:spPr>
            <a:xfrm>
              <a:off x="1600537" y="2267129"/>
              <a:ext cx="4427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/>
                <a:t>4</a:t>
              </a:r>
              <a:endParaRPr lang="zh-CN" altLang="en-US" sz="36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BD0A928-14F8-4718-9D8C-F260BB1DF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520" y="3429000"/>
            <a:ext cx="3866588" cy="2357408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38448C-13F2-4C6B-8122-B6E8A99C6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680" y="3729370"/>
            <a:ext cx="2839134" cy="21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D4E7E3-DE35-4FAB-9B4E-E8B7A1BB9A3B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8F2A01-E26B-48C3-82B7-BDF1FE895DCD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6BB945-4FF4-4793-9606-6BE5A7BA7F3A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343C47-1036-4F4E-A4C4-A850EC9724B8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59548-BF59-4463-881A-11AD7AF5C31D}"/>
              </a:ext>
            </a:extLst>
          </p:cNvPr>
          <p:cNvSpPr/>
          <p:nvPr/>
        </p:nvSpPr>
        <p:spPr>
          <a:xfrm>
            <a:off x="236387" y="906024"/>
            <a:ext cx="116811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núi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37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pPr indent="457200" algn="just"/>
            <a:r>
              <a:rPr lang="en-US" sz="36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67CA5-F960-4EB6-B57B-EF908CF78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255437" y="1565121"/>
            <a:ext cx="504497" cy="54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747ED-9F39-459C-8AD0-AB9F6368D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255436" y="3274769"/>
            <a:ext cx="504497" cy="549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15C96F-ACC9-42BC-972F-E9D7BD23E3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223904" y="5504056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F05524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69262-4341-4CD9-A4D5-F76A4FAD5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8">
            <a:extLst>
              <a:ext uri="{FF2B5EF4-FFF2-40B4-BE49-F238E27FC236}">
                <a16:creationId xmlns:a16="http://schemas.microsoft.com/office/drawing/2014/main" id="{0E343C47-1036-4F4E-A4C4-A850EC9724B8}"/>
              </a:ext>
            </a:extLst>
          </p:cNvPr>
          <p:cNvSpPr/>
          <p:nvPr/>
        </p:nvSpPr>
        <p:spPr>
          <a:xfrm>
            <a:off x="236387" y="259693"/>
            <a:ext cx="3149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055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VĂN BẢN</a:t>
            </a:r>
            <a:endParaRPr lang="zh-CN" altLang="en-US" sz="3600" dirty="0">
              <a:solidFill>
                <a:srgbClr val="F055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A59548-BF59-4463-881A-11AD7AF5C31D}"/>
              </a:ext>
            </a:extLst>
          </p:cNvPr>
          <p:cNvSpPr/>
          <p:nvPr/>
        </p:nvSpPr>
        <p:spPr>
          <a:xfrm>
            <a:off x="236387" y="906024"/>
            <a:ext cx="116811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5138"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chơi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núi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Nam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huỳnh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huỵch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 algn="just"/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,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7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hét</a:t>
            </a:r>
            <a:r>
              <a:rPr lang="en-US" sz="3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vang.</a:t>
            </a:r>
          </a:p>
          <a:p>
            <a:pPr indent="457200" algn="just"/>
            <a:r>
              <a:rPr lang="en-US" sz="3600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			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2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Lâm</a:t>
            </a:r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)</a:t>
            </a:r>
            <a:endParaRPr lang="zh-CN" alt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50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B8BB338-BA88-4AED-A853-EB94F0F84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3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2313" y="2702232"/>
            <a:ext cx="55976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TRẢ LỜI CÂU HỎI</a:t>
            </a:r>
            <a:endParaRPr lang="zh-CN" alt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62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76712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50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209752" y="2386292"/>
            <a:ext cx="10460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238984B-667C-4FDC-B476-5127D450B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62" y="3182045"/>
            <a:ext cx="5191075" cy="290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3642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b="1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200" b="1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43129" y="2269754"/>
            <a:ext cx="10677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tuýp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chống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5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50140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4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8131810D-B04D-4C34-9139-6D36CCF711F6}"/>
              </a:ext>
            </a:extLst>
          </p:cNvPr>
          <p:cNvSpPr/>
          <p:nvPr/>
        </p:nvSpPr>
        <p:spPr>
          <a:xfrm>
            <a:off x="203200" y="1104794"/>
            <a:ext cx="11767127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54D25-9B35-4891-BEAE-9C9D64CE42F9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CFB90EC-48BD-4C8B-AC0E-95E1A071B558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D405E8-1E7B-4974-B827-90E3480CC2E6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092CC450-EBE6-40DC-B205-BBF894F01A65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74C2C3B7-51BD-4BEC-B4FA-0E6C2A9AD0B3}"/>
              </a:ext>
            </a:extLst>
          </p:cNvPr>
          <p:cNvSpPr/>
          <p:nvPr/>
        </p:nvSpPr>
        <p:spPr>
          <a:xfrm>
            <a:off x="412456" y="1277761"/>
            <a:ext cx="112580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D647044-AC2B-4538-AA70-5CF3E48307D8}"/>
              </a:ext>
            </a:extLst>
          </p:cNvPr>
          <p:cNvSpPr/>
          <p:nvPr/>
        </p:nvSpPr>
        <p:spPr>
          <a:xfrm>
            <a:off x="1197693" y="2906640"/>
            <a:ext cx="10677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5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6EB414B-B039-4E56-AF3B-3FCD596B95B7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14449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AA41D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2CCE4A-2C8F-4C13-A898-37651B349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573" y="3825914"/>
            <a:ext cx="5408753" cy="289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996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ACB752-AEF1-4189-AF56-D8170BE6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4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346" y="2554486"/>
            <a:ext cx="29529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buNone/>
            </a:pPr>
            <a:r>
              <a:rPr lang="en-US" altLang="zh-CN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02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FAA41D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203020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ở </a:t>
            </a:r>
            <a:r>
              <a:rPr lang="en-US" altLang="zh-CN" sz="5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B9E62DC8-E171-4AD2-AB3C-7EAEB634D86D}"/>
              </a:ext>
            </a:extLst>
          </p:cNvPr>
          <p:cNvSpPr/>
          <p:nvPr/>
        </p:nvSpPr>
        <p:spPr>
          <a:xfrm>
            <a:off x="1030422" y="2091202"/>
            <a:ext cx="101311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dốc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F055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3D208B-9D9A-4C7A-B532-96AF06949EF9}"/>
              </a:ext>
            </a:extLst>
          </p:cNvPr>
          <p:cNvGrpSpPr/>
          <p:nvPr/>
        </p:nvGrpSpPr>
        <p:grpSpPr>
          <a:xfrm>
            <a:off x="649883" y="3852810"/>
            <a:ext cx="10861963" cy="2087413"/>
            <a:chOff x="1690050" y="6188022"/>
            <a:chExt cx="8737600" cy="208741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FA1C19F-F966-4E6D-A1A5-54FAB5DAB2A8}"/>
                </a:ext>
              </a:extLst>
            </p:cNvPr>
            <p:cNvSpPr/>
            <p:nvPr/>
          </p:nvSpPr>
          <p:spPr>
            <a:xfrm>
              <a:off x="1690050" y="6188022"/>
              <a:ext cx="8737600" cy="2087413"/>
            </a:xfrm>
            <a:prstGeom prst="roundRect">
              <a:avLst/>
            </a:prstGeom>
            <a:solidFill>
              <a:srgbClr val="FBB07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8">
              <a:extLst>
                <a:ext uri="{FF2B5EF4-FFF2-40B4-BE49-F238E27FC236}">
                  <a16:creationId xmlns:a16="http://schemas.microsoft.com/office/drawing/2014/main" id="{6EF17681-542E-4837-9EE5-A5428B264BB1}"/>
                </a:ext>
              </a:extLst>
            </p:cNvPr>
            <p:cNvSpPr/>
            <p:nvPr/>
          </p:nvSpPr>
          <p:spPr>
            <a:xfrm>
              <a:off x="1835370" y="6326111"/>
              <a:ext cx="8553357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dốc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khuỷu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r>
                <a:rPr lang="en-US" sz="54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Đức</a:t>
              </a:r>
              <a:r>
                <a:rPr lang="en-US" sz="5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AC295-48E4-4539-B7D2-9282D34577A4}"/>
              </a:ext>
            </a:extLst>
          </p:cNvPr>
          <p:cNvSpPr/>
          <p:nvPr/>
        </p:nvSpPr>
        <p:spPr>
          <a:xfrm>
            <a:off x="3175090" y="4925961"/>
            <a:ext cx="2783258" cy="830191"/>
          </a:xfrm>
          <a:prstGeom prst="roundRect">
            <a:avLst/>
          </a:prstGeom>
          <a:solidFill>
            <a:srgbClr val="FBB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</a:rPr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5124" name="Picture 4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1" name="c1">
            <a:hlinkClick r:id="rId6" action="ppaction://hlinksldjump"/>
            <a:extLst>
              <a:ext uri="{FF2B5EF4-FFF2-40B4-BE49-F238E27FC236}">
                <a16:creationId xmlns:a16="http://schemas.microsoft.com/office/drawing/2014/main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7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04792" y="472961"/>
            <a:ext cx="8273894" cy="36429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thuộc lòng khổ thơ số 3 bài thơ “Làm anh”. </a:t>
            </a:r>
          </a:p>
          <a:p>
            <a:pPr algn="ctr">
              <a:spcBef>
                <a:spcPct val="0"/>
              </a:spcBef>
            </a:pPr>
            <a:endParaRPr lang="en-US" altLang="en-US" sz="28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492943" y="19542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554" y="4472912"/>
            <a:ext cx="3990327" cy="26622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AAD72E0-2DD3-CA70-45D3-BC31727C61D2}"/>
              </a:ext>
            </a:extLst>
          </p:cNvPr>
          <p:cNvGrpSpPr/>
          <p:nvPr/>
        </p:nvGrpSpPr>
        <p:grpSpPr>
          <a:xfrm>
            <a:off x="19388508" y="4990217"/>
            <a:ext cx="1286109" cy="1337553"/>
            <a:chOff x="19786541" y="4705964"/>
            <a:chExt cx="1286109" cy="1337553"/>
          </a:xfrm>
        </p:grpSpPr>
        <p:pic>
          <p:nvPicPr>
            <p:cNvPr id="34" name="c2 2">
              <a:hlinkClick r:id="rId8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86541" y="4705964"/>
              <a:ext cx="1286109" cy="133755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BFF6E68-3EF7-68DE-97C6-21C3762024F0}"/>
                </a:ext>
              </a:extLst>
            </p:cNvPr>
            <p:cNvSpPr/>
            <p:nvPr/>
          </p:nvSpPr>
          <p:spPr>
            <a:xfrm>
              <a:off x="20134262" y="4949936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 L -0.97591 0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1 3.7037E-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73" y="4500326"/>
            <a:ext cx="4065092" cy="27120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5026" y="470485"/>
            <a:ext cx="7745494" cy="402984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thuộc lòng khổ thơ số 4 bài thơ  “Làm anh”. </a:t>
            </a: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90121" y="7194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893" y="3892729"/>
            <a:ext cx="3078838" cy="2907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ADE4434-626F-1F64-BF7E-07EE44739298}"/>
              </a:ext>
            </a:extLst>
          </p:cNvPr>
          <p:cNvGrpSpPr/>
          <p:nvPr/>
        </p:nvGrpSpPr>
        <p:grpSpPr>
          <a:xfrm>
            <a:off x="19793257" y="4698027"/>
            <a:ext cx="1286109" cy="1297196"/>
            <a:chOff x="22215320" y="4308212"/>
            <a:chExt cx="1286109" cy="1297196"/>
          </a:xfrm>
        </p:grpSpPr>
        <p:pic>
          <p:nvPicPr>
            <p:cNvPr id="34" name="c2 2">
              <a:hlinkClick r:id="rId9" action="ppaction://hlinksldjump"/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5320" y="4308212"/>
              <a:ext cx="1286109" cy="129719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9F6AC64-349D-DE34-56E5-B82716650151}"/>
                </a:ext>
              </a:extLst>
            </p:cNvPr>
            <p:cNvSpPr/>
            <p:nvPr/>
          </p:nvSpPr>
          <p:spPr>
            <a:xfrm>
              <a:off x="22468040" y="4573494"/>
              <a:ext cx="780667" cy="7731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23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99179 3.7037E-7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9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 3.7037E-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65" y="3865247"/>
            <a:ext cx="3990327" cy="2815093"/>
          </a:xfrm>
          <a:prstGeom prst="rect">
            <a:avLst/>
          </a:prstGeom>
        </p:spPr>
      </p:pic>
      <p:pic>
        <p:nvPicPr>
          <p:cNvPr id="8" name="ngdung">
            <a:extLst>
              <a:ext uri="{FF2B5EF4-FFF2-40B4-BE49-F238E27FC236}">
                <a16:creationId xmlns:a16="http://schemas.microsoft.com/office/drawing/2014/main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78" y="3916755"/>
            <a:ext cx="3078927" cy="29078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5691" y="33370"/>
            <a:ext cx="8066975" cy="44370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thuộc lòng hai khổ thơ cuối bài thơ “Làm anh”. </a:t>
            </a:r>
          </a:p>
          <a:p>
            <a:pPr algn="ctr">
              <a:spcBef>
                <a:spcPct val="0"/>
              </a:spcBef>
            </a:pPr>
            <a:r>
              <a:rPr lang="en-US" altLang="en-US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185279" y="-645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320" y="2184518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FEF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EF4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F05524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F05524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FB063F-E862-44B6-9E85-50E57A26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05" y="26241"/>
            <a:ext cx="9425233" cy="1926503"/>
          </a:xfrm>
          <a:prstGeom prst="rect">
            <a:avLst/>
          </a:prstGeom>
        </p:spPr>
      </p:pic>
      <p:pic>
        <p:nvPicPr>
          <p:cNvPr id="7" name="1">
            <a:extLst>
              <a:ext uri="{FF2B5EF4-FFF2-40B4-BE49-F238E27FC236}">
                <a16:creationId xmlns:a16="http://schemas.microsoft.com/office/drawing/2014/main" id="{0126A5F8-D626-4C98-BEFF-600A7EAEC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56" y="5717781"/>
            <a:ext cx="3712688" cy="951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69262-4341-4CD9-A4D5-F76A4FAD5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1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2A4522-C8F9-49D4-A233-39DFAA872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69" y="1612600"/>
            <a:ext cx="10687214" cy="3145809"/>
          </a:xfrm>
          <a:prstGeom prst="rect">
            <a:avLst/>
          </a:prstGeom>
        </p:spPr>
      </p:pic>
      <p:sp>
        <p:nvSpPr>
          <p:cNvPr id="2" name="12">
            <a:extLst>
              <a:ext uri="{FF2B5EF4-FFF2-40B4-BE49-F238E27FC236}">
                <a16:creationId xmlns:a16="http://schemas.microsoft.com/office/drawing/2014/main" id="{0EAB2646-96E1-4209-929F-E1FD0DB79B69}"/>
              </a:ext>
            </a:extLst>
          </p:cNvPr>
          <p:cNvSpPr/>
          <p:nvPr/>
        </p:nvSpPr>
        <p:spPr bwMode="auto">
          <a:xfrm>
            <a:off x="9631642" y="1678917"/>
            <a:ext cx="801687" cy="1322795"/>
          </a:xfrm>
          <a:custGeom>
            <a:avLst/>
            <a:gdLst>
              <a:gd name="T0" fmla="*/ 1160113443 w 554"/>
              <a:gd name="T1" fmla="*/ 1911157049 h 915"/>
              <a:gd name="T2" fmla="*/ 0 w 554"/>
              <a:gd name="T3" fmla="*/ 0 h 91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554" h="915">
                <a:moveTo>
                  <a:pt x="554" y="915"/>
                </a:moveTo>
                <a:cubicBezTo>
                  <a:pt x="523" y="530"/>
                  <a:pt x="309" y="197"/>
                  <a:pt x="0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976E9F3C-FFAE-4608-9EBE-48B57882913A}"/>
              </a:ext>
            </a:extLst>
          </p:cNvPr>
          <p:cNvSpPr/>
          <p:nvPr/>
        </p:nvSpPr>
        <p:spPr bwMode="auto">
          <a:xfrm>
            <a:off x="8220353" y="1408958"/>
            <a:ext cx="1411288" cy="269958"/>
          </a:xfrm>
          <a:custGeom>
            <a:avLst/>
            <a:gdLst>
              <a:gd name="T0" fmla="*/ 2040710880 w 976"/>
              <a:gd name="T1" fmla="*/ 389478693 h 187"/>
              <a:gd name="T2" fmla="*/ 694175839 w 976"/>
              <a:gd name="T3" fmla="*/ 0 h 187"/>
              <a:gd name="T4" fmla="*/ 0 w 976"/>
              <a:gd name="T5" fmla="*/ 95807068 h 1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76" h="187">
                <a:moveTo>
                  <a:pt x="976" y="187"/>
                </a:moveTo>
                <a:cubicBezTo>
                  <a:pt x="790" y="69"/>
                  <a:pt x="569" y="0"/>
                  <a:pt x="332" y="0"/>
                </a:cubicBezTo>
                <a:cubicBezTo>
                  <a:pt x="217" y="0"/>
                  <a:pt x="106" y="16"/>
                  <a:pt x="0" y="46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14">
            <a:extLst>
              <a:ext uri="{FF2B5EF4-FFF2-40B4-BE49-F238E27FC236}">
                <a16:creationId xmlns:a16="http://schemas.microsoft.com/office/drawing/2014/main" id="{8991031B-B2E8-4294-8950-A0D03D5D6018}"/>
              </a:ext>
            </a:extLst>
          </p:cNvPr>
          <p:cNvSpPr/>
          <p:nvPr/>
        </p:nvSpPr>
        <p:spPr bwMode="auto">
          <a:xfrm>
            <a:off x="9869766" y="3001712"/>
            <a:ext cx="569912" cy="1432367"/>
          </a:xfrm>
          <a:custGeom>
            <a:avLst/>
            <a:gdLst>
              <a:gd name="T0" fmla="*/ 0 w 394"/>
              <a:gd name="T1" fmla="*/ 2069030480 h 991"/>
              <a:gd name="T2" fmla="*/ 824366136 w 394"/>
              <a:gd name="T3" fmla="*/ 210870102 h 991"/>
              <a:gd name="T4" fmla="*/ 813905213 w 394"/>
              <a:gd name="T5" fmla="*/ 0 h 99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94" h="991">
                <a:moveTo>
                  <a:pt x="0" y="991"/>
                </a:moveTo>
                <a:cubicBezTo>
                  <a:pt x="242" y="771"/>
                  <a:pt x="394" y="454"/>
                  <a:pt x="394" y="101"/>
                </a:cubicBezTo>
                <a:cubicBezTo>
                  <a:pt x="394" y="67"/>
                  <a:pt x="392" y="34"/>
                  <a:pt x="389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15">
            <a:extLst>
              <a:ext uri="{FF2B5EF4-FFF2-40B4-BE49-F238E27FC236}">
                <a16:creationId xmlns:a16="http://schemas.microsoft.com/office/drawing/2014/main" id="{12ADE013-DB6C-4822-881C-ABC2A79CF733}"/>
              </a:ext>
            </a:extLst>
          </p:cNvPr>
          <p:cNvSpPr/>
          <p:nvPr/>
        </p:nvSpPr>
        <p:spPr bwMode="auto">
          <a:xfrm>
            <a:off x="7999692" y="4434078"/>
            <a:ext cx="1870075" cy="452578"/>
          </a:xfrm>
          <a:custGeom>
            <a:avLst/>
            <a:gdLst>
              <a:gd name="T0" fmla="*/ 0 w 1294"/>
              <a:gd name="T1" fmla="*/ 440871198 h 313"/>
              <a:gd name="T2" fmla="*/ 1012957773 w 1294"/>
              <a:gd name="T3" fmla="*/ 653994070 h 313"/>
              <a:gd name="T4" fmla="*/ 2147483646 w 1294"/>
              <a:gd name="T5" fmla="*/ 0 h 3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4" h="313">
                <a:moveTo>
                  <a:pt x="0" y="211"/>
                </a:moveTo>
                <a:cubicBezTo>
                  <a:pt x="148" y="277"/>
                  <a:pt x="312" y="313"/>
                  <a:pt x="485" y="313"/>
                </a:cubicBezTo>
                <a:cubicBezTo>
                  <a:pt x="797" y="313"/>
                  <a:pt x="1081" y="194"/>
                  <a:pt x="1294" y="0"/>
                </a:cubicBezTo>
              </a:path>
            </a:pathLst>
          </a:custGeom>
          <a:noFill/>
          <a:ln w="22225" cap="flat">
            <a:solidFill>
              <a:srgbClr val="C84E30"/>
            </a:solidFill>
            <a:prstDash val="sys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63E363A-C26D-4FAD-BE0D-D89F47A5C100}"/>
              </a:ext>
            </a:extLst>
          </p:cNvPr>
          <p:cNvSpPr/>
          <p:nvPr/>
        </p:nvSpPr>
        <p:spPr bwMode="auto">
          <a:xfrm>
            <a:off x="2086253" y="2360123"/>
            <a:ext cx="6550025" cy="1627505"/>
          </a:xfrm>
          <a:prstGeom prst="rect">
            <a:avLst/>
          </a:prstGeom>
          <a:solidFill>
            <a:srgbClr val="C84E30">
              <a:alpha val="50000"/>
            </a:srgbClr>
          </a:solidFill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ym typeface="Gill Sans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B9B3BE87-A429-4951-8030-CC012FBD477A}"/>
              </a:ext>
            </a:extLst>
          </p:cNvPr>
          <p:cNvGrpSpPr/>
          <p:nvPr/>
        </p:nvGrpSpPr>
        <p:grpSpPr>
          <a:xfrm>
            <a:off x="7938448" y="2241487"/>
            <a:ext cx="1673077" cy="1835260"/>
            <a:chOff x="3946451" y="1586754"/>
            <a:chExt cx="1673077" cy="1834694"/>
          </a:xfrm>
          <a:solidFill>
            <a:srgbClr val="E67171"/>
          </a:solidFill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62743294-4A25-41DD-AA2A-A73FA243BC09}"/>
                </a:ext>
              </a:extLst>
            </p:cNvPr>
            <p:cNvSpPr/>
            <p:nvPr/>
          </p:nvSpPr>
          <p:spPr bwMode="auto">
            <a:xfrm>
              <a:off x="4089585" y="1815054"/>
              <a:ext cx="1430856" cy="1430856"/>
            </a:xfrm>
            <a:prstGeom prst="ellipse">
              <a:avLst/>
            </a:prstGeom>
            <a:solidFill>
              <a:srgbClr val="C84E3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8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Gill Sans" charset="0"/>
                </a:rPr>
                <a:t>1</a:t>
              </a:r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78503CA-7B2A-4A8A-BDF1-89C0051E58B7}"/>
                </a:ext>
              </a:extLst>
            </p:cNvPr>
            <p:cNvGrpSpPr/>
            <p:nvPr/>
          </p:nvGrpSpPr>
          <p:grpSpPr>
            <a:xfrm>
              <a:off x="3946451" y="1586754"/>
              <a:ext cx="1673077" cy="1834694"/>
              <a:chOff x="2378075" y="182563"/>
              <a:chExt cx="4387851" cy="4811712"/>
            </a:xfrm>
            <a:grpFill/>
          </p:grpSpPr>
          <p:sp>
            <p:nvSpPr>
              <p:cNvPr id="10" name="6">
                <a:extLst>
                  <a:ext uri="{FF2B5EF4-FFF2-40B4-BE49-F238E27FC236}">
                    <a16:creationId xmlns:a16="http://schemas.microsoft.com/office/drawing/2014/main" id="{C2DBEE30-8A69-4D20-B6D5-C6797574D982}"/>
                  </a:ext>
                </a:extLst>
              </p:cNvPr>
              <p:cNvSpPr/>
              <p:nvPr/>
            </p:nvSpPr>
            <p:spPr bwMode="auto">
              <a:xfrm>
                <a:off x="2378075" y="182563"/>
                <a:ext cx="2339975" cy="4616450"/>
              </a:xfrm>
              <a:custGeom>
                <a:avLst/>
                <a:gdLst>
                  <a:gd name="T0" fmla="*/ 528 w 624"/>
                  <a:gd name="T1" fmla="*/ 1145 h 1231"/>
                  <a:gd name="T2" fmla="*/ 600 w 624"/>
                  <a:gd name="T3" fmla="*/ 1064 h 1231"/>
                  <a:gd name="T4" fmla="*/ 585 w 624"/>
                  <a:gd name="T5" fmla="*/ 1064 h 1231"/>
                  <a:gd name="T6" fmla="*/ 166 w 624"/>
                  <a:gd name="T7" fmla="*/ 646 h 1231"/>
                  <a:gd name="T8" fmla="*/ 421 w 624"/>
                  <a:gd name="T9" fmla="*/ 261 h 1231"/>
                  <a:gd name="T10" fmla="*/ 421 w 624"/>
                  <a:gd name="T11" fmla="*/ 328 h 1231"/>
                  <a:gd name="T12" fmla="*/ 503 w 624"/>
                  <a:gd name="T13" fmla="*/ 235 h 1231"/>
                  <a:gd name="T14" fmla="*/ 584 w 624"/>
                  <a:gd name="T15" fmla="*/ 144 h 1231"/>
                  <a:gd name="T16" fmla="*/ 497 w 624"/>
                  <a:gd name="T17" fmla="*/ 67 h 1231"/>
                  <a:gd name="T18" fmla="*/ 421 w 624"/>
                  <a:gd name="T19" fmla="*/ 0 h 1231"/>
                  <a:gd name="T20" fmla="*/ 421 w 624"/>
                  <a:gd name="T21" fmla="*/ 84 h 1231"/>
                  <a:gd name="T22" fmla="*/ 0 w 624"/>
                  <a:gd name="T23" fmla="*/ 646 h 1231"/>
                  <a:gd name="T24" fmla="*/ 585 w 624"/>
                  <a:gd name="T25" fmla="*/ 1231 h 1231"/>
                  <a:gd name="T26" fmla="*/ 624 w 624"/>
                  <a:gd name="T27" fmla="*/ 1230 h 1231"/>
                  <a:gd name="T28" fmla="*/ 528 w 624"/>
                  <a:gd name="T29" fmla="*/ 1145 h 1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24" h="1231">
                    <a:moveTo>
                      <a:pt x="528" y="1145"/>
                    </a:moveTo>
                    <a:cubicBezTo>
                      <a:pt x="600" y="1064"/>
                      <a:pt x="600" y="1064"/>
                      <a:pt x="600" y="1064"/>
                    </a:cubicBezTo>
                    <a:cubicBezTo>
                      <a:pt x="595" y="1064"/>
                      <a:pt x="590" y="1064"/>
                      <a:pt x="585" y="1064"/>
                    </a:cubicBezTo>
                    <a:cubicBezTo>
                      <a:pt x="354" y="1064"/>
                      <a:pt x="166" y="877"/>
                      <a:pt x="166" y="646"/>
                    </a:cubicBezTo>
                    <a:cubicBezTo>
                      <a:pt x="166" y="473"/>
                      <a:pt x="271" y="324"/>
                      <a:pt x="421" y="261"/>
                    </a:cubicBezTo>
                    <a:cubicBezTo>
                      <a:pt x="421" y="328"/>
                      <a:pt x="421" y="328"/>
                      <a:pt x="421" y="328"/>
                    </a:cubicBezTo>
                    <a:cubicBezTo>
                      <a:pt x="503" y="235"/>
                      <a:pt x="503" y="235"/>
                      <a:pt x="503" y="235"/>
                    </a:cubicBezTo>
                    <a:cubicBezTo>
                      <a:pt x="584" y="144"/>
                      <a:pt x="584" y="144"/>
                      <a:pt x="584" y="144"/>
                    </a:cubicBezTo>
                    <a:cubicBezTo>
                      <a:pt x="497" y="67"/>
                      <a:pt x="497" y="67"/>
                      <a:pt x="497" y="67"/>
                    </a:cubicBezTo>
                    <a:cubicBezTo>
                      <a:pt x="421" y="0"/>
                      <a:pt x="421" y="0"/>
                      <a:pt x="421" y="0"/>
                    </a:cubicBezTo>
                    <a:cubicBezTo>
                      <a:pt x="421" y="84"/>
                      <a:pt x="421" y="84"/>
                      <a:pt x="421" y="84"/>
                    </a:cubicBezTo>
                    <a:cubicBezTo>
                      <a:pt x="177" y="155"/>
                      <a:pt x="0" y="380"/>
                      <a:pt x="0" y="646"/>
                    </a:cubicBezTo>
                    <a:cubicBezTo>
                      <a:pt x="0" y="969"/>
                      <a:pt x="262" y="1231"/>
                      <a:pt x="585" y="1231"/>
                    </a:cubicBezTo>
                    <a:cubicBezTo>
                      <a:pt x="598" y="1231"/>
                      <a:pt x="611" y="1230"/>
                      <a:pt x="624" y="1230"/>
                    </a:cubicBezTo>
                    <a:lnTo>
                      <a:pt x="528" y="1145"/>
                    </a:ln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7">
                <a:extLst>
                  <a:ext uri="{FF2B5EF4-FFF2-40B4-BE49-F238E27FC236}">
                    <a16:creationId xmlns:a16="http://schemas.microsoft.com/office/drawing/2014/main" id="{CF4031BF-1AF1-4D1C-8E63-B4399104C422}"/>
                  </a:ext>
                </a:extLst>
              </p:cNvPr>
              <p:cNvSpPr/>
              <p:nvPr/>
            </p:nvSpPr>
            <p:spPr bwMode="auto">
              <a:xfrm>
                <a:off x="4462463" y="407988"/>
                <a:ext cx="2303463" cy="4586287"/>
              </a:xfrm>
              <a:custGeom>
                <a:avLst/>
                <a:gdLst>
                  <a:gd name="T0" fmla="*/ 29 w 614"/>
                  <a:gd name="T1" fmla="*/ 0 h 1223"/>
                  <a:gd name="T2" fmla="*/ 0 w 614"/>
                  <a:gd name="T3" fmla="*/ 1 h 1223"/>
                  <a:gd name="T4" fmla="*/ 87 w 614"/>
                  <a:gd name="T5" fmla="*/ 78 h 1223"/>
                  <a:gd name="T6" fmla="*/ 8 w 614"/>
                  <a:gd name="T7" fmla="*/ 168 h 1223"/>
                  <a:gd name="T8" fmla="*/ 29 w 614"/>
                  <a:gd name="T9" fmla="*/ 167 h 1223"/>
                  <a:gd name="T10" fmla="*/ 448 w 614"/>
                  <a:gd name="T11" fmla="*/ 586 h 1223"/>
                  <a:gd name="T12" fmla="*/ 194 w 614"/>
                  <a:gd name="T13" fmla="*/ 970 h 1223"/>
                  <a:gd name="T14" fmla="*/ 194 w 614"/>
                  <a:gd name="T15" fmla="*/ 896 h 1223"/>
                  <a:gd name="T16" fmla="*/ 103 w 614"/>
                  <a:gd name="T17" fmla="*/ 998 h 1223"/>
                  <a:gd name="T18" fmla="*/ 31 w 614"/>
                  <a:gd name="T19" fmla="*/ 1079 h 1223"/>
                  <a:gd name="T20" fmla="*/ 126 w 614"/>
                  <a:gd name="T21" fmla="*/ 1163 h 1223"/>
                  <a:gd name="T22" fmla="*/ 194 w 614"/>
                  <a:gd name="T23" fmla="*/ 1223 h 1223"/>
                  <a:gd name="T24" fmla="*/ 194 w 614"/>
                  <a:gd name="T25" fmla="*/ 1147 h 1223"/>
                  <a:gd name="T26" fmla="*/ 614 w 614"/>
                  <a:gd name="T27" fmla="*/ 586 h 1223"/>
                  <a:gd name="T28" fmla="*/ 29 w 614"/>
                  <a:gd name="T2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4" h="1223">
                    <a:moveTo>
                      <a:pt x="29" y="0"/>
                    </a:moveTo>
                    <a:cubicBezTo>
                      <a:pt x="19" y="0"/>
                      <a:pt x="9" y="1"/>
                      <a:pt x="0" y="1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8" y="168"/>
                      <a:pt x="8" y="168"/>
                      <a:pt x="8" y="168"/>
                    </a:cubicBezTo>
                    <a:cubicBezTo>
                      <a:pt x="15" y="167"/>
                      <a:pt x="22" y="167"/>
                      <a:pt x="29" y="167"/>
                    </a:cubicBezTo>
                    <a:cubicBezTo>
                      <a:pt x="260" y="167"/>
                      <a:pt x="448" y="354"/>
                      <a:pt x="448" y="586"/>
                    </a:cubicBezTo>
                    <a:cubicBezTo>
                      <a:pt x="448" y="758"/>
                      <a:pt x="343" y="906"/>
                      <a:pt x="194" y="970"/>
                    </a:cubicBezTo>
                    <a:cubicBezTo>
                      <a:pt x="194" y="896"/>
                      <a:pt x="194" y="896"/>
                      <a:pt x="194" y="896"/>
                    </a:cubicBezTo>
                    <a:cubicBezTo>
                      <a:pt x="103" y="998"/>
                      <a:pt x="103" y="998"/>
                      <a:pt x="103" y="998"/>
                    </a:cubicBezTo>
                    <a:cubicBezTo>
                      <a:pt x="31" y="1079"/>
                      <a:pt x="31" y="1079"/>
                      <a:pt x="31" y="1079"/>
                    </a:cubicBezTo>
                    <a:cubicBezTo>
                      <a:pt x="126" y="1163"/>
                      <a:pt x="126" y="1163"/>
                      <a:pt x="126" y="1163"/>
                    </a:cubicBezTo>
                    <a:cubicBezTo>
                      <a:pt x="194" y="1223"/>
                      <a:pt x="194" y="1223"/>
                      <a:pt x="194" y="1223"/>
                    </a:cubicBezTo>
                    <a:cubicBezTo>
                      <a:pt x="194" y="1147"/>
                      <a:pt x="194" y="1147"/>
                      <a:pt x="194" y="1147"/>
                    </a:cubicBezTo>
                    <a:cubicBezTo>
                      <a:pt x="437" y="1076"/>
                      <a:pt x="614" y="851"/>
                      <a:pt x="614" y="586"/>
                    </a:cubicBezTo>
                    <a:cubicBezTo>
                      <a:pt x="614" y="262"/>
                      <a:pt x="352" y="0"/>
                      <a:pt x="29" y="0"/>
                    </a:cubicBezTo>
                    <a:close/>
                  </a:path>
                </a:pathLst>
              </a:custGeom>
              <a:solidFill>
                <a:srgbClr val="C84E30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</p:grpSp>
      <p:sp>
        <p:nvSpPr>
          <p:cNvPr id="37" name="131">
            <a:extLst>
              <a:ext uri="{FF2B5EF4-FFF2-40B4-BE49-F238E27FC236}">
                <a16:creationId xmlns:a16="http://schemas.microsoft.com/office/drawing/2014/main" id="{B222190D-4A60-46AD-91D4-613A33D2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9217" y="2506442"/>
            <a:ext cx="55976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dist" fontAlgn="auto">
              <a:lnSpc>
                <a:spcPct val="100000"/>
              </a:lnSpc>
              <a:buNone/>
            </a:pPr>
            <a:r>
              <a:rPr lang="en-US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KHỞI ĐỘNG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81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B2DFE94F-D78D-49DA-90D0-CED7095EFE3E}"/>
              </a:ext>
            </a:extLst>
          </p:cNvPr>
          <p:cNvSpPr/>
          <p:nvPr/>
        </p:nvSpPr>
        <p:spPr>
          <a:xfrm>
            <a:off x="1399135" y="428881"/>
            <a:ext cx="103667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</a:t>
            </a:r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5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endParaRPr lang="en-US" sz="45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591898-C67D-48B0-93E9-9FE3C6239F33}"/>
              </a:ext>
            </a:extLst>
          </p:cNvPr>
          <p:cNvGrpSpPr/>
          <p:nvPr/>
        </p:nvGrpSpPr>
        <p:grpSpPr>
          <a:xfrm>
            <a:off x="426137" y="29683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8777B22-5C68-4A08-AC48-A47056538B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3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2FACE7-A577-437E-AFB0-B03F2D36FED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5A1107-4D8A-4E97-A599-993E19972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83" y="1345754"/>
            <a:ext cx="10273233" cy="417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2">
            <a:extLst>
              <a:ext uri="{FF2B5EF4-FFF2-40B4-BE49-F238E27FC236}">
                <a16:creationId xmlns:a16="http://schemas.microsoft.com/office/drawing/2014/main" id="{52A38BBD-A01F-480D-8821-26CABBC8A8A2}"/>
              </a:ext>
            </a:extLst>
          </p:cNvPr>
          <p:cNvSpPr txBox="1"/>
          <p:nvPr/>
        </p:nvSpPr>
        <p:spPr>
          <a:xfrm>
            <a:off x="1465518" y="5317917"/>
            <a:ext cx="965360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Gia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? 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B3B6BE56-C740-4DF2-A53A-635228466E85}"/>
              </a:ext>
            </a:extLst>
          </p:cNvPr>
          <p:cNvSpPr txBox="1"/>
          <p:nvPr/>
        </p:nvSpPr>
        <p:spPr>
          <a:xfrm>
            <a:off x="1620254" y="5363135"/>
            <a:ext cx="89514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63923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9" grpId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298</TotalTime>
  <Words>1067</Words>
  <Application>Microsoft Office PowerPoint</Application>
  <PresentationFormat>Widescreen</PresentationFormat>
  <Paragraphs>107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Fuzzy Bubbles</vt:lpstr>
      <vt:lpstr>Arial-Rounded</vt:lpstr>
      <vt:lpstr>Calibri Light</vt:lpstr>
      <vt:lpstr>Calibri</vt:lpstr>
      <vt:lpstr>Arial Black</vt:lpstr>
      <vt:lpstr>BigApple</vt:lpstr>
      <vt:lpstr>Arial</vt:lpstr>
      <vt:lpstr>HL Hoctro</vt:lpstr>
      <vt:lpstr>.VnArial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274</cp:revision>
  <dcterms:created xsi:type="dcterms:W3CDTF">2021-08-06T07:04:41Z</dcterms:created>
  <dcterms:modified xsi:type="dcterms:W3CDTF">2023-02-02T06:54:47Z</dcterms:modified>
  <cp:category>9Slide.vn</cp:category>
</cp:coreProperties>
</file>