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331" r:id="rId5"/>
    <p:sldId id="288" r:id="rId6"/>
    <p:sldId id="290" r:id="rId7"/>
    <p:sldId id="310" r:id="rId8"/>
    <p:sldId id="313" r:id="rId9"/>
    <p:sldId id="300" r:id="rId10"/>
    <p:sldId id="321" r:id="rId11"/>
    <p:sldId id="322" r:id="rId12"/>
    <p:sldId id="323" r:id="rId13"/>
    <p:sldId id="316" r:id="rId14"/>
    <p:sldId id="324" r:id="rId15"/>
    <p:sldId id="325" r:id="rId16"/>
    <p:sldId id="326" r:id="rId17"/>
    <p:sldId id="327" r:id="rId18"/>
    <p:sldId id="328" r:id="rId19"/>
    <p:sldId id="329" r:id="rId20"/>
    <p:sldId id="319" r:id="rId21"/>
    <p:sldId id="320" r:id="rId22"/>
    <p:sldId id="315" r:id="rId23"/>
    <p:sldId id="318" r:id="rId24"/>
    <p:sldId id="312" r:id="rId25"/>
    <p:sldId id="317" r:id="rId26"/>
    <p:sldId id="311" r:id="rId27"/>
    <p:sldId id="330" r:id="rId2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31"/>
          </p14:sldIdLst>
        </p14:section>
        <p14:section name="Tiết 1" id="{5306D87E-7522-4F86-AA24-B22D8455523B}">
          <p14:sldIdLst>
            <p14:sldId id="288"/>
            <p14:sldId id="290"/>
            <p14:sldId id="310"/>
            <p14:sldId id="313"/>
            <p14:sldId id="300"/>
            <p14:sldId id="321"/>
            <p14:sldId id="322"/>
            <p14:sldId id="323"/>
            <p14:sldId id="316"/>
            <p14:sldId id="324"/>
            <p14:sldId id="325"/>
            <p14:sldId id="326"/>
            <p14:sldId id="327"/>
            <p14:sldId id="328"/>
            <p14:sldId id="329"/>
            <p14:sldId id="319"/>
          </p14:sldIdLst>
        </p14:section>
        <p14:section name="Tiết 2" id="{D26EF98B-2085-49F3-B273-FBF6FCCC601C}">
          <p14:sldIdLst>
            <p14:sldId id="320"/>
            <p14:sldId id="315"/>
            <p14:sldId id="318"/>
            <p14:sldId id="312"/>
            <p14:sldId id="317"/>
            <p14:sldId id="311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99FF66"/>
    <a:srgbClr val="FF5050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9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38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tags" Target="../tags/tag11.xml"/><Relationship Id="rId7" Type="http://schemas.openxmlformats.org/officeDocument/2006/relationships/image" Target="../media/image3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14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9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42" y="4288336"/>
            <a:ext cx="2784516" cy="713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020E3-6ECA-56A4-C858-4D237A9FD39C}"/>
              </a:ext>
            </a:extLst>
          </p:cNvPr>
          <p:cNvSpPr txBox="1"/>
          <p:nvPr/>
        </p:nvSpPr>
        <p:spPr>
          <a:xfrm>
            <a:off x="1574504" y="216189"/>
            <a:ext cx="730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dirty="0">
                <a:solidFill>
                  <a:schemeClr val="bg1"/>
                </a:solidFill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1078504" y="1547264"/>
            <a:ext cx="7082516" cy="218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0350" b="1" dirty="0">
                <a:solidFill>
                  <a:srgbClr val="FF0000"/>
                </a:solidFill>
              </a:rPr>
              <a:t>HĐTN 1</a:t>
            </a:r>
          </a:p>
        </p:txBody>
      </p:sp>
    </p:spTree>
    <p:extLst>
      <p:ext uri="{BB962C8B-B14F-4D97-AF65-F5344CB8AC3E}">
        <p14:creationId xmlns:p14="http://schemas.microsoft.com/office/powerpoint/2010/main" val="42669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4952" y="-23964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1073" y="1482178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xét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16"/>
            <a:ext cx="44323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3639_353cba84cfa868f059320684adf7cd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2295216"/>
            <a:ext cx="48260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5"/>
            <a:ext cx="4648200" cy="26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82935_51b384c49b3c738d27c306d8ca4f473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0"/>
            <a:ext cx="4711700" cy="26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12946"/>
      </p:ext>
    </p:extLst>
  </p:cSld>
  <p:clrMapOvr>
    <a:masterClrMapping/>
  </p:clrMapOvr>
  <p:transition spd="slow" advClick="0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09"/>
          <a:stretch/>
        </p:blipFill>
        <p:spPr>
          <a:xfrm>
            <a:off x="0" y="0"/>
            <a:ext cx="9144000" cy="517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824450"/>
      </p:ext>
    </p:extLst>
  </p:cSld>
  <p:clrMapOvr>
    <a:masterClrMapping/>
  </p:clrMapOvr>
  <p:transition spd="slow" advClick="0"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2935_51b384c49b3c738d27c306d8ca4f473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2700" y="0"/>
            <a:ext cx="9144000" cy="5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35380"/>
      </p:ext>
    </p:extLst>
  </p:cSld>
  <p:clrMapOvr>
    <a:masterClrMapping/>
  </p:clrMapOvr>
  <p:transition spd="slow" advClick="0"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073394"/>
      </p:ext>
    </p:extLst>
  </p:cSld>
  <p:clrMapOvr>
    <a:masterClrMapping/>
  </p:clrMapOvr>
  <p:transition spd="slow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39_353cba84cfa868f059320684adf7cd1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65483"/>
      </p:ext>
    </p:extLst>
  </p:cSld>
  <p:clrMapOvr>
    <a:masterClrMapping/>
  </p:clrMapOvr>
  <p:transition spd="slow" advClick="0"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3699" y="490328"/>
            <a:ext cx="8458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601" y="1572890"/>
            <a:ext cx="8394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95702"/>
            <a:ext cx="404495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62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4904" y="22878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949433" y="64139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368532" y="141088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97" y="208102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55414"/>
            <a:ext cx="6065452" cy="45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862048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5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zh-CN" altLang="en-US" sz="115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1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-1069522" y="1992500"/>
            <a:ext cx="4128409" cy="315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4302" l="0" r="4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35" y="1918540"/>
            <a:ext cx="3920806" cy="4580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341" y="1615770"/>
            <a:ext cx="903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 XỬ KHI ĐƯỢC NHẬN QUÀ NGÀY TẾT</a:t>
            </a:r>
            <a:endParaRPr lang="zh-CN" altLang="en-US" sz="4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9638" y="145641"/>
            <a:ext cx="1775122" cy="777411"/>
            <a:chOff x="2855223" y="1677808"/>
            <a:chExt cx="3178629" cy="345516"/>
          </a:xfrm>
          <a:solidFill>
            <a:srgbClr val="FF7C80"/>
          </a:solidFill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93016" y="1683582"/>
              <a:ext cx="2606920" cy="3146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16</a:t>
              </a:r>
              <a:endParaRPr lang="zh-CN" altLang="en-US" sz="40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64" y="534346"/>
            <a:ext cx="4588086" cy="458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92" b="95010" l="2672" r="96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-211624"/>
            <a:ext cx="2468654" cy="1963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7" b="96518" l="0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44" y="-657737"/>
            <a:ext cx="4173024" cy="3018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50000"/>
          <a:stretch/>
        </p:blipFill>
        <p:spPr>
          <a:xfrm>
            <a:off x="7567569" y="2243089"/>
            <a:ext cx="1745536" cy="94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1992500"/>
            <a:ext cx="1764991" cy="18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75"/>
                            </p:stCondLst>
                            <p:childTnLst>
                              <p:par>
                                <p:cTn id="4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625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125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625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625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625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6701" y="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1596478"/>
            <a:ext cx="7708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1800" y="7881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0"/>
            <a:ext cx="4914900" cy="36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z2019525689373_0506f4e2fcb608f6a5f6d417839764e5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0"/>
            <a:ext cx="4190999" cy="36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599" y="377935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/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440417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4305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1101836"/>
            <a:ext cx="9385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xúc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z2019525687182_65c4abe5fdf0204c54e725bbad204330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4"/>
          <a:stretch/>
        </p:blipFill>
        <p:spPr>
          <a:xfrm>
            <a:off x="1" y="-50433"/>
            <a:ext cx="1117599" cy="128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05" y="1237028"/>
            <a:ext cx="5053910" cy="41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69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28" y="0"/>
            <a:ext cx="2676544" cy="940653"/>
          </a:xfrm>
          <a:prstGeom prst="doubleWave">
            <a:avLst/>
          </a:prstGeom>
          <a:solidFill>
            <a:srgbClr val="FF7C80"/>
          </a:solidFill>
          <a:ln/>
          <a:effectLst>
            <a:glow rad="101600">
              <a:srgbClr val="FF7C8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128" y="1189848"/>
            <a:ext cx="85530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tuổi,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600" y="2527302"/>
            <a:ext cx="4769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682734" y="3239126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101834" y="3766928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9796" y="4290148"/>
            <a:ext cx="8878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53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862048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5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115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7864" y="1043288"/>
            <a:ext cx="3682043" cy="3900911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2768601"/>
            <a:ext cx="4323223" cy="25780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601"/>
            <a:ext cx="4820777" cy="2578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-34650"/>
            <a:ext cx="4323223" cy="2803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29"/>
            <a:ext cx="4820777" cy="2756272"/>
          </a:xfrm>
          <a:prstGeom prst="rect">
            <a:avLst/>
          </a:prstGeom>
        </p:spPr>
      </p:pic>
      <p:pic>
        <p:nvPicPr>
          <p:cNvPr id="6" name="Ngày tết quê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2810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34380"/>
            <a:ext cx="1219200" cy="112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1359" y="1464989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74268_8e6ac3342571b9720f6a99a8550b217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786"/>
            <a:ext cx="4737100" cy="27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75107_cb2da7db46cf3b03d39073f83ea4d7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235200"/>
            <a:ext cx="4495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4266_048cfd2471ee926685776142f1f9a2d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5113"/>
          <a:stretch/>
        </p:blipFill>
        <p:spPr>
          <a:xfrm>
            <a:off x="91077" y="1"/>
            <a:ext cx="4506323" cy="276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74269_2d214248d6a25c18521c2eddc762b9b7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-1"/>
            <a:ext cx="4546600" cy="2971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00418"/>
      </p:ext>
    </p:extLst>
  </p:cSld>
  <p:clrMapOvr>
    <a:masterClrMapping/>
  </p:clrMapOvr>
  <p:transition spd="slow" advClick="0" advTm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965201" y="185528"/>
            <a:ext cx="10794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2099" y="1018756"/>
            <a:ext cx="10794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eaLnBrk="1" hangingPunct="1"/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70" b="89968" l="2045" r="91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5"/>
          <a:stretch/>
        </p:blipFill>
        <p:spPr>
          <a:xfrm>
            <a:off x="1990310" y="2144668"/>
            <a:ext cx="4274377" cy="35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5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" b="5260"/>
          <a:stretch/>
        </p:blipFill>
        <p:spPr>
          <a:xfrm rot="1201550">
            <a:off x="-64192" y="-918717"/>
            <a:ext cx="9439623" cy="7564848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272" y="596900"/>
            <a:ext cx="5918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9" y="1568450"/>
            <a:ext cx="5421017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77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298</Words>
  <Application>Microsoft Office PowerPoint</Application>
  <PresentationFormat>On-screen Show (16:9)</PresentationFormat>
  <Paragraphs>49</Paragraphs>
  <Slides>24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等线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60</cp:revision>
  <dcterms:created xsi:type="dcterms:W3CDTF">2017-03-04T06:55:50Z</dcterms:created>
  <dcterms:modified xsi:type="dcterms:W3CDTF">2023-02-14T07:31:59Z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