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56" r:id="rId3"/>
    <p:sldId id="257" r:id="rId4"/>
    <p:sldId id="272" r:id="rId5"/>
    <p:sldId id="259" r:id="rId6"/>
    <p:sldId id="277" r:id="rId7"/>
    <p:sldId id="260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10D21-B431-430D-84B3-8DFD8C30768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B8944-232B-4E32-BBB8-C6C0558D7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9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35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2903C16-EF4F-455A-B17F-64D0E65652C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2903C16-EF4F-455A-B17F-64D0E65652C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903C16-EF4F-455A-B17F-64D0E65652C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̉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" y="-171659"/>
            <a:ext cx="9144000" cy="70104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0212" y="381000"/>
            <a:ext cx="6858000" cy="708887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1387917"/>
            <a:ext cx="7096125" cy="16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9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905000"/>
            <a:ext cx="64008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BÀI 15: SẮP XẾP NHÀ CỬA GỌN GÀNG ĐỂ ĐÓN TẾT</a:t>
            </a:r>
          </a:p>
        </p:txBody>
      </p:sp>
    </p:spTree>
    <p:extLst>
      <p:ext uri="{BB962C8B-B14F-4D97-AF65-F5344CB8AC3E}">
        <p14:creationId xmlns:p14="http://schemas.microsoft.com/office/powerpoint/2010/main" val="72210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2019525668728_112f10b1aa377525c93ccb01dd0c37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4029075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z2019525669019_f587387d3d4b867a74e9017962b9255d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72" y="2133600"/>
            <a:ext cx="4144928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87183_3c6c4012388dbbd62d77f1d013056d3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1" y="519689"/>
            <a:ext cx="2627618" cy="15446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81201" y="958334"/>
            <a:ext cx="65531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991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2019525669019_f587387d3d4b867a74e9017962b9255d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"/>
            <a:ext cx="64770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A7FDB-2347-4FBD-8EB2-87E4DED555FB}"/>
              </a:ext>
            </a:extLst>
          </p:cNvPr>
          <p:cNvSpPr txBox="1"/>
          <p:nvPr/>
        </p:nvSpPr>
        <p:spPr>
          <a:xfrm>
            <a:off x="1219200" y="5722203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Kể những việc em đã làm được để giữ nhà cửa gọn gàng</a:t>
            </a:r>
          </a:p>
        </p:txBody>
      </p:sp>
    </p:spTree>
    <p:extLst>
      <p:ext uri="{BB962C8B-B14F-4D97-AF65-F5344CB8AC3E}">
        <p14:creationId xmlns:p14="http://schemas.microsoft.com/office/powerpoint/2010/main" val="333307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3_3c6c4012388dbbd62d77f1d013056d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4393"/>
            <a:ext cx="2049524" cy="12048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81201" y="201299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z2019525670020_a142285618e0a93b104a8275b307278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32295"/>
            <a:ext cx="3352800" cy="262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z2019525671786_d15e9b29ab7d9379d7f4d5a82b14a3c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310095"/>
            <a:ext cx="2819400" cy="301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z2019525670019_85dd79840477e406d05f932027ce578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344" y="1094237"/>
            <a:ext cx="2965256" cy="244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z2019525680075_3f1d65e68bfc26aed5ef972ccc0505cb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35147"/>
            <a:ext cx="3124200" cy="278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z2019525675805_e29951c35d3e595a44be72708d7278bd (1)"/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29000"/>
            <a:ext cx="2668905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381001" y="1143000"/>
            <a:ext cx="304799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z2019525669018_3815a83c2f1656c218e06e5380a9df35">
            <a:extLst>
              <a:ext uri="{FF2B5EF4-FFF2-40B4-BE49-F238E27FC236}">
                <a16:creationId xmlns:a16="http://schemas.microsoft.com/office/drawing/2014/main" id="{B4A67FF9-4F07-4AE5-9278-5AB7C2A418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9" y="1326624"/>
            <a:ext cx="2713752" cy="2230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62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3_3c6c4012388dbbd62d77f1d013056d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4393"/>
            <a:ext cx="2049524" cy="12048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81201" y="201299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z2019525670020_a142285618e0a93b104a8275b307278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32295"/>
            <a:ext cx="3352800" cy="262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z2019525671786_d15e9b29ab7d9379d7f4d5a82b14a3c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310095"/>
            <a:ext cx="2819400" cy="301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z2019525670019_85dd79840477e406d05f932027ce578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344" y="1094237"/>
            <a:ext cx="2965256" cy="244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z2019525680075_3f1d65e68bfc26aed5ef972ccc0505cb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35147"/>
            <a:ext cx="3124200" cy="278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z2019525675805_e29951c35d3e595a44be72708d7278bd (1)"/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29000"/>
            <a:ext cx="2668905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381001" y="1143000"/>
            <a:ext cx="304799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z2019525669018_3815a83c2f1656c218e06e5380a9df35">
            <a:extLst>
              <a:ext uri="{FF2B5EF4-FFF2-40B4-BE49-F238E27FC236}">
                <a16:creationId xmlns:a16="http://schemas.microsoft.com/office/drawing/2014/main" id="{B4A67FF9-4F07-4AE5-9278-5AB7C2A418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9" y="1326624"/>
            <a:ext cx="2713752" cy="223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1AEDBE-CAC2-4343-B8AF-86C07CA5FA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7027" y="1145842"/>
            <a:ext cx="860972" cy="7585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0AAAC7-A3D9-400E-A167-6ECDFA8DE1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1597" y="1094236"/>
            <a:ext cx="859611" cy="755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EBABFC-7C74-4E60-84DF-8A385F7FF8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0762" y="3689394"/>
            <a:ext cx="859611" cy="7559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533459-EDCC-4B79-90DD-2FEA3899F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3627" y="3614057"/>
            <a:ext cx="859611" cy="7559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3F3A43-2E2B-4CDC-AB2E-CEE867B5F9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8171" y="1201567"/>
            <a:ext cx="852805" cy="9696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80A5B7-B3B8-44F7-B34E-7483B4F53B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4383" y="3274014"/>
            <a:ext cx="859610" cy="90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8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75803_5c517ab7938adde0fefdd4c2cd61b2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42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67320"/>
            <a:ext cx="9144000" cy="51773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7200" y="2618347"/>
            <a:ext cx="7348600" cy="401105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7310903"/>
              </a:avLst>
            </a:prstTxWarp>
            <a:spAutoFit/>
          </a:bodyPr>
          <a:lstStyle/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addemoticons1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21" y="152400"/>
            <a:ext cx="24336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addemoticons1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331"/>
            <a:ext cx="24336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427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292</TotalTime>
  <Words>95</Words>
  <Application>Microsoft Office PowerPoint</Application>
  <PresentationFormat>On-screen Show (4:3)</PresentationFormat>
  <Paragraphs>14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Arial-SGK-TV</vt:lpstr>
      <vt:lpstr>Calibri</vt:lpstr>
      <vt:lpstr>Century Schoolbook</vt:lpstr>
      <vt:lpstr>Times New Roman</vt:lpstr>
      <vt:lpstr>Wingdings</vt:lpstr>
      <vt:lpstr>Wingdings 2</vt:lpstr>
      <vt:lpstr>Oriel</vt:lpstr>
      <vt:lpstr>HOẠT ĐỘNG TRẢI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Ms Quyen</cp:lastModifiedBy>
  <cp:revision>25</cp:revision>
  <dcterms:created xsi:type="dcterms:W3CDTF">2020-08-11T03:32:58Z</dcterms:created>
  <dcterms:modified xsi:type="dcterms:W3CDTF">2023-02-02T13:46:53Z</dcterms:modified>
</cp:coreProperties>
</file>