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C36D7-32AE-4245-9A7F-7E422FFD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extLst>
              <a:ext uri="{FF2B5EF4-FFF2-40B4-BE49-F238E27FC236}">
                <a16:creationId xmlns:a16="http://schemas.microsoft.com/office/drawing/2014/main" id="{0126A5F8-D626-4C98-BEFF-600A7EAE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03" y="5943600"/>
            <a:ext cx="2784516" cy="713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020E3-6ECA-56A4-C858-4D237A9FD39C}"/>
              </a:ext>
            </a:extLst>
          </p:cNvPr>
          <p:cNvSpPr txBox="1"/>
          <p:nvPr/>
        </p:nvSpPr>
        <p:spPr>
          <a:xfrm>
            <a:off x="1828800" y="490701"/>
            <a:ext cx="614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bg1"/>
                </a:solidFill>
                <a:cs typeface="Arial"/>
                <a:sym typeface="Arial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C7424-815F-4223-1B65-CD1D5BCAB3DC}"/>
              </a:ext>
            </a:extLst>
          </p:cNvPr>
          <p:cNvSpPr txBox="1"/>
          <p:nvPr/>
        </p:nvSpPr>
        <p:spPr>
          <a:xfrm>
            <a:off x="1078504" y="2404514"/>
            <a:ext cx="7082516" cy="223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0350" b="1" kern="0" dirty="0">
                <a:solidFill>
                  <a:srgbClr val="FF0000"/>
                </a:solidFill>
                <a:cs typeface="Arial"/>
                <a:sym typeface="Arial"/>
              </a:rPr>
              <a:t>ĐẠO ĐỨC 1</a:t>
            </a:r>
          </a:p>
        </p:txBody>
      </p:sp>
    </p:spTree>
    <p:extLst>
      <p:ext uri="{BB962C8B-B14F-4D97-AF65-F5344CB8AC3E}">
        <p14:creationId xmlns:p14="http://schemas.microsoft.com/office/powerpoint/2010/main" val="938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6"/>
    </mc:Choice>
    <mc:Fallback xmlns="">
      <p:transition spd="slow" advTm="95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nói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dối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20747" y="-523554"/>
            <a:ext cx="1025510" cy="266700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2511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34"/>
    </mc:Choice>
    <mc:Fallback xmlns="">
      <p:transition spd="slow" advTm="228934"/>
    </mc:Fallback>
  </mc:AlternateContent>
  <p:extLst>
    <p:ext uri="{E180D4A7-C9FB-4DFB-919C-405C955672EB}">
      <p14:showEvtLst xmlns:p14="http://schemas.microsoft.com/office/powerpoint/2010/main">
        <p14:playEvt time="18809" objId="7"/>
        <p14:triggerEvt type="onClick" time="18809" objId="7"/>
        <p14:stopEvt time="228934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94819" y="-903872"/>
            <a:ext cx="1025510" cy="28332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   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733123"/>
            <a:ext cx="392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58" y="1447800"/>
            <a:ext cx="5860464" cy="478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3"/>
    </mc:Choice>
    <mc:Fallback xmlns="">
      <p:transition spd="slow" advTm="5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5873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3"/>
    </mc:Choice>
    <mc:Fallback xmlns="">
      <p:transition spd="slow" advTm="248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667000"/>
            <a:ext cx="37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3400"/>
            <a:ext cx="5638800" cy="4873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9"/>
    </mc:Choice>
    <mc:Fallback xmlns="">
      <p:transition spd="slow" advTm="7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2"/>
    </mc:Choice>
    <mc:Fallback xmlns="">
      <p:transition spd="slow" advTm="257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16" y="1196180"/>
            <a:ext cx="847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9" y="2468332"/>
            <a:ext cx="8377238" cy="3445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75"/>
    </mc:Choice>
    <mc:Fallback xmlns="">
      <p:transition spd="slow" advTm="77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1"/>
    </mc:Choice>
    <mc:Fallback xmlns="">
      <p:transition spd="slow" advTm="3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171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   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34</cp:revision>
  <dcterms:created xsi:type="dcterms:W3CDTF">2006-08-16T00:00:00Z</dcterms:created>
  <dcterms:modified xsi:type="dcterms:W3CDTF">2023-02-14T07:31:17Z</dcterms:modified>
</cp:coreProperties>
</file>