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4" r:id="rId2"/>
    <p:sldId id="345" r:id="rId3"/>
    <p:sldId id="293" r:id="rId4"/>
    <p:sldId id="321" r:id="rId5"/>
    <p:sldId id="320" r:id="rId6"/>
    <p:sldId id="323" r:id="rId7"/>
    <p:sldId id="322" r:id="rId8"/>
    <p:sldId id="324" r:id="rId9"/>
    <p:sldId id="332" r:id="rId10"/>
    <p:sldId id="333" r:id="rId11"/>
    <p:sldId id="327" r:id="rId12"/>
    <p:sldId id="334" r:id="rId13"/>
    <p:sldId id="335" r:id="rId14"/>
    <p:sldId id="329" r:id="rId15"/>
    <p:sldId id="336" r:id="rId16"/>
    <p:sldId id="337" r:id="rId17"/>
    <p:sldId id="340" r:id="rId18"/>
    <p:sldId id="341" r:id="rId19"/>
    <p:sldId id="342" r:id="rId20"/>
    <p:sldId id="338" r:id="rId21"/>
    <p:sldId id="343" r:id="rId22"/>
    <p:sldId id="330" r:id="rId23"/>
    <p:sldId id="339" r:id="rId24"/>
    <p:sldId id="33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0" d="100"/>
          <a:sy n="30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6633B-FD6D-4C76-837A-FA14A4AA23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41862-7EBE-41F0-84B7-221E1F759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C827D-5EA6-4E84-A7FD-588C04BB3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1F206-CAE3-47C1-B004-7DEC09D5A71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80E81-E2EC-4192-9E93-4101D038C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99D73-0328-4F93-9789-5E9EE965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013-3F97-4587-B240-DF4239AEA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59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FED2D-0A5B-4300-A3E6-1C4A9F136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390816-6CEE-45E5-BB2E-E28926D5D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33B57-9EE5-4EF1-8867-4E3BDB52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1F206-CAE3-47C1-B004-7DEC09D5A71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F3C5F-0AF9-4B00-8B95-253765536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A696A-85F6-4C77-ACC8-F4CDDEC8A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013-3F97-4587-B240-DF4239AEA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19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54185C-21D4-4F96-8E19-3244A9C5D7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8B034-8A8C-46C9-BA2D-E6EABC8B8E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C3D9B-D086-4593-9E52-5F4063B5F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1F206-CAE3-47C1-B004-7DEC09D5A71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803E8-FCA0-4DA7-9266-C96BD7B85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2DFC7-7699-4894-939C-BFF204A51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013-3F97-4587-B240-DF4239AEA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75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23DA4-09DA-47F5-AC4D-A1EDB7D4F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DD150-8926-437F-A2D5-B58495DB1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5CB4C-AA9D-46E5-A357-DD28959BA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1F206-CAE3-47C1-B004-7DEC09D5A71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19BF1-1E8D-4B89-B5C5-3EB56DBEB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2CBB4-293B-4615-A7E4-47FE8D19A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013-3F97-4587-B240-DF4239AEA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03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7888-A228-46E2-8CC3-3AF346879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AF682-7EB4-4A0F-93C6-5E88BEE24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AA677-176E-4607-9206-F8CCD99FE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1F206-CAE3-47C1-B004-7DEC09D5A71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477B0-0048-4933-9421-0622FE4A7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0EDD9-5C98-4E64-B275-CF2303F76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013-3F97-4587-B240-DF4239AEA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8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634D8-C1AD-4111-A27A-4E98E8FE3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4580-94CF-4463-8A97-AF12D2AC1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90DA0-670A-4D40-AFDB-1A8080FC2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ADF39-7285-476E-A0B3-4CAB09297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1F206-CAE3-47C1-B004-7DEC09D5A71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25B5F-7EBD-4303-B8DD-AA75D18D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24A47-81FD-46F1-B7D9-994AE35BF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013-3F97-4587-B240-DF4239AEA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6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11039-C647-4C0C-A213-04347ED90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6CD0F-2BE0-4D6A-B247-E885C61ED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4A2A64-ED25-4005-AFCA-9E5392DE1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520B5-DA05-459B-8BCE-A0A027EB01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C7C53B-90FB-4147-AAF5-9AA68EC4DE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89E7D3-D1C9-4AF7-B7D1-9D6224E59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1F206-CAE3-47C1-B004-7DEC09D5A71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C70CBC-83A5-46C2-B8BA-D84240767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DEDCFF-E6CF-461C-9DAB-8E0DCC3B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013-3F97-4587-B240-DF4239AEA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49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8603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B17289A-4059-D0A3-461D-379AE21034B9}"/>
              </a:ext>
            </a:extLst>
          </p:cNvPr>
          <p:cNvSpPr/>
          <p:nvPr userDrawn="1"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id="{3314C0B1-148A-0EC2-6C27-B9E39BC3BE8C}"/>
              </a:ext>
            </a:extLst>
          </p:cNvPr>
          <p:cNvSpPr/>
          <p:nvPr userDrawn="1"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6">
            <a:extLst>
              <a:ext uri="{FF2B5EF4-FFF2-40B4-BE49-F238E27FC236}">
                <a16:creationId xmlns:a16="http://schemas.microsoft.com/office/drawing/2014/main" id="{E4954BC0-760C-62DA-F347-DA17579F8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8" name="17">
            <a:extLst>
              <a:ext uri="{FF2B5EF4-FFF2-40B4-BE49-F238E27FC236}">
                <a16:creationId xmlns:a16="http://schemas.microsoft.com/office/drawing/2014/main" id="{F90289BF-A178-6992-E0BC-F5BFCE91DF20}"/>
              </a:ext>
            </a:extLst>
          </p:cNvPr>
          <p:cNvCxnSpPr>
            <a:cxnSpLocks/>
          </p:cNvCxnSpPr>
          <p:nvPr userDrawn="1"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19">
            <a:extLst>
              <a:ext uri="{FF2B5EF4-FFF2-40B4-BE49-F238E27FC236}">
                <a16:creationId xmlns:a16="http://schemas.microsoft.com/office/drawing/2014/main" id="{AA5D3552-51EB-4165-3D85-B9165E0B55AD}"/>
              </a:ext>
            </a:extLst>
          </p:cNvPr>
          <p:cNvCxnSpPr>
            <a:cxnSpLocks/>
          </p:cNvCxnSpPr>
          <p:nvPr userDrawn="1"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1">
            <a:extLst>
              <a:ext uri="{FF2B5EF4-FFF2-40B4-BE49-F238E27FC236}">
                <a16:creationId xmlns:a16="http://schemas.microsoft.com/office/drawing/2014/main" id="{FC742E43-3427-06BA-4BCF-6AA8E83CAA72}"/>
              </a:ext>
            </a:extLst>
          </p:cNvPr>
          <p:cNvCxnSpPr>
            <a:cxnSpLocks/>
          </p:cNvCxnSpPr>
          <p:nvPr userDrawn="1"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2">
            <a:extLst>
              <a:ext uri="{FF2B5EF4-FFF2-40B4-BE49-F238E27FC236}">
                <a16:creationId xmlns:a16="http://schemas.microsoft.com/office/drawing/2014/main" id="{551ABEF8-1A56-23D8-50EC-B7412021B573}"/>
              </a:ext>
            </a:extLst>
          </p:cNvPr>
          <p:cNvCxnSpPr>
            <a:cxnSpLocks/>
          </p:cNvCxnSpPr>
          <p:nvPr userDrawn="1"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4">
            <a:extLst>
              <a:ext uri="{FF2B5EF4-FFF2-40B4-BE49-F238E27FC236}">
                <a16:creationId xmlns:a16="http://schemas.microsoft.com/office/drawing/2014/main" id="{7DF328FF-809E-EAC1-FFC3-A173E66609AA}"/>
              </a:ext>
            </a:extLst>
          </p:cNvPr>
          <p:cNvCxnSpPr>
            <a:cxnSpLocks/>
          </p:cNvCxnSpPr>
          <p:nvPr userDrawn="1"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25">
            <a:extLst>
              <a:ext uri="{FF2B5EF4-FFF2-40B4-BE49-F238E27FC236}">
                <a16:creationId xmlns:a16="http://schemas.microsoft.com/office/drawing/2014/main" id="{83618669-77E9-E7AB-2781-E9FDE68255D6}"/>
              </a:ext>
            </a:extLst>
          </p:cNvPr>
          <p:cNvCxnSpPr>
            <a:cxnSpLocks/>
          </p:cNvCxnSpPr>
          <p:nvPr userDrawn="1"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26">
            <a:extLst>
              <a:ext uri="{FF2B5EF4-FFF2-40B4-BE49-F238E27FC236}">
                <a16:creationId xmlns:a16="http://schemas.microsoft.com/office/drawing/2014/main" id="{F27B700D-805E-8405-0404-2ED26F060A9E}"/>
              </a:ext>
            </a:extLst>
          </p:cNvPr>
          <p:cNvCxnSpPr>
            <a:cxnSpLocks/>
          </p:cNvCxnSpPr>
          <p:nvPr userDrawn="1"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28">
            <a:extLst>
              <a:ext uri="{FF2B5EF4-FFF2-40B4-BE49-F238E27FC236}">
                <a16:creationId xmlns:a16="http://schemas.microsoft.com/office/drawing/2014/main" id="{26FB4AB7-5A93-86D4-10C6-EE1E39BDADC7}"/>
              </a:ext>
            </a:extLst>
          </p:cNvPr>
          <p:cNvCxnSpPr>
            <a:cxnSpLocks/>
          </p:cNvCxnSpPr>
          <p:nvPr userDrawn="1"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29">
            <a:extLst>
              <a:ext uri="{FF2B5EF4-FFF2-40B4-BE49-F238E27FC236}">
                <a16:creationId xmlns:a16="http://schemas.microsoft.com/office/drawing/2014/main" id="{9BFCBAC2-678A-CD96-554A-7EEC8EA914FE}"/>
              </a:ext>
            </a:extLst>
          </p:cNvPr>
          <p:cNvSpPr/>
          <p:nvPr userDrawn="1"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30">
            <a:extLst>
              <a:ext uri="{FF2B5EF4-FFF2-40B4-BE49-F238E27FC236}">
                <a16:creationId xmlns:a16="http://schemas.microsoft.com/office/drawing/2014/main" id="{E93FA8CC-D5FB-8CE4-4F68-C141F2566FCE}"/>
              </a:ext>
            </a:extLst>
          </p:cNvPr>
          <p:cNvSpPr/>
          <p:nvPr userDrawn="1"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31">
            <a:extLst>
              <a:ext uri="{FF2B5EF4-FFF2-40B4-BE49-F238E27FC236}">
                <a16:creationId xmlns:a16="http://schemas.microsoft.com/office/drawing/2014/main" id="{6045CBF3-E64D-B79D-5B08-1FF49664E723}"/>
              </a:ext>
            </a:extLst>
          </p:cNvPr>
          <p:cNvSpPr/>
          <p:nvPr userDrawn="1"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32">
            <a:extLst>
              <a:ext uri="{FF2B5EF4-FFF2-40B4-BE49-F238E27FC236}">
                <a16:creationId xmlns:a16="http://schemas.microsoft.com/office/drawing/2014/main" id="{C025BE2D-4F24-470E-557A-09036CC0F1C3}"/>
              </a:ext>
            </a:extLst>
          </p:cNvPr>
          <p:cNvSpPr/>
          <p:nvPr userDrawn="1"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33">
            <a:extLst>
              <a:ext uri="{FF2B5EF4-FFF2-40B4-BE49-F238E27FC236}">
                <a16:creationId xmlns:a16="http://schemas.microsoft.com/office/drawing/2014/main" id="{45E26466-DFF4-0C9F-BD72-993FC96F39B7}"/>
              </a:ext>
            </a:extLst>
          </p:cNvPr>
          <p:cNvSpPr/>
          <p:nvPr userDrawn="1"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34">
            <a:extLst>
              <a:ext uri="{FF2B5EF4-FFF2-40B4-BE49-F238E27FC236}">
                <a16:creationId xmlns:a16="http://schemas.microsoft.com/office/drawing/2014/main" id="{D00F2F89-C881-CF38-AC10-21A1E4673F22}"/>
              </a:ext>
            </a:extLst>
          </p:cNvPr>
          <p:cNvSpPr/>
          <p:nvPr userDrawn="1"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35">
            <a:extLst>
              <a:ext uri="{FF2B5EF4-FFF2-40B4-BE49-F238E27FC236}">
                <a16:creationId xmlns:a16="http://schemas.microsoft.com/office/drawing/2014/main" id="{6463CD1B-37EB-6C69-115D-BD45C12DE9D6}"/>
              </a:ext>
            </a:extLst>
          </p:cNvPr>
          <p:cNvSpPr/>
          <p:nvPr userDrawn="1"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36">
            <a:extLst>
              <a:ext uri="{FF2B5EF4-FFF2-40B4-BE49-F238E27FC236}">
                <a16:creationId xmlns:a16="http://schemas.microsoft.com/office/drawing/2014/main" id="{5E45D2BA-B9A3-C720-D163-9A32C2B2769A}"/>
              </a:ext>
            </a:extLst>
          </p:cNvPr>
          <p:cNvSpPr/>
          <p:nvPr userDrawn="1"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37">
            <a:extLst>
              <a:ext uri="{FF2B5EF4-FFF2-40B4-BE49-F238E27FC236}">
                <a16:creationId xmlns:a16="http://schemas.microsoft.com/office/drawing/2014/main" id="{5C55AFD5-34CA-2587-EA72-DF4E71B04A2C}"/>
              </a:ext>
            </a:extLst>
          </p:cNvPr>
          <p:cNvSpPr/>
          <p:nvPr userDrawn="1"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38">
            <a:extLst>
              <a:ext uri="{FF2B5EF4-FFF2-40B4-BE49-F238E27FC236}">
                <a16:creationId xmlns:a16="http://schemas.microsoft.com/office/drawing/2014/main" id="{4E508C2C-D899-AFCC-9185-D15C37210200}"/>
              </a:ext>
            </a:extLst>
          </p:cNvPr>
          <p:cNvSpPr/>
          <p:nvPr userDrawn="1"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39">
            <a:extLst>
              <a:ext uri="{FF2B5EF4-FFF2-40B4-BE49-F238E27FC236}">
                <a16:creationId xmlns:a16="http://schemas.microsoft.com/office/drawing/2014/main" id="{1C86EE03-38AA-158A-4AD1-55A0F405BA46}"/>
              </a:ext>
            </a:extLst>
          </p:cNvPr>
          <p:cNvSpPr/>
          <p:nvPr userDrawn="1"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16">
            <a:extLst>
              <a:ext uri="{FF2B5EF4-FFF2-40B4-BE49-F238E27FC236}">
                <a16:creationId xmlns:a16="http://schemas.microsoft.com/office/drawing/2014/main" id="{52F0AE5B-0F36-DD2F-9955-4B17B2DDB1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" y="3310856"/>
            <a:ext cx="9208509" cy="36011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C785932-0FD9-8E1B-725B-6FE303D538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72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ABC0C-1D37-42C2-B4F6-5D9904CEE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F1493-AC6B-41ED-8C99-DAD6940BD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47E80-2FC1-4974-9940-EC15DDAE3F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145D3C-64A3-4888-85B8-AC0A90EA5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1F206-CAE3-47C1-B004-7DEC09D5A71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6280FC-D631-4295-A876-0DA7BB108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4E6FF6-93A6-4916-B5A9-8098C1C8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013-3F97-4587-B240-DF4239AEA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50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6A226-6DF1-4AE9-B8BE-0428193A4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48E080-1A93-45FD-8B65-A4AAD3D01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EA4D1-6226-423E-A9C7-E388B13C38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F9DF46-8928-48E6-A61A-6318E590E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1F206-CAE3-47C1-B004-7DEC09D5A71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C5F8D-376E-4D75-B1DB-B39E36EA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1D05A-366B-46B1-B44F-3D970188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013-3F97-4587-B240-DF4239AEA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19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E865F-6072-4796-B518-FA6EAC3B3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5CD5E-7795-4C7A-91F1-6F5207A4A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68C12-AE07-47EB-997C-A89D8786A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1F206-CAE3-47C1-B004-7DEC09D5A71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403E7-6BC1-4D55-9228-758FBB25F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FC4B7-399C-4F97-912E-B96297EAB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1013-3F97-4587-B240-DF4239AEA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6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jp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7CFCE0AD-448F-7D83-5F75-550C7B713265}"/>
              </a:ext>
            </a:extLst>
          </p:cNvPr>
          <p:cNvSpPr txBox="1"/>
          <p:nvPr/>
        </p:nvSpPr>
        <p:spPr>
          <a:xfrm>
            <a:off x="2395453" y="3123755"/>
            <a:ext cx="7470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859334-CB49-BBEA-4A4B-83BFAF5A4D1D}"/>
              </a:ext>
            </a:extLst>
          </p:cNvPr>
          <p:cNvSpPr txBox="1"/>
          <p:nvPr/>
        </p:nvSpPr>
        <p:spPr>
          <a:xfrm>
            <a:off x="3511683" y="1752814"/>
            <a:ext cx="6851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49380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314325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7E8635-89C1-4DB4-8CF9-D0455EED47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6734" y="2743590"/>
            <a:ext cx="3535587" cy="13540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0066B1-3703-475D-A5AB-E45665627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0291" y="4260995"/>
            <a:ext cx="8698831" cy="22376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60C77B-F6F6-4995-9285-2A53B30C1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0801" y="395339"/>
            <a:ext cx="5263579" cy="21746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987B37-AD4F-4A3C-BCF7-4F471819D7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727308"/>
            <a:ext cx="3677275" cy="13966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75BF3E-0C8B-4AF0-A3BB-5EFC2F7D83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13" y="124405"/>
            <a:ext cx="2437365" cy="144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10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EC853C6-DEB0-4660-A469-CDA350CE8638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AF605E18-1D97-4626-BDFC-CD465865509B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17">
            <a:extLst>
              <a:ext uri="{FF2B5EF4-FFF2-40B4-BE49-F238E27FC236}">
                <a16:creationId xmlns:a16="http://schemas.microsoft.com/office/drawing/2014/main" id="{C62255E3-741D-4251-B987-D18A6EB2DC28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9">
            <a:extLst>
              <a:ext uri="{FF2B5EF4-FFF2-40B4-BE49-F238E27FC236}">
                <a16:creationId xmlns:a16="http://schemas.microsoft.com/office/drawing/2014/main" id="{6A6F649D-D873-4AF5-977B-63FA07F49AA3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1">
            <a:extLst>
              <a:ext uri="{FF2B5EF4-FFF2-40B4-BE49-F238E27FC236}">
                <a16:creationId xmlns:a16="http://schemas.microsoft.com/office/drawing/2014/main" id="{21241156-31A6-42C9-97A1-800EEABB3FE8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22">
            <a:extLst>
              <a:ext uri="{FF2B5EF4-FFF2-40B4-BE49-F238E27FC236}">
                <a16:creationId xmlns:a16="http://schemas.microsoft.com/office/drawing/2014/main" id="{C5EF40C6-A2B0-464C-A33F-976CF7F6A8B1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24">
            <a:extLst>
              <a:ext uri="{FF2B5EF4-FFF2-40B4-BE49-F238E27FC236}">
                <a16:creationId xmlns:a16="http://schemas.microsoft.com/office/drawing/2014/main" id="{C60D7FAF-64F3-475E-A469-52EE15742AF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25">
            <a:extLst>
              <a:ext uri="{FF2B5EF4-FFF2-40B4-BE49-F238E27FC236}">
                <a16:creationId xmlns:a16="http://schemas.microsoft.com/office/drawing/2014/main" id="{0D245204-2BE2-4C7B-B71A-05C8BDCE951D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26">
            <a:extLst>
              <a:ext uri="{FF2B5EF4-FFF2-40B4-BE49-F238E27FC236}">
                <a16:creationId xmlns:a16="http://schemas.microsoft.com/office/drawing/2014/main" id="{5A8B545B-AB4F-435D-8632-09E66F5F4A4D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8">
            <a:extLst>
              <a:ext uri="{FF2B5EF4-FFF2-40B4-BE49-F238E27FC236}">
                <a16:creationId xmlns:a16="http://schemas.microsoft.com/office/drawing/2014/main" id="{19BA9246-039A-430C-8A5A-89A46CB20605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9">
            <a:extLst>
              <a:ext uri="{FF2B5EF4-FFF2-40B4-BE49-F238E27FC236}">
                <a16:creationId xmlns:a16="http://schemas.microsoft.com/office/drawing/2014/main" id="{1A8F60C1-C12C-4003-AE43-04B8864F78E5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30">
            <a:extLst>
              <a:ext uri="{FF2B5EF4-FFF2-40B4-BE49-F238E27FC236}">
                <a16:creationId xmlns:a16="http://schemas.microsoft.com/office/drawing/2014/main" id="{F7F382BD-9092-44E1-A31A-C2E1B703E085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31">
            <a:extLst>
              <a:ext uri="{FF2B5EF4-FFF2-40B4-BE49-F238E27FC236}">
                <a16:creationId xmlns:a16="http://schemas.microsoft.com/office/drawing/2014/main" id="{83AA7068-1391-4221-BB0F-E69D6A5A3C3F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32">
            <a:extLst>
              <a:ext uri="{FF2B5EF4-FFF2-40B4-BE49-F238E27FC236}">
                <a16:creationId xmlns:a16="http://schemas.microsoft.com/office/drawing/2014/main" id="{82E26FA3-CD18-4A40-8D46-3DD64D41107E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33">
            <a:extLst>
              <a:ext uri="{FF2B5EF4-FFF2-40B4-BE49-F238E27FC236}">
                <a16:creationId xmlns:a16="http://schemas.microsoft.com/office/drawing/2014/main" id="{496E5DDE-48FF-4F11-86D0-372385928678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34">
            <a:extLst>
              <a:ext uri="{FF2B5EF4-FFF2-40B4-BE49-F238E27FC236}">
                <a16:creationId xmlns:a16="http://schemas.microsoft.com/office/drawing/2014/main" id="{C92265EB-4224-4D0F-8C1C-9D925A6E7703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35">
            <a:extLst>
              <a:ext uri="{FF2B5EF4-FFF2-40B4-BE49-F238E27FC236}">
                <a16:creationId xmlns:a16="http://schemas.microsoft.com/office/drawing/2014/main" id="{CEB7C63E-C3D5-4F33-9752-6F1665CACD70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36">
            <a:extLst>
              <a:ext uri="{FF2B5EF4-FFF2-40B4-BE49-F238E27FC236}">
                <a16:creationId xmlns:a16="http://schemas.microsoft.com/office/drawing/2014/main" id="{4D29D622-538D-4B0C-A8E9-2EEF73CA2755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37">
            <a:extLst>
              <a:ext uri="{FF2B5EF4-FFF2-40B4-BE49-F238E27FC236}">
                <a16:creationId xmlns:a16="http://schemas.microsoft.com/office/drawing/2014/main" id="{72217F45-2A85-4D8D-B2B5-938E1170B4DD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38">
            <a:extLst>
              <a:ext uri="{FF2B5EF4-FFF2-40B4-BE49-F238E27FC236}">
                <a16:creationId xmlns:a16="http://schemas.microsoft.com/office/drawing/2014/main" id="{DE95D65A-4D5D-497D-8AA5-EA75F7A87EFC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39">
            <a:extLst>
              <a:ext uri="{FF2B5EF4-FFF2-40B4-BE49-F238E27FC236}">
                <a16:creationId xmlns:a16="http://schemas.microsoft.com/office/drawing/2014/main" id="{545268A3-2FC6-4C45-A7A2-A446D5A929C1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23">
            <a:extLst>
              <a:ext uri="{FF2B5EF4-FFF2-40B4-BE49-F238E27FC236}">
                <a16:creationId xmlns:a16="http://schemas.microsoft.com/office/drawing/2014/main" id="{7646937A-D52E-46DD-B7D9-A65A8D6D1D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>
            <a:off x="2461967" y="911915"/>
            <a:ext cx="7268066" cy="4791301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Freeform 14"/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3683" y="1743139"/>
            <a:ext cx="4236683" cy="2733933"/>
          </a:xfrm>
          <a:prstGeom prst="rect">
            <a:avLst/>
          </a:prstGeom>
        </p:spPr>
      </p:pic>
      <p:pic>
        <p:nvPicPr>
          <p:cNvPr id="17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7CCF7-A7E3-4DFE-A91B-30C1D9164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30" y="2218331"/>
            <a:ext cx="3316569" cy="46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66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314325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DFF019-D1D5-45D2-B334-5C14BC2DB7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8" y="99118"/>
            <a:ext cx="2440064" cy="1418642"/>
          </a:xfrm>
          <a:prstGeom prst="rect">
            <a:avLst/>
          </a:prstGeom>
        </p:spPr>
      </p:pic>
      <p:pic>
        <p:nvPicPr>
          <p:cNvPr id="27" name="Picture 26" descr="A picture containing chart&#10;&#10;Description automatically generated">
            <a:extLst>
              <a:ext uri="{FF2B5EF4-FFF2-40B4-BE49-F238E27FC236}">
                <a16:creationId xmlns:a16="http://schemas.microsoft.com/office/drawing/2014/main" id="{6BCB3C7E-7B55-40E6-A790-B50D67154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24" y="1963672"/>
            <a:ext cx="5187928" cy="2236112"/>
          </a:xfrm>
          <a:prstGeom prst="rect">
            <a:avLst/>
          </a:prstGeom>
        </p:spPr>
      </p:pic>
      <p:pic>
        <p:nvPicPr>
          <p:cNvPr id="28" name="Picture 27" descr="A picture containing line chart&#10;&#10;Description automatically generated">
            <a:extLst>
              <a:ext uri="{FF2B5EF4-FFF2-40B4-BE49-F238E27FC236}">
                <a16:creationId xmlns:a16="http://schemas.microsoft.com/office/drawing/2014/main" id="{E5A57F66-857D-41A8-BD9D-77DBF8FD61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31" y="1963672"/>
            <a:ext cx="5024762" cy="223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26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314325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DFF019-D1D5-45D2-B334-5C14BC2DB7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8" y="82163"/>
            <a:ext cx="2440064" cy="1418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5AA978-2C7E-4282-B90A-E7EFD961F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889" y="2044770"/>
            <a:ext cx="4804061" cy="2134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19919D-28CD-4080-AC22-D1E30DF37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047" y="2038713"/>
            <a:ext cx="4804061" cy="213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66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EC853C6-DEB0-4660-A469-CDA350CE8638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AF605E18-1D97-4626-BDFC-CD465865509B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17">
            <a:extLst>
              <a:ext uri="{FF2B5EF4-FFF2-40B4-BE49-F238E27FC236}">
                <a16:creationId xmlns:a16="http://schemas.microsoft.com/office/drawing/2014/main" id="{C62255E3-741D-4251-B987-D18A6EB2DC28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9">
            <a:extLst>
              <a:ext uri="{FF2B5EF4-FFF2-40B4-BE49-F238E27FC236}">
                <a16:creationId xmlns:a16="http://schemas.microsoft.com/office/drawing/2014/main" id="{6A6F649D-D873-4AF5-977B-63FA07F49AA3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1">
            <a:extLst>
              <a:ext uri="{FF2B5EF4-FFF2-40B4-BE49-F238E27FC236}">
                <a16:creationId xmlns:a16="http://schemas.microsoft.com/office/drawing/2014/main" id="{21241156-31A6-42C9-97A1-800EEABB3FE8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22">
            <a:extLst>
              <a:ext uri="{FF2B5EF4-FFF2-40B4-BE49-F238E27FC236}">
                <a16:creationId xmlns:a16="http://schemas.microsoft.com/office/drawing/2014/main" id="{C5EF40C6-A2B0-464C-A33F-976CF7F6A8B1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24">
            <a:extLst>
              <a:ext uri="{FF2B5EF4-FFF2-40B4-BE49-F238E27FC236}">
                <a16:creationId xmlns:a16="http://schemas.microsoft.com/office/drawing/2014/main" id="{C60D7FAF-64F3-475E-A469-52EE15742AF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25">
            <a:extLst>
              <a:ext uri="{FF2B5EF4-FFF2-40B4-BE49-F238E27FC236}">
                <a16:creationId xmlns:a16="http://schemas.microsoft.com/office/drawing/2014/main" id="{0D245204-2BE2-4C7B-B71A-05C8BDCE951D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26">
            <a:extLst>
              <a:ext uri="{FF2B5EF4-FFF2-40B4-BE49-F238E27FC236}">
                <a16:creationId xmlns:a16="http://schemas.microsoft.com/office/drawing/2014/main" id="{5A8B545B-AB4F-435D-8632-09E66F5F4A4D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8">
            <a:extLst>
              <a:ext uri="{FF2B5EF4-FFF2-40B4-BE49-F238E27FC236}">
                <a16:creationId xmlns:a16="http://schemas.microsoft.com/office/drawing/2014/main" id="{19BA9246-039A-430C-8A5A-89A46CB20605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9">
            <a:extLst>
              <a:ext uri="{FF2B5EF4-FFF2-40B4-BE49-F238E27FC236}">
                <a16:creationId xmlns:a16="http://schemas.microsoft.com/office/drawing/2014/main" id="{1A8F60C1-C12C-4003-AE43-04B8864F78E5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30">
            <a:extLst>
              <a:ext uri="{FF2B5EF4-FFF2-40B4-BE49-F238E27FC236}">
                <a16:creationId xmlns:a16="http://schemas.microsoft.com/office/drawing/2014/main" id="{F7F382BD-9092-44E1-A31A-C2E1B703E085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31">
            <a:extLst>
              <a:ext uri="{FF2B5EF4-FFF2-40B4-BE49-F238E27FC236}">
                <a16:creationId xmlns:a16="http://schemas.microsoft.com/office/drawing/2014/main" id="{83AA7068-1391-4221-BB0F-E69D6A5A3C3F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32">
            <a:extLst>
              <a:ext uri="{FF2B5EF4-FFF2-40B4-BE49-F238E27FC236}">
                <a16:creationId xmlns:a16="http://schemas.microsoft.com/office/drawing/2014/main" id="{82E26FA3-CD18-4A40-8D46-3DD64D41107E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33">
            <a:extLst>
              <a:ext uri="{FF2B5EF4-FFF2-40B4-BE49-F238E27FC236}">
                <a16:creationId xmlns:a16="http://schemas.microsoft.com/office/drawing/2014/main" id="{496E5DDE-48FF-4F11-86D0-372385928678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34">
            <a:extLst>
              <a:ext uri="{FF2B5EF4-FFF2-40B4-BE49-F238E27FC236}">
                <a16:creationId xmlns:a16="http://schemas.microsoft.com/office/drawing/2014/main" id="{C92265EB-4224-4D0F-8C1C-9D925A6E7703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35">
            <a:extLst>
              <a:ext uri="{FF2B5EF4-FFF2-40B4-BE49-F238E27FC236}">
                <a16:creationId xmlns:a16="http://schemas.microsoft.com/office/drawing/2014/main" id="{CEB7C63E-C3D5-4F33-9752-6F1665CACD70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36">
            <a:extLst>
              <a:ext uri="{FF2B5EF4-FFF2-40B4-BE49-F238E27FC236}">
                <a16:creationId xmlns:a16="http://schemas.microsoft.com/office/drawing/2014/main" id="{4D29D622-538D-4B0C-A8E9-2EEF73CA2755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37">
            <a:extLst>
              <a:ext uri="{FF2B5EF4-FFF2-40B4-BE49-F238E27FC236}">
                <a16:creationId xmlns:a16="http://schemas.microsoft.com/office/drawing/2014/main" id="{72217F45-2A85-4D8D-B2B5-938E1170B4DD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38">
            <a:extLst>
              <a:ext uri="{FF2B5EF4-FFF2-40B4-BE49-F238E27FC236}">
                <a16:creationId xmlns:a16="http://schemas.microsoft.com/office/drawing/2014/main" id="{DE95D65A-4D5D-497D-8AA5-EA75F7A87EFC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39">
            <a:extLst>
              <a:ext uri="{FF2B5EF4-FFF2-40B4-BE49-F238E27FC236}">
                <a16:creationId xmlns:a16="http://schemas.microsoft.com/office/drawing/2014/main" id="{545268A3-2FC6-4C45-A7A2-A446D5A929C1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23">
            <a:extLst>
              <a:ext uri="{FF2B5EF4-FFF2-40B4-BE49-F238E27FC236}">
                <a16:creationId xmlns:a16="http://schemas.microsoft.com/office/drawing/2014/main" id="{7646937A-D52E-46DD-B7D9-A65A8D6D1D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>
            <a:off x="2461967" y="911915"/>
            <a:ext cx="7268066" cy="4791301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Freeform 14"/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4517" y="1725662"/>
            <a:ext cx="4633376" cy="2751410"/>
          </a:xfrm>
          <a:prstGeom prst="rect">
            <a:avLst/>
          </a:prstGeom>
        </p:spPr>
      </p:pic>
      <p:pic>
        <p:nvPicPr>
          <p:cNvPr id="17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7CCF7-A7E3-4DFE-A91B-30C1D9164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30" y="2218331"/>
            <a:ext cx="3316569" cy="46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18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314325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AB06ED-9F3B-4BC2-BFF5-43D428E73580}"/>
              </a:ext>
            </a:extLst>
          </p:cNvPr>
          <p:cNvGrpSpPr/>
          <p:nvPr/>
        </p:nvGrpSpPr>
        <p:grpSpPr>
          <a:xfrm>
            <a:off x="136657" y="0"/>
            <a:ext cx="11308518" cy="6150077"/>
            <a:chOff x="556807" y="1226444"/>
            <a:chExt cx="10649026" cy="520872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1653F93-C2F3-477F-BF98-71F534A0F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1391" y="1665917"/>
              <a:ext cx="10074442" cy="476924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D5A2FE-2358-4E6D-A989-ADF52133E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07" y="1226444"/>
              <a:ext cx="2155350" cy="1347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8003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284828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9594FD-02F1-4B12-B325-685BC2F3A132}"/>
              </a:ext>
            </a:extLst>
          </p:cNvPr>
          <p:cNvSpPr txBox="1"/>
          <p:nvPr/>
        </p:nvSpPr>
        <p:spPr>
          <a:xfrm>
            <a:off x="340161" y="477191"/>
            <a:ext cx="11575613" cy="5506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thoắt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6DCD06-01A2-9BBF-67BA-B701EB88EF84}"/>
              </a:ext>
            </a:extLst>
          </p:cNvPr>
          <p:cNvSpPr/>
          <p:nvPr/>
        </p:nvSpPr>
        <p:spPr>
          <a:xfrm>
            <a:off x="3923071" y="646570"/>
            <a:ext cx="7962770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2E61C1-E763-90CF-D3C7-301368F3E365}"/>
              </a:ext>
            </a:extLst>
          </p:cNvPr>
          <p:cNvSpPr/>
          <p:nvPr/>
        </p:nvSpPr>
        <p:spPr>
          <a:xfrm>
            <a:off x="340161" y="1584105"/>
            <a:ext cx="1046187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1278E3-C4F2-1CCB-AB91-A0D50E1639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" y="-78523"/>
            <a:ext cx="1923689" cy="11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">
            <a:extLst>
              <a:ext uri="{FF2B5EF4-FFF2-40B4-BE49-F238E27FC236}">
                <a16:creationId xmlns:a16="http://schemas.microsoft.com/office/drawing/2014/main" id="{ADA9794F-56CF-B3A6-0510-12B4CE98A571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3">
            <a:extLst>
              <a:ext uri="{FF2B5EF4-FFF2-40B4-BE49-F238E27FC236}">
                <a16:creationId xmlns:a16="http://schemas.microsoft.com/office/drawing/2014/main" id="{DDF90D1D-4B17-EC24-A070-8AD4A0B051C4}"/>
              </a:ext>
            </a:extLst>
          </p:cNvPr>
          <p:cNvSpPr/>
          <p:nvPr/>
        </p:nvSpPr>
        <p:spPr>
          <a:xfrm>
            <a:off x="306159" y="284828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4">
            <a:extLst>
              <a:ext uri="{FF2B5EF4-FFF2-40B4-BE49-F238E27FC236}">
                <a16:creationId xmlns:a16="http://schemas.microsoft.com/office/drawing/2014/main" id="{0B465456-37EC-92BF-2614-EE44E64FBF7D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5">
            <a:extLst>
              <a:ext uri="{FF2B5EF4-FFF2-40B4-BE49-F238E27FC236}">
                <a16:creationId xmlns:a16="http://schemas.microsoft.com/office/drawing/2014/main" id="{BD76DB8B-17F8-F13E-D1F3-89D38B76B36B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6">
            <a:extLst>
              <a:ext uri="{FF2B5EF4-FFF2-40B4-BE49-F238E27FC236}">
                <a16:creationId xmlns:a16="http://schemas.microsoft.com/office/drawing/2014/main" id="{4C5F4DEF-EC69-15E9-5CEE-FFE0EA582221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7">
            <a:extLst>
              <a:ext uri="{FF2B5EF4-FFF2-40B4-BE49-F238E27FC236}">
                <a16:creationId xmlns:a16="http://schemas.microsoft.com/office/drawing/2014/main" id="{757D1289-269E-86F5-7EA5-F3D920EA5201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5" descr="Sầu đông thương nhớ…">
            <a:extLst>
              <a:ext uri="{FF2B5EF4-FFF2-40B4-BE49-F238E27FC236}">
                <a16:creationId xmlns:a16="http://schemas.microsoft.com/office/drawing/2014/main" id="{BCC7D97C-5C6B-147F-B6E9-48CE0EA20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52" y="1624891"/>
            <a:ext cx="4067175" cy="3335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Cây Khế | Công ty Cổ Phần Sản Xuất và Dịch Vụ Cảnh Quan Minh Khôi">
            <a:extLst>
              <a:ext uri="{FF2B5EF4-FFF2-40B4-BE49-F238E27FC236}">
                <a16:creationId xmlns:a16="http://schemas.microsoft.com/office/drawing/2014/main" id="{80B8F4B8-F693-B9DF-A243-62A8641C4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448" y="1624891"/>
            <a:ext cx="4572000" cy="3319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1F8E95A8-90D2-5AE5-DAEC-4FADB3580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614" y="781641"/>
            <a:ext cx="2305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>
                <a:latin typeface=".VnAvant" panose="020B7200000000000000" pitchFamily="34" charset="0"/>
              </a:rPr>
              <a:t>hoa xoan</a:t>
            </a:r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9FBC50E9-3DEE-1FDD-4404-2504B5790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6338" y="793498"/>
            <a:ext cx="2303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>
                <a:latin typeface=".VnAvant" panose="020B7200000000000000" pitchFamily="34" charset="0"/>
              </a:rPr>
              <a:t>hoa </a:t>
            </a:r>
            <a:r>
              <a:rPr lang="vi-VN" altLang="vi-VN">
                <a:latin typeface=".VnAvant" panose="020B7200000000000000" pitchFamily="34" charset="0"/>
              </a:rPr>
              <a:t>kh</a:t>
            </a:r>
            <a:r>
              <a:rPr lang="vi-VN" altLang="vi-VN" sz="3600">
                <a:latin typeface=".VnAvant" panose="020B7200000000000000" pitchFamily="34" charset="0"/>
              </a:rPr>
              <a:t>ế</a:t>
            </a:r>
            <a:endParaRPr lang="vi-VN" altLang="vi-VN" sz="3600">
              <a:latin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5598EE-6E54-EFA3-5605-01B1B91840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" y="-78523"/>
            <a:ext cx="1923689" cy="11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3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284828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9594FD-02F1-4B12-B325-685BC2F3A132}"/>
              </a:ext>
            </a:extLst>
          </p:cNvPr>
          <p:cNvSpPr txBox="1"/>
          <p:nvPr/>
        </p:nvSpPr>
        <p:spPr>
          <a:xfrm>
            <a:off x="340161" y="477191"/>
            <a:ext cx="11575613" cy="5506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thoắt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6DCD06-01A2-9BBF-67BA-B701EB88EF84}"/>
              </a:ext>
            </a:extLst>
          </p:cNvPr>
          <p:cNvSpPr/>
          <p:nvPr/>
        </p:nvSpPr>
        <p:spPr>
          <a:xfrm>
            <a:off x="4748981" y="646570"/>
            <a:ext cx="1165122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2E61C1-E763-90CF-D3C7-301368F3E365}"/>
              </a:ext>
            </a:extLst>
          </p:cNvPr>
          <p:cNvSpPr/>
          <p:nvPr/>
        </p:nvSpPr>
        <p:spPr>
          <a:xfrm>
            <a:off x="340161" y="1584105"/>
            <a:ext cx="1046187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DB1E192-D5C3-A1F0-D7A6-F8D0058740CD}"/>
              </a:ext>
            </a:extLst>
          </p:cNvPr>
          <p:cNvSpPr/>
          <p:nvPr/>
        </p:nvSpPr>
        <p:spPr>
          <a:xfrm>
            <a:off x="4930877" y="3399503"/>
            <a:ext cx="1278193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0B8725C-8EEF-54FD-D52A-A84D32101026}"/>
              </a:ext>
            </a:extLst>
          </p:cNvPr>
          <p:cNvSpPr/>
          <p:nvPr/>
        </p:nvSpPr>
        <p:spPr>
          <a:xfrm>
            <a:off x="6306982" y="3399503"/>
            <a:ext cx="1278193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DD7B77-9FA6-50D6-9EBB-8C0D1C57CA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" y="-78523"/>
            <a:ext cx="1923689" cy="11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1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284828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9594FD-02F1-4B12-B325-685BC2F3A132}"/>
              </a:ext>
            </a:extLst>
          </p:cNvPr>
          <p:cNvSpPr txBox="1"/>
          <p:nvPr/>
        </p:nvSpPr>
        <p:spPr>
          <a:xfrm>
            <a:off x="340161" y="477191"/>
            <a:ext cx="11575613" cy="5506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thoắt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6DCD06-01A2-9BBF-67BA-B701EB88EF84}"/>
              </a:ext>
            </a:extLst>
          </p:cNvPr>
          <p:cNvSpPr/>
          <p:nvPr/>
        </p:nvSpPr>
        <p:spPr>
          <a:xfrm>
            <a:off x="3923071" y="646570"/>
            <a:ext cx="2020529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2E61C1-E763-90CF-D3C7-301368F3E365}"/>
              </a:ext>
            </a:extLst>
          </p:cNvPr>
          <p:cNvSpPr/>
          <p:nvPr/>
        </p:nvSpPr>
        <p:spPr>
          <a:xfrm>
            <a:off x="1505283" y="2491447"/>
            <a:ext cx="2078575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3FF813C-9869-1975-D322-54174AA9BBD1}"/>
              </a:ext>
            </a:extLst>
          </p:cNvPr>
          <p:cNvSpPr/>
          <p:nvPr/>
        </p:nvSpPr>
        <p:spPr>
          <a:xfrm>
            <a:off x="9004387" y="634791"/>
            <a:ext cx="1658698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3E5D884-D6B3-09F1-065D-1594D0086C23}"/>
              </a:ext>
            </a:extLst>
          </p:cNvPr>
          <p:cNvSpPr/>
          <p:nvPr/>
        </p:nvSpPr>
        <p:spPr>
          <a:xfrm>
            <a:off x="7114586" y="2491447"/>
            <a:ext cx="1778691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88C565E-6478-0180-55F3-455A36C96E4C}"/>
              </a:ext>
            </a:extLst>
          </p:cNvPr>
          <p:cNvSpPr/>
          <p:nvPr/>
        </p:nvSpPr>
        <p:spPr>
          <a:xfrm>
            <a:off x="340161" y="3422712"/>
            <a:ext cx="2594768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13D3DAB-0ABA-D3B6-5AE1-F1F5DC520979}"/>
              </a:ext>
            </a:extLst>
          </p:cNvPr>
          <p:cNvSpPr/>
          <p:nvPr/>
        </p:nvSpPr>
        <p:spPr>
          <a:xfrm>
            <a:off x="4757315" y="3399503"/>
            <a:ext cx="2823356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F89D3BA-CD4A-E29A-5995-AF0B2EF60A5E}"/>
              </a:ext>
            </a:extLst>
          </p:cNvPr>
          <p:cNvSpPr/>
          <p:nvPr/>
        </p:nvSpPr>
        <p:spPr>
          <a:xfrm>
            <a:off x="5054254" y="4322054"/>
            <a:ext cx="2408430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5399E3-BD3D-0DEE-6F9C-B37EA7766B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" y="-78523"/>
            <a:ext cx="1923689" cy="11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7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84;p1">
            <a:extLst>
              <a:ext uri="{FF2B5EF4-FFF2-40B4-BE49-F238E27FC236}">
                <a16:creationId xmlns:a16="http://schemas.microsoft.com/office/drawing/2014/main" id="{A582CB9A-B179-544E-619E-0A2059662A7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9822" b="982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9;p3">
            <a:extLst>
              <a:ext uri="{FF2B5EF4-FFF2-40B4-BE49-F238E27FC236}">
                <a16:creationId xmlns:a16="http://schemas.microsoft.com/office/drawing/2014/main" id="{B15C4C78-28AC-526C-B201-C5C8199653E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55562" y="-130669"/>
            <a:ext cx="6472215" cy="721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94;p2">
            <a:extLst>
              <a:ext uri="{FF2B5EF4-FFF2-40B4-BE49-F238E27FC236}">
                <a16:creationId xmlns:a16="http://schemas.microsoft.com/office/drawing/2014/main" id="{04108307-BC52-9919-AA83-44FF83EBB7E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11469" y="0"/>
            <a:ext cx="1206211" cy="114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B02550F-43C7-26D9-321E-68437DD45D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699760"/>
            <a:ext cx="4120727" cy="13364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D1FDC7E-E0F3-9BE1-2169-680777D4DA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743" y="5699760"/>
            <a:ext cx="4120727" cy="133642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6816FF5-B10F-A435-1185-5830EBB4BE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8" b="100000" l="9863" r="898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7162" y="4258170"/>
            <a:ext cx="3048002" cy="2688922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8C5750CA-69CC-51CE-516F-3F7C6DEF8BC3}"/>
              </a:ext>
            </a:extLst>
          </p:cNvPr>
          <p:cNvSpPr/>
          <p:nvPr/>
        </p:nvSpPr>
        <p:spPr>
          <a:xfrm>
            <a:off x="9802537" y="721366"/>
            <a:ext cx="1493520" cy="659094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92824055-6BB9-A1DA-98B6-63A64E278A57}"/>
              </a:ext>
            </a:extLst>
          </p:cNvPr>
          <p:cNvSpPr/>
          <p:nvPr/>
        </p:nvSpPr>
        <p:spPr>
          <a:xfrm>
            <a:off x="10802911" y="765912"/>
            <a:ext cx="1493520" cy="659094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D5C3105-3D71-A076-81A0-7AE12C7B007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2" r="30661"/>
          <a:stretch/>
        </p:blipFill>
        <p:spPr>
          <a:xfrm>
            <a:off x="8107414" y="2018787"/>
            <a:ext cx="2912300" cy="4389809"/>
          </a:xfrm>
          <a:prstGeom prst="rect">
            <a:avLst/>
          </a:prstGeom>
        </p:spPr>
      </p:pic>
      <p:pic>
        <p:nvPicPr>
          <p:cNvPr id="44" name="Google Shape;90;p2">
            <a:extLst>
              <a:ext uri="{FF2B5EF4-FFF2-40B4-BE49-F238E27FC236}">
                <a16:creationId xmlns:a16="http://schemas.microsoft.com/office/drawing/2014/main" id="{C113ED90-A2A8-EB0B-5FBA-C131CC02B985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5654040" y="5501640"/>
            <a:ext cx="6424108" cy="1221663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rò chơi hái táo">
            <a:extLst>
              <a:ext uri="{FF2B5EF4-FFF2-40B4-BE49-F238E27FC236}">
                <a16:creationId xmlns:a16="http://schemas.microsoft.com/office/drawing/2014/main" id="{33031D19-4C34-85FA-18EA-5933EBBEF99A}"/>
              </a:ext>
            </a:extLst>
          </p:cNvPr>
          <p:cNvSpPr/>
          <p:nvPr/>
        </p:nvSpPr>
        <p:spPr>
          <a:xfrm>
            <a:off x="4528217" y="-5224"/>
            <a:ext cx="60236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6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6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6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kumimoji="0" lang="en-US" sz="6000" b="1" i="0" u="none" strike="noStrike" kern="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đèn pin">
            <a:extLst>
              <a:ext uri="{FF2B5EF4-FFF2-40B4-BE49-F238E27FC236}">
                <a16:creationId xmlns:a16="http://schemas.microsoft.com/office/drawing/2014/main" id="{39E4D28B-4549-BC39-FD15-95702F7E240C}"/>
              </a:ext>
            </a:extLst>
          </p:cNvPr>
          <p:cNvSpPr txBox="1"/>
          <p:nvPr/>
        </p:nvSpPr>
        <p:spPr>
          <a:xfrm>
            <a:off x="7052391" y="5609040"/>
            <a:ext cx="396386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cườm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mũ len">
            <a:extLst>
              <a:ext uri="{FF2B5EF4-FFF2-40B4-BE49-F238E27FC236}">
                <a16:creationId xmlns:a16="http://schemas.microsoft.com/office/drawing/2014/main" id="{EF87116E-5B5F-6D55-14F3-7F4F61C48EA9}"/>
              </a:ext>
            </a:extLst>
          </p:cNvPr>
          <p:cNvSpPr txBox="1"/>
          <p:nvPr/>
        </p:nvSpPr>
        <p:spPr>
          <a:xfrm>
            <a:off x="7035534" y="5609040"/>
            <a:ext cx="4022747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 hương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mưa phùn">
            <a:extLst>
              <a:ext uri="{FF2B5EF4-FFF2-40B4-BE49-F238E27FC236}">
                <a16:creationId xmlns:a16="http://schemas.microsoft.com/office/drawing/2014/main" id="{3085DEFE-C2E5-9251-21C4-F3A4060A8363}"/>
              </a:ext>
            </a:extLst>
          </p:cNvPr>
          <p:cNvSpPr txBox="1"/>
          <p:nvPr/>
        </p:nvSpPr>
        <p:spPr>
          <a:xfrm>
            <a:off x="7055291" y="5609040"/>
            <a:ext cx="3963867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sớm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dế mèn">
            <a:extLst>
              <a:ext uri="{FF2B5EF4-FFF2-40B4-BE49-F238E27FC236}">
                <a16:creationId xmlns:a16="http://schemas.microsoft.com/office/drawing/2014/main" id="{ED74C97C-A666-41DB-FB00-5035BFEFE51A}"/>
              </a:ext>
            </a:extLst>
          </p:cNvPr>
          <p:cNvSpPr txBox="1"/>
          <p:nvPr/>
        </p:nvSpPr>
        <p:spPr>
          <a:xfrm>
            <a:off x="7064975" y="5609040"/>
            <a:ext cx="396386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 hoe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bản tin">
            <a:extLst>
              <a:ext uri="{FF2B5EF4-FFF2-40B4-BE49-F238E27FC236}">
                <a16:creationId xmlns:a16="http://schemas.microsoft.com/office/drawing/2014/main" id="{4AA5B0D3-0F69-1C88-1D9A-8C92900233B0}"/>
              </a:ext>
            </a:extLst>
          </p:cNvPr>
          <p:cNvSpPr txBox="1"/>
          <p:nvPr/>
        </p:nvSpPr>
        <p:spPr>
          <a:xfrm>
            <a:off x="7053841" y="5609040"/>
            <a:ext cx="396386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mướp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cun con">
            <a:extLst>
              <a:ext uri="{FF2B5EF4-FFF2-40B4-BE49-F238E27FC236}">
                <a16:creationId xmlns:a16="http://schemas.microsoft.com/office/drawing/2014/main" id="{FFCAA100-4A44-7D0E-D5A3-B18D01E5000C}"/>
              </a:ext>
            </a:extLst>
          </p:cNvPr>
          <p:cNvSpPr txBox="1"/>
          <p:nvPr/>
        </p:nvSpPr>
        <p:spPr>
          <a:xfrm>
            <a:off x="7055291" y="5609040"/>
            <a:ext cx="396096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 sóng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2" name="Group 1">
            <a:extLst>
              <a:ext uri="{FF2B5EF4-FFF2-40B4-BE49-F238E27FC236}">
                <a16:creationId xmlns:a16="http://schemas.microsoft.com/office/drawing/2014/main" id="{07750360-EE4C-86C0-A92E-D695B5AE9426}"/>
              </a:ext>
            </a:extLst>
          </p:cNvPr>
          <p:cNvGrpSpPr/>
          <p:nvPr/>
        </p:nvGrpSpPr>
        <p:grpSpPr>
          <a:xfrm>
            <a:off x="1032272" y="1286640"/>
            <a:ext cx="1072239" cy="1048433"/>
            <a:chOff x="2341807" y="722423"/>
            <a:chExt cx="1167507" cy="1048431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22F552A-524B-DF3F-4E57-124D2389D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1">
              <a:extLst>
                <a:ext uri="{FF2B5EF4-FFF2-40B4-BE49-F238E27FC236}">
                  <a16:creationId xmlns:a16="http://schemas.microsoft.com/office/drawing/2014/main" id="{2233F751-A7EE-805C-7A93-80B701E0C53E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5" name="Group 2">
            <a:extLst>
              <a:ext uri="{FF2B5EF4-FFF2-40B4-BE49-F238E27FC236}">
                <a16:creationId xmlns:a16="http://schemas.microsoft.com/office/drawing/2014/main" id="{877AEA61-9144-3474-C907-E5EA74BA5B04}"/>
              </a:ext>
            </a:extLst>
          </p:cNvPr>
          <p:cNvGrpSpPr/>
          <p:nvPr/>
        </p:nvGrpSpPr>
        <p:grpSpPr>
          <a:xfrm>
            <a:off x="4445074" y="2734052"/>
            <a:ext cx="1197368" cy="1048433"/>
            <a:chOff x="5632842" y="2105111"/>
            <a:chExt cx="1167507" cy="1048431"/>
          </a:xfrm>
        </p:grpSpPr>
        <p:pic>
          <p:nvPicPr>
            <p:cNvPr id="56" name="2">
              <a:extLst>
                <a:ext uri="{FF2B5EF4-FFF2-40B4-BE49-F238E27FC236}">
                  <a16:creationId xmlns:a16="http://schemas.microsoft.com/office/drawing/2014/main" id="{8B04CEB5-BDAE-A043-7EB9-8242F33C2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7" name="2">
              <a:extLst>
                <a:ext uri="{FF2B5EF4-FFF2-40B4-BE49-F238E27FC236}">
                  <a16:creationId xmlns:a16="http://schemas.microsoft.com/office/drawing/2014/main" id="{4BFF1AB5-8BB0-95E4-097D-EB88610A69AF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8" name="Group 13">
            <a:extLst>
              <a:ext uri="{FF2B5EF4-FFF2-40B4-BE49-F238E27FC236}">
                <a16:creationId xmlns:a16="http://schemas.microsoft.com/office/drawing/2014/main" id="{94AEA875-80F5-0741-6FA5-36434668CEEB}"/>
              </a:ext>
            </a:extLst>
          </p:cNvPr>
          <p:cNvGrpSpPr/>
          <p:nvPr/>
        </p:nvGrpSpPr>
        <p:grpSpPr>
          <a:xfrm>
            <a:off x="235039" y="2979276"/>
            <a:ext cx="1072239" cy="1048433"/>
            <a:chOff x="1559230" y="2459387"/>
            <a:chExt cx="1167507" cy="1048431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5102722-88B1-0C7C-123E-43B29A10A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F96D25E-AC1C-4BB5-858D-B3DBBAAE729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1" name="Group 4">
            <a:extLst>
              <a:ext uri="{FF2B5EF4-FFF2-40B4-BE49-F238E27FC236}">
                <a16:creationId xmlns:a16="http://schemas.microsoft.com/office/drawing/2014/main" id="{9EE8DED6-85B5-9543-90F2-754F2CE578CB}"/>
              </a:ext>
            </a:extLst>
          </p:cNvPr>
          <p:cNvGrpSpPr/>
          <p:nvPr/>
        </p:nvGrpSpPr>
        <p:grpSpPr>
          <a:xfrm>
            <a:off x="2378859" y="191467"/>
            <a:ext cx="1113394" cy="1048433"/>
            <a:chOff x="1559230" y="2459387"/>
            <a:chExt cx="1167507" cy="1048431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F523DE8-8211-C9BD-47F3-B0CDB9D76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" name="4">
              <a:extLst>
                <a:ext uri="{FF2B5EF4-FFF2-40B4-BE49-F238E27FC236}">
                  <a16:creationId xmlns:a16="http://schemas.microsoft.com/office/drawing/2014/main" id="{1CD2F05D-F609-9E8C-73B8-D64252C12137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5">
            <a:extLst>
              <a:ext uri="{FF2B5EF4-FFF2-40B4-BE49-F238E27FC236}">
                <a16:creationId xmlns:a16="http://schemas.microsoft.com/office/drawing/2014/main" id="{E16E69F0-F899-DDA2-5A12-C8FA680C8A63}"/>
              </a:ext>
            </a:extLst>
          </p:cNvPr>
          <p:cNvGrpSpPr/>
          <p:nvPr/>
        </p:nvGrpSpPr>
        <p:grpSpPr>
          <a:xfrm>
            <a:off x="2446749" y="2044543"/>
            <a:ext cx="1045504" cy="1048433"/>
            <a:chOff x="1559230" y="2459387"/>
            <a:chExt cx="1167507" cy="1048431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EABAD822-BD5E-366B-9DC9-C64336396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6" name="5">
              <a:extLst>
                <a:ext uri="{FF2B5EF4-FFF2-40B4-BE49-F238E27FC236}">
                  <a16:creationId xmlns:a16="http://schemas.microsoft.com/office/drawing/2014/main" id="{EAD6301C-B49A-2A08-7271-52261F6F5979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7" name="Group 22">
            <a:extLst>
              <a:ext uri="{FF2B5EF4-FFF2-40B4-BE49-F238E27FC236}">
                <a16:creationId xmlns:a16="http://schemas.microsoft.com/office/drawing/2014/main" id="{D25B2A81-817C-CE64-AB28-3C0EF0E3D34A}"/>
              </a:ext>
            </a:extLst>
          </p:cNvPr>
          <p:cNvGrpSpPr/>
          <p:nvPr/>
        </p:nvGrpSpPr>
        <p:grpSpPr>
          <a:xfrm>
            <a:off x="4003425" y="1532807"/>
            <a:ext cx="1072239" cy="1048433"/>
            <a:chOff x="1559230" y="2459387"/>
            <a:chExt cx="1167507" cy="1048431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1FA042F-2DE0-5F67-9634-51C0FD0AE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425A2A8-DC7D-0149-D915-4A2BBF872F8A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0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7686BB51-CA99-A4BA-7FA8-B7A9651C3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1936750" y="498496"/>
            <a:ext cx="649817" cy="487363"/>
          </a:xfrm>
          <a:prstGeom prst="rect">
            <a:avLst/>
          </a:prstGeom>
        </p:spPr>
      </p:pic>
      <p:pic>
        <p:nvPicPr>
          <p:cNvPr id="71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D3BC220-B545-FD22-C004-D02277B26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1936751" y="1192959"/>
            <a:ext cx="649817" cy="487363"/>
          </a:xfrm>
          <a:prstGeom prst="rect">
            <a:avLst/>
          </a:prstGeom>
        </p:spPr>
      </p:pic>
      <p:pic>
        <p:nvPicPr>
          <p:cNvPr id="72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CC9468D-E20C-E9A8-E980-42AD9532E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1936752" y="1717175"/>
            <a:ext cx="649817" cy="487363"/>
          </a:xfrm>
          <a:prstGeom prst="rect">
            <a:avLst/>
          </a:prstGeom>
        </p:spPr>
      </p:pic>
      <p:pic>
        <p:nvPicPr>
          <p:cNvPr id="73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66F3D3B-4F6C-3F06-CA29-5120F4CC6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058254" y="2187436"/>
            <a:ext cx="649817" cy="487363"/>
          </a:xfrm>
          <a:prstGeom prst="rect">
            <a:avLst/>
          </a:prstGeom>
        </p:spPr>
      </p:pic>
      <p:pic>
        <p:nvPicPr>
          <p:cNvPr id="74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F373ADE-7BD7-CF55-A625-5D8B5119C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083326" y="2621253"/>
            <a:ext cx="745237" cy="487363"/>
          </a:xfrm>
          <a:prstGeom prst="rect">
            <a:avLst/>
          </a:prstGeom>
        </p:spPr>
      </p:pic>
      <p:pic>
        <p:nvPicPr>
          <p:cNvPr id="75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AB963710-6741-0068-C58D-3DB8F39FD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098683" y="3167056"/>
            <a:ext cx="649817" cy="487363"/>
          </a:xfrm>
          <a:prstGeom prst="rect">
            <a:avLst/>
          </a:prstGeom>
        </p:spPr>
      </p:pic>
      <p:sp>
        <p:nvSpPr>
          <p:cNvPr id="76" name="trò chơi hái táo">
            <a:extLst>
              <a:ext uri="{FF2B5EF4-FFF2-40B4-BE49-F238E27FC236}">
                <a16:creationId xmlns:a16="http://schemas.microsoft.com/office/drawing/2014/main" id="{EB16C6D2-9439-372D-1670-CF93F7BD55F0}"/>
              </a:ext>
            </a:extLst>
          </p:cNvPr>
          <p:cNvSpPr/>
          <p:nvPr/>
        </p:nvSpPr>
        <p:spPr>
          <a:xfrm>
            <a:off x="4528217" y="-5224"/>
            <a:ext cx="60236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6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6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6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kumimoji="0" lang="en-US" sz="6000" b="1" i="0" u="none" strike="noStrike" kern="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7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0E6BD321-0F35-3FFA-22E9-D640FABC5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098683" y="4056698"/>
            <a:ext cx="649817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7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1.85185E-6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1.85185E-6 L 0.00026 -0.02338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3218 L -0.03842 0.6495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3407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448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-0.24323 0.341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1" y="1706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448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02708 0.3490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1745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448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1921 L -0.09545 0.7622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12" y="3907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448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12878 0.4564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2282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44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139 L -0.29974 0.4919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87" y="24653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3448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  <p:bldLst>
      <p:bldP spid="45" grpId="0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7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314325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A912F5-20B9-4698-9A03-142932B60F3D}"/>
              </a:ext>
            </a:extLst>
          </p:cNvPr>
          <p:cNvSpPr txBox="1"/>
          <p:nvPr/>
        </p:nvSpPr>
        <p:spPr>
          <a:xfrm>
            <a:off x="410504" y="495929"/>
            <a:ext cx="11505270" cy="604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trổ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lích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thoăn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thoắt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7147A31-0F46-4841-B0DE-AF04AD491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" y="-78523"/>
            <a:ext cx="1923689" cy="114890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4D232A5-46AE-476F-B630-8723A44AB331}"/>
              </a:ext>
            </a:extLst>
          </p:cNvPr>
          <p:cNvGrpSpPr/>
          <p:nvPr/>
        </p:nvGrpSpPr>
        <p:grpSpPr>
          <a:xfrm>
            <a:off x="2733719" y="1738005"/>
            <a:ext cx="283539" cy="639001"/>
            <a:chOff x="3075709" y="1064527"/>
            <a:chExt cx="366789" cy="82661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93E20F-BEB2-4525-9100-95F4C5433A1D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46C1142-8ED2-4794-95D3-8E866D7A0191}"/>
                </a:ext>
              </a:extLst>
            </p:cNvPr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43479CD-51A4-4214-83C9-BA78310B1EC7}"/>
              </a:ext>
            </a:extLst>
          </p:cNvPr>
          <p:cNvGrpSpPr/>
          <p:nvPr/>
        </p:nvGrpSpPr>
        <p:grpSpPr>
          <a:xfrm>
            <a:off x="9458281" y="1738005"/>
            <a:ext cx="283539" cy="639001"/>
            <a:chOff x="3075709" y="1064527"/>
            <a:chExt cx="366789" cy="826618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8E091AC-E4EE-4465-95CE-CBCEE36D6ED3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20309D6-5362-4A70-B9BC-131EC4B16B3B}"/>
                </a:ext>
              </a:extLst>
            </p:cNvPr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90ACC66-F3C1-483C-9195-83C74A5E3BB3}"/>
              </a:ext>
            </a:extLst>
          </p:cNvPr>
          <p:cNvGrpSpPr/>
          <p:nvPr/>
        </p:nvGrpSpPr>
        <p:grpSpPr>
          <a:xfrm>
            <a:off x="6767329" y="3726939"/>
            <a:ext cx="283539" cy="639001"/>
            <a:chOff x="3075709" y="1064527"/>
            <a:chExt cx="366789" cy="826618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C80431A-D01F-4E90-8561-07F1928608AB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468CC15-F0F7-4D6D-9065-D6D8A0738018}"/>
                </a:ext>
              </a:extLst>
            </p:cNvPr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C0EB358-9749-44B9-999F-57FFB0D9A1F9}"/>
              </a:ext>
            </a:extLst>
          </p:cNvPr>
          <p:cNvGrpSpPr/>
          <p:nvPr/>
        </p:nvGrpSpPr>
        <p:grpSpPr>
          <a:xfrm>
            <a:off x="9174854" y="4735820"/>
            <a:ext cx="283539" cy="639001"/>
            <a:chOff x="3075709" y="1064527"/>
            <a:chExt cx="366789" cy="826618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DBB20E-0303-43A4-822E-49D8BC055D66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267703D-FAC9-4436-8D27-2BC9C4D572D3}"/>
                </a:ext>
              </a:extLst>
            </p:cNvPr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2F7CD2A-9062-4050-97F5-F6ACCC41F3F0}"/>
              </a:ext>
            </a:extLst>
          </p:cNvPr>
          <p:cNvGrpSpPr/>
          <p:nvPr/>
        </p:nvGrpSpPr>
        <p:grpSpPr>
          <a:xfrm>
            <a:off x="10915266" y="5742959"/>
            <a:ext cx="283539" cy="639001"/>
            <a:chOff x="3075709" y="1064527"/>
            <a:chExt cx="366789" cy="82661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EA76313-EEC4-4A6A-9E0D-1D426A19D0CB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586E259-5F87-43CF-A81D-937FE562E8E6}"/>
                </a:ext>
              </a:extLst>
            </p:cNvPr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FA6089-56A6-A364-349D-C291DB9D898C}"/>
              </a:ext>
            </a:extLst>
          </p:cNvPr>
          <p:cNvSpPr/>
          <p:nvPr/>
        </p:nvSpPr>
        <p:spPr>
          <a:xfrm>
            <a:off x="9705523" y="1761661"/>
            <a:ext cx="2210251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8D5DAE-B116-7CD6-AC30-E5E46ABF0C74}"/>
              </a:ext>
            </a:extLst>
          </p:cNvPr>
          <p:cNvSpPr/>
          <p:nvPr/>
        </p:nvSpPr>
        <p:spPr>
          <a:xfrm>
            <a:off x="373298" y="2739853"/>
            <a:ext cx="11512544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74C1D8-B56F-D5B6-081F-44C1D07F16CA}"/>
              </a:ext>
            </a:extLst>
          </p:cNvPr>
          <p:cNvSpPr/>
          <p:nvPr/>
        </p:nvSpPr>
        <p:spPr>
          <a:xfrm>
            <a:off x="373297" y="3762328"/>
            <a:ext cx="6677571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787D6B-5508-66B1-D475-35D90DDBB4CB}"/>
              </a:ext>
            </a:extLst>
          </p:cNvPr>
          <p:cNvCxnSpPr>
            <a:cxnSpLocks/>
          </p:cNvCxnSpPr>
          <p:nvPr/>
        </p:nvCxnSpPr>
        <p:spPr>
          <a:xfrm flipH="1">
            <a:off x="11818702" y="2764926"/>
            <a:ext cx="117987" cy="6390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54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6FE9E030-F83E-DE1A-9FDD-011A7C13CE5B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7136D6E7-92F8-8728-4AD6-8D3D0A5ECF6C}"/>
              </a:ext>
            </a:extLst>
          </p:cNvPr>
          <p:cNvSpPr/>
          <p:nvPr/>
        </p:nvSpPr>
        <p:spPr>
          <a:xfrm>
            <a:off x="306159" y="284828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5DF72836-931C-4854-6766-1E9356569B56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BD8B947C-70D0-A225-1B80-A3969673B876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E1F09E5D-DF0C-408D-C716-34BD468EE46A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DD3288E6-A6CE-94FE-DEC5-0D3ACC40C154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BE6030-5D2C-0B24-0D5B-508422FA6FEC}"/>
              </a:ext>
            </a:extLst>
          </p:cNvPr>
          <p:cNvSpPr txBox="1"/>
          <p:nvPr/>
        </p:nvSpPr>
        <p:spPr>
          <a:xfrm>
            <a:off x="340161" y="477191"/>
            <a:ext cx="11575613" cy="5506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thoắt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A82382-3E78-80DF-169E-6220B92280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" y="-78523"/>
            <a:ext cx="1923689" cy="11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63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EC853C6-DEB0-4660-A469-CDA350CE8638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AF605E18-1D97-4626-BDFC-CD465865509B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17">
            <a:extLst>
              <a:ext uri="{FF2B5EF4-FFF2-40B4-BE49-F238E27FC236}">
                <a16:creationId xmlns:a16="http://schemas.microsoft.com/office/drawing/2014/main" id="{C62255E3-741D-4251-B987-D18A6EB2DC28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9">
            <a:extLst>
              <a:ext uri="{FF2B5EF4-FFF2-40B4-BE49-F238E27FC236}">
                <a16:creationId xmlns:a16="http://schemas.microsoft.com/office/drawing/2014/main" id="{6A6F649D-D873-4AF5-977B-63FA07F49AA3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1">
            <a:extLst>
              <a:ext uri="{FF2B5EF4-FFF2-40B4-BE49-F238E27FC236}">
                <a16:creationId xmlns:a16="http://schemas.microsoft.com/office/drawing/2014/main" id="{21241156-31A6-42C9-97A1-800EEABB3FE8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22">
            <a:extLst>
              <a:ext uri="{FF2B5EF4-FFF2-40B4-BE49-F238E27FC236}">
                <a16:creationId xmlns:a16="http://schemas.microsoft.com/office/drawing/2014/main" id="{C5EF40C6-A2B0-464C-A33F-976CF7F6A8B1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24">
            <a:extLst>
              <a:ext uri="{FF2B5EF4-FFF2-40B4-BE49-F238E27FC236}">
                <a16:creationId xmlns:a16="http://schemas.microsoft.com/office/drawing/2014/main" id="{C60D7FAF-64F3-475E-A469-52EE15742AF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25">
            <a:extLst>
              <a:ext uri="{FF2B5EF4-FFF2-40B4-BE49-F238E27FC236}">
                <a16:creationId xmlns:a16="http://schemas.microsoft.com/office/drawing/2014/main" id="{0D245204-2BE2-4C7B-B71A-05C8BDCE951D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26">
            <a:extLst>
              <a:ext uri="{FF2B5EF4-FFF2-40B4-BE49-F238E27FC236}">
                <a16:creationId xmlns:a16="http://schemas.microsoft.com/office/drawing/2014/main" id="{5A8B545B-AB4F-435D-8632-09E66F5F4A4D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8">
            <a:extLst>
              <a:ext uri="{FF2B5EF4-FFF2-40B4-BE49-F238E27FC236}">
                <a16:creationId xmlns:a16="http://schemas.microsoft.com/office/drawing/2014/main" id="{19BA9246-039A-430C-8A5A-89A46CB20605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9">
            <a:extLst>
              <a:ext uri="{FF2B5EF4-FFF2-40B4-BE49-F238E27FC236}">
                <a16:creationId xmlns:a16="http://schemas.microsoft.com/office/drawing/2014/main" id="{1A8F60C1-C12C-4003-AE43-04B8864F78E5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30">
            <a:extLst>
              <a:ext uri="{FF2B5EF4-FFF2-40B4-BE49-F238E27FC236}">
                <a16:creationId xmlns:a16="http://schemas.microsoft.com/office/drawing/2014/main" id="{F7F382BD-9092-44E1-A31A-C2E1B703E085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31">
            <a:extLst>
              <a:ext uri="{FF2B5EF4-FFF2-40B4-BE49-F238E27FC236}">
                <a16:creationId xmlns:a16="http://schemas.microsoft.com/office/drawing/2014/main" id="{83AA7068-1391-4221-BB0F-E69D6A5A3C3F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32">
            <a:extLst>
              <a:ext uri="{FF2B5EF4-FFF2-40B4-BE49-F238E27FC236}">
                <a16:creationId xmlns:a16="http://schemas.microsoft.com/office/drawing/2014/main" id="{82E26FA3-CD18-4A40-8D46-3DD64D41107E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33">
            <a:extLst>
              <a:ext uri="{FF2B5EF4-FFF2-40B4-BE49-F238E27FC236}">
                <a16:creationId xmlns:a16="http://schemas.microsoft.com/office/drawing/2014/main" id="{496E5DDE-48FF-4F11-86D0-372385928678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34">
            <a:extLst>
              <a:ext uri="{FF2B5EF4-FFF2-40B4-BE49-F238E27FC236}">
                <a16:creationId xmlns:a16="http://schemas.microsoft.com/office/drawing/2014/main" id="{C92265EB-4224-4D0F-8C1C-9D925A6E7703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35">
            <a:extLst>
              <a:ext uri="{FF2B5EF4-FFF2-40B4-BE49-F238E27FC236}">
                <a16:creationId xmlns:a16="http://schemas.microsoft.com/office/drawing/2014/main" id="{CEB7C63E-C3D5-4F33-9752-6F1665CACD70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36">
            <a:extLst>
              <a:ext uri="{FF2B5EF4-FFF2-40B4-BE49-F238E27FC236}">
                <a16:creationId xmlns:a16="http://schemas.microsoft.com/office/drawing/2014/main" id="{4D29D622-538D-4B0C-A8E9-2EEF73CA2755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37">
            <a:extLst>
              <a:ext uri="{FF2B5EF4-FFF2-40B4-BE49-F238E27FC236}">
                <a16:creationId xmlns:a16="http://schemas.microsoft.com/office/drawing/2014/main" id="{72217F45-2A85-4D8D-B2B5-938E1170B4DD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38">
            <a:extLst>
              <a:ext uri="{FF2B5EF4-FFF2-40B4-BE49-F238E27FC236}">
                <a16:creationId xmlns:a16="http://schemas.microsoft.com/office/drawing/2014/main" id="{DE95D65A-4D5D-497D-8AA5-EA75F7A87EFC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39">
            <a:extLst>
              <a:ext uri="{FF2B5EF4-FFF2-40B4-BE49-F238E27FC236}">
                <a16:creationId xmlns:a16="http://schemas.microsoft.com/office/drawing/2014/main" id="{545268A3-2FC6-4C45-A7A2-A446D5A929C1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23">
            <a:extLst>
              <a:ext uri="{FF2B5EF4-FFF2-40B4-BE49-F238E27FC236}">
                <a16:creationId xmlns:a16="http://schemas.microsoft.com/office/drawing/2014/main" id="{7646937A-D52E-46DD-B7D9-A65A8D6D1D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>
            <a:off x="2461967" y="911915"/>
            <a:ext cx="7268066" cy="4791301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Freeform 14"/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2563" y="1725662"/>
            <a:ext cx="4457284" cy="2751410"/>
          </a:xfrm>
          <a:prstGeom prst="rect">
            <a:avLst/>
          </a:prstGeom>
        </p:spPr>
      </p:pic>
      <p:pic>
        <p:nvPicPr>
          <p:cNvPr id="17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7CCF7-A7E3-4DFE-A91B-30C1D9164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30" y="2218331"/>
            <a:ext cx="3316569" cy="46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33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314325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CF37238-7BAC-45EF-BB27-ACA64B03A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36" y="854295"/>
            <a:ext cx="11161925" cy="548480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9A93580-549D-4498-B3B2-863804F774A1}"/>
              </a:ext>
            </a:extLst>
          </p:cNvPr>
          <p:cNvSpPr txBox="1"/>
          <p:nvPr/>
        </p:nvSpPr>
        <p:spPr>
          <a:xfrm>
            <a:off x="3480978" y="518898"/>
            <a:ext cx="499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0F0AF94-4D40-451D-95BE-4103A5F28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51" y="195594"/>
            <a:ext cx="1810154" cy="111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3114133" y="2135860"/>
            <a:ext cx="58424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TIẾP NỐI</a:t>
            </a:r>
            <a:endParaRPr lang="en-US" sz="80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7ACC278-3B53-463A-B69A-88A7E8B6D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236" y="3964917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80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87" y="2199884"/>
            <a:ext cx="8731729" cy="321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53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314325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9B0BD4-8EA8-42CA-A8A4-BC4150BE4EEA}"/>
              </a:ext>
            </a:extLst>
          </p:cNvPr>
          <p:cNvSpPr/>
          <p:nvPr/>
        </p:nvSpPr>
        <p:spPr>
          <a:xfrm>
            <a:off x="361950" y="4780556"/>
            <a:ext cx="117157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HP-211" panose="020B0803050302020204" pitchFamily="34" charset="0"/>
              </a:rPr>
              <a:t>	</a:t>
            </a:r>
            <a:r>
              <a:rPr lang="en-US" sz="4000" dirty="0" err="1">
                <a:latin typeface="HP-211" panose="020B0803050302020204" pitchFamily="34" charset="0"/>
              </a:rPr>
              <a:t>Trên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phim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hoạt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hình</a:t>
            </a:r>
            <a:r>
              <a:rPr lang="en-US" sz="4000" dirty="0">
                <a:latin typeface="HP-211" panose="020B0803050302020204" pitchFamily="34" charset="0"/>
              </a:rPr>
              <a:t>, </a:t>
            </a:r>
            <a:r>
              <a:rPr lang="en-US" sz="4000" dirty="0" err="1">
                <a:latin typeface="HP-211" panose="020B0803050302020204" pitchFamily="34" charset="0"/>
              </a:rPr>
              <a:t>voi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bước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khoan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thai</a:t>
            </a:r>
            <a:r>
              <a:rPr lang="en-US" sz="4000" dirty="0">
                <a:latin typeface="HP-211" panose="020B0803050302020204" pitchFamily="34" charset="0"/>
              </a:rPr>
              <a:t>, </a:t>
            </a:r>
            <a:r>
              <a:rPr lang="en-US" sz="4000" dirty="0" err="1">
                <a:latin typeface="HP-211" panose="020B0803050302020204" pitchFamily="34" charset="0"/>
              </a:rPr>
              <a:t>thỏ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chạy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thoăn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thoắt</a:t>
            </a:r>
            <a:r>
              <a:rPr lang="en-US" sz="4000" dirty="0">
                <a:latin typeface="HP-211" panose="020B0803050302020204" pitchFamily="34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28BE934-FBB3-4450-AA8F-5204A9B2BAED}"/>
              </a:ext>
            </a:extLst>
          </p:cNvPr>
          <p:cNvSpPr/>
          <p:nvPr/>
        </p:nvSpPr>
        <p:spPr>
          <a:xfrm>
            <a:off x="4156606" y="4797735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HP-211" panose="020B0803050302020204" pitchFamily="34" charset="0"/>
              </a:rPr>
              <a:t>oat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D088CD3-CA5C-4F77-902D-C5E14D636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825" y="518898"/>
            <a:ext cx="10698350" cy="424947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CFFECD-1A14-47B2-92E0-128164375197}"/>
              </a:ext>
            </a:extLst>
          </p:cNvPr>
          <p:cNvSpPr/>
          <p:nvPr/>
        </p:nvSpPr>
        <p:spPr>
          <a:xfrm>
            <a:off x="9442051" y="4801909"/>
            <a:ext cx="11929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HP-211" panose="020B0803050302020204" pitchFamily="34" charset="0"/>
              </a:rPr>
              <a:t>oan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23787F4-51FC-4019-8728-CE54B69272D1}"/>
              </a:ext>
            </a:extLst>
          </p:cNvPr>
          <p:cNvSpPr/>
          <p:nvPr/>
        </p:nvSpPr>
        <p:spPr>
          <a:xfrm>
            <a:off x="3303144" y="5407139"/>
            <a:ext cx="11929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HP-211" panose="020B0803050302020204" pitchFamily="34" charset="0"/>
              </a:rPr>
              <a:t>oăn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F736A68-7B46-483D-BDC8-957E222892A8}"/>
              </a:ext>
            </a:extLst>
          </p:cNvPr>
          <p:cNvSpPr/>
          <p:nvPr/>
        </p:nvSpPr>
        <p:spPr>
          <a:xfrm>
            <a:off x="4932533" y="5405634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HP-211" panose="020B0803050302020204" pitchFamily="34" charset="0"/>
              </a:rPr>
              <a:t>oăt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54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3114133" y="1812591"/>
            <a:ext cx="5842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A33F45-2085-49F9-9C4F-080DE65F5D9C}"/>
              </a:ext>
            </a:extLst>
          </p:cNvPr>
          <p:cNvSpPr txBox="1"/>
          <p:nvPr/>
        </p:nvSpPr>
        <p:spPr>
          <a:xfrm>
            <a:off x="2282256" y="2916051"/>
            <a:ext cx="74081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AA4A3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6000" b="1" dirty="0">
                <a:ln w="0"/>
                <a:solidFill>
                  <a:srgbClr val="AA4A3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76:</a:t>
            </a:r>
            <a:r>
              <a:rPr lang="en-US" sz="6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66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rPr>
              <a:t>oan</a:t>
            </a:r>
            <a:r>
              <a:rPr lang="en-US" sz="6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rPr>
              <a:t> </a:t>
            </a:r>
            <a:r>
              <a:rPr lang="en-US" sz="66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rPr>
              <a:t>oăn</a:t>
            </a:r>
            <a:r>
              <a:rPr lang="en-US" sz="6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rPr>
              <a:t> oat </a:t>
            </a:r>
            <a:r>
              <a:rPr lang="en-US" sz="66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rPr>
              <a:t>oăt</a:t>
            </a:r>
            <a:endParaRPr lang="en-US" sz="60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-211" panose="020B0803050302020204" pitchFamily="34" charset="0"/>
            </a:endParaRPr>
          </a:p>
        </p:txBody>
      </p:sp>
      <p:pic>
        <p:nvPicPr>
          <p:cNvPr id="32" name="16">
            <a:extLst>
              <a:ext uri="{FF2B5EF4-FFF2-40B4-BE49-F238E27FC236}">
                <a16:creationId xmlns:a16="http://schemas.microsoft.com/office/drawing/2014/main" id="{CCA7047B-9C89-4542-A73B-14003028EB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" y="3304971"/>
            <a:ext cx="9208509" cy="36011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EC853C6-DEB0-4660-A469-CDA350CE8638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AF605E18-1D97-4626-BDFC-CD465865509B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17">
            <a:extLst>
              <a:ext uri="{FF2B5EF4-FFF2-40B4-BE49-F238E27FC236}">
                <a16:creationId xmlns:a16="http://schemas.microsoft.com/office/drawing/2014/main" id="{C62255E3-741D-4251-B987-D18A6EB2DC28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9">
            <a:extLst>
              <a:ext uri="{FF2B5EF4-FFF2-40B4-BE49-F238E27FC236}">
                <a16:creationId xmlns:a16="http://schemas.microsoft.com/office/drawing/2014/main" id="{6A6F649D-D873-4AF5-977B-63FA07F49AA3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1">
            <a:extLst>
              <a:ext uri="{FF2B5EF4-FFF2-40B4-BE49-F238E27FC236}">
                <a16:creationId xmlns:a16="http://schemas.microsoft.com/office/drawing/2014/main" id="{21241156-31A6-42C9-97A1-800EEABB3FE8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22">
            <a:extLst>
              <a:ext uri="{FF2B5EF4-FFF2-40B4-BE49-F238E27FC236}">
                <a16:creationId xmlns:a16="http://schemas.microsoft.com/office/drawing/2014/main" id="{C5EF40C6-A2B0-464C-A33F-976CF7F6A8B1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24">
            <a:extLst>
              <a:ext uri="{FF2B5EF4-FFF2-40B4-BE49-F238E27FC236}">
                <a16:creationId xmlns:a16="http://schemas.microsoft.com/office/drawing/2014/main" id="{C60D7FAF-64F3-475E-A469-52EE15742AF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25">
            <a:extLst>
              <a:ext uri="{FF2B5EF4-FFF2-40B4-BE49-F238E27FC236}">
                <a16:creationId xmlns:a16="http://schemas.microsoft.com/office/drawing/2014/main" id="{0D245204-2BE2-4C7B-B71A-05C8BDCE951D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26">
            <a:extLst>
              <a:ext uri="{FF2B5EF4-FFF2-40B4-BE49-F238E27FC236}">
                <a16:creationId xmlns:a16="http://schemas.microsoft.com/office/drawing/2014/main" id="{5A8B545B-AB4F-435D-8632-09E66F5F4A4D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8">
            <a:extLst>
              <a:ext uri="{FF2B5EF4-FFF2-40B4-BE49-F238E27FC236}">
                <a16:creationId xmlns:a16="http://schemas.microsoft.com/office/drawing/2014/main" id="{19BA9246-039A-430C-8A5A-89A46CB20605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9">
            <a:extLst>
              <a:ext uri="{FF2B5EF4-FFF2-40B4-BE49-F238E27FC236}">
                <a16:creationId xmlns:a16="http://schemas.microsoft.com/office/drawing/2014/main" id="{1A8F60C1-C12C-4003-AE43-04B8864F78E5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30">
            <a:extLst>
              <a:ext uri="{FF2B5EF4-FFF2-40B4-BE49-F238E27FC236}">
                <a16:creationId xmlns:a16="http://schemas.microsoft.com/office/drawing/2014/main" id="{F7F382BD-9092-44E1-A31A-C2E1B703E085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31">
            <a:extLst>
              <a:ext uri="{FF2B5EF4-FFF2-40B4-BE49-F238E27FC236}">
                <a16:creationId xmlns:a16="http://schemas.microsoft.com/office/drawing/2014/main" id="{83AA7068-1391-4221-BB0F-E69D6A5A3C3F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32">
            <a:extLst>
              <a:ext uri="{FF2B5EF4-FFF2-40B4-BE49-F238E27FC236}">
                <a16:creationId xmlns:a16="http://schemas.microsoft.com/office/drawing/2014/main" id="{82E26FA3-CD18-4A40-8D46-3DD64D41107E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33">
            <a:extLst>
              <a:ext uri="{FF2B5EF4-FFF2-40B4-BE49-F238E27FC236}">
                <a16:creationId xmlns:a16="http://schemas.microsoft.com/office/drawing/2014/main" id="{496E5DDE-48FF-4F11-86D0-372385928678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34">
            <a:extLst>
              <a:ext uri="{FF2B5EF4-FFF2-40B4-BE49-F238E27FC236}">
                <a16:creationId xmlns:a16="http://schemas.microsoft.com/office/drawing/2014/main" id="{C92265EB-4224-4D0F-8C1C-9D925A6E7703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35">
            <a:extLst>
              <a:ext uri="{FF2B5EF4-FFF2-40B4-BE49-F238E27FC236}">
                <a16:creationId xmlns:a16="http://schemas.microsoft.com/office/drawing/2014/main" id="{CEB7C63E-C3D5-4F33-9752-6F1665CACD70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36">
            <a:extLst>
              <a:ext uri="{FF2B5EF4-FFF2-40B4-BE49-F238E27FC236}">
                <a16:creationId xmlns:a16="http://schemas.microsoft.com/office/drawing/2014/main" id="{4D29D622-538D-4B0C-A8E9-2EEF73CA2755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37">
            <a:extLst>
              <a:ext uri="{FF2B5EF4-FFF2-40B4-BE49-F238E27FC236}">
                <a16:creationId xmlns:a16="http://schemas.microsoft.com/office/drawing/2014/main" id="{72217F45-2A85-4D8D-B2B5-938E1170B4DD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38">
            <a:extLst>
              <a:ext uri="{FF2B5EF4-FFF2-40B4-BE49-F238E27FC236}">
                <a16:creationId xmlns:a16="http://schemas.microsoft.com/office/drawing/2014/main" id="{DE95D65A-4D5D-497D-8AA5-EA75F7A87EFC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39">
            <a:extLst>
              <a:ext uri="{FF2B5EF4-FFF2-40B4-BE49-F238E27FC236}">
                <a16:creationId xmlns:a16="http://schemas.microsoft.com/office/drawing/2014/main" id="{545268A3-2FC6-4C45-A7A2-A446D5A929C1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23">
            <a:extLst>
              <a:ext uri="{FF2B5EF4-FFF2-40B4-BE49-F238E27FC236}">
                <a16:creationId xmlns:a16="http://schemas.microsoft.com/office/drawing/2014/main" id="{7646937A-D52E-46DD-B7D9-A65A8D6D1D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>
            <a:off x="2461967" y="911915"/>
            <a:ext cx="7268066" cy="4791301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Freeform 14"/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7154" y="1716810"/>
            <a:ext cx="4236683" cy="2515845"/>
          </a:xfrm>
          <a:prstGeom prst="rect">
            <a:avLst/>
          </a:prstGeom>
        </p:spPr>
      </p:pic>
      <p:pic>
        <p:nvPicPr>
          <p:cNvPr id="17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7CCF7-A7E3-4DFE-A91B-30C1D9164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30" y="2218331"/>
            <a:ext cx="3316569" cy="46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98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314325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46CF573-D01C-45D6-A7E3-C58663CC49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" y="27002"/>
            <a:ext cx="2437365" cy="144736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674102A-517B-49D7-B105-779A7A4909D0}"/>
              </a:ext>
            </a:extLst>
          </p:cNvPr>
          <p:cNvSpPr txBox="1"/>
          <p:nvPr/>
        </p:nvSpPr>
        <p:spPr>
          <a:xfrm>
            <a:off x="965121" y="1528206"/>
            <a:ext cx="2396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70C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oan</a:t>
            </a:r>
            <a:endParaRPr lang="en-US" sz="7200" dirty="0">
              <a:solidFill>
                <a:srgbClr val="0070C0"/>
              </a:solidFill>
              <a:latin typeface="HP-211" panose="020B0803050302020204" pitchFamily="34" charset="0"/>
              <a:ea typeface="Arial-Rounded" panose="020B0500000000000000" pitchFamily="34" charset="0"/>
              <a:cs typeface="Adobe Devanagari" panose="02040503050201020203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5C78D99-B0A7-4911-A539-773D01008473}"/>
              </a:ext>
            </a:extLst>
          </p:cNvPr>
          <p:cNvSpPr txBox="1"/>
          <p:nvPr/>
        </p:nvSpPr>
        <p:spPr>
          <a:xfrm>
            <a:off x="3277735" y="1528206"/>
            <a:ext cx="2720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B05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oăn</a:t>
            </a:r>
            <a:endParaRPr lang="en-US" sz="7200" dirty="0">
              <a:solidFill>
                <a:srgbClr val="00B050"/>
              </a:solidFill>
              <a:latin typeface="HP-211" panose="020B0803050302020204" pitchFamily="34" charset="0"/>
              <a:ea typeface="Arial-Rounded" panose="020B0500000000000000" pitchFamily="34" charset="0"/>
              <a:cs typeface="Adobe Devanagari" panose="02040503050201020203" pitchFamily="18" charset="0"/>
            </a:endParaRPr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2A937270-06A5-4E4A-A02F-95E7B0865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084310"/>
              </p:ext>
            </p:extLst>
          </p:nvPr>
        </p:nvGraphicFramePr>
        <p:xfrm>
          <a:off x="3828823" y="2899403"/>
          <a:ext cx="4482988" cy="236046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41494">
                  <a:extLst>
                    <a:ext uri="{9D8B030D-6E8A-4147-A177-3AD203B41FA5}">
                      <a16:colId xmlns:a16="http://schemas.microsoft.com/office/drawing/2014/main" val="3483858367"/>
                    </a:ext>
                  </a:extLst>
                </a:gridCol>
                <a:gridCol w="2241494">
                  <a:extLst>
                    <a:ext uri="{9D8B030D-6E8A-4147-A177-3AD203B41FA5}">
                      <a16:colId xmlns:a16="http://schemas.microsoft.com/office/drawing/2014/main" val="444957546"/>
                    </a:ext>
                  </a:extLst>
                </a:gridCol>
              </a:tblGrid>
              <a:tr h="1180232">
                <a:tc>
                  <a:txBody>
                    <a:bodyPr/>
                    <a:lstStyle/>
                    <a:p>
                      <a:pPr algn="ctr"/>
                      <a:endParaRPr lang="en-US" sz="7300" b="1" dirty="0">
                        <a:latin typeface="VNI-Avo" pitchFamily="2" charset="0"/>
                      </a:endParaRPr>
                    </a:p>
                  </a:txBody>
                  <a:tcPr marL="66696" marR="66696" marT="33348" marB="33348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3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66696" marR="66696" marT="33348" marB="33348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244548978"/>
                  </a:ext>
                </a:extLst>
              </a:tr>
              <a:tr h="1180232">
                <a:tc gridSpan="2">
                  <a:txBody>
                    <a:bodyPr/>
                    <a:lstStyle/>
                    <a:p>
                      <a:pPr algn="ctr"/>
                      <a:endParaRPr lang="en-US" sz="7300" b="1" dirty="0">
                        <a:latin typeface="VNI-Avo" pitchFamily="2" charset="0"/>
                      </a:endParaRPr>
                    </a:p>
                  </a:txBody>
                  <a:tcPr marL="66696" marR="66696" marT="33348" marB="33348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535904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35CAD028-B8E2-40DD-802B-3FA45B7B9E39}"/>
              </a:ext>
            </a:extLst>
          </p:cNvPr>
          <p:cNvSpPr txBox="1"/>
          <p:nvPr/>
        </p:nvSpPr>
        <p:spPr>
          <a:xfrm>
            <a:off x="3993605" y="2853782"/>
            <a:ext cx="20915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7000" dirty="0">
              <a:latin typeface="HP-211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C4B5070-6480-4B9E-B1AD-318E62D2B501}"/>
              </a:ext>
            </a:extLst>
          </p:cNvPr>
          <p:cNvSpPr txBox="1"/>
          <p:nvPr/>
        </p:nvSpPr>
        <p:spPr>
          <a:xfrm>
            <a:off x="6248487" y="2859598"/>
            <a:ext cx="20915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oan</a:t>
            </a:r>
            <a:endParaRPr lang="en-US" sz="7000" dirty="0">
              <a:solidFill>
                <a:srgbClr val="FF0000"/>
              </a:solidFill>
              <a:latin typeface="HP-211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1AEFE0E-0CB7-4FB3-933C-6D7997C276AE}"/>
              </a:ext>
            </a:extLst>
          </p:cNvPr>
          <p:cNvSpPr txBox="1"/>
          <p:nvPr/>
        </p:nvSpPr>
        <p:spPr>
          <a:xfrm>
            <a:off x="3818335" y="4007238"/>
            <a:ext cx="444801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0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khoan</a:t>
            </a:r>
            <a:endParaRPr lang="en-US" sz="7000" dirty="0">
              <a:latin typeface="HP-211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8F4F49-B748-47D2-8FD0-96D8803AF7F0}"/>
              </a:ext>
            </a:extLst>
          </p:cNvPr>
          <p:cNvSpPr txBox="1"/>
          <p:nvPr/>
        </p:nvSpPr>
        <p:spPr>
          <a:xfrm>
            <a:off x="5574413" y="4004267"/>
            <a:ext cx="20915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oan</a:t>
            </a:r>
            <a:endParaRPr lang="en-US" sz="7000" dirty="0">
              <a:solidFill>
                <a:srgbClr val="FF0000"/>
              </a:solidFill>
              <a:latin typeface="HP-211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DBF33AA-C60F-4D65-9B25-329B490E9710}"/>
              </a:ext>
            </a:extLst>
          </p:cNvPr>
          <p:cNvSpPr txBox="1"/>
          <p:nvPr/>
        </p:nvSpPr>
        <p:spPr>
          <a:xfrm>
            <a:off x="5914695" y="1528206"/>
            <a:ext cx="2720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70C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oat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81F3500-FC0D-48CB-84AE-889CBEBCE85C}"/>
              </a:ext>
            </a:extLst>
          </p:cNvPr>
          <p:cNvSpPr txBox="1"/>
          <p:nvPr/>
        </p:nvSpPr>
        <p:spPr>
          <a:xfrm>
            <a:off x="8551655" y="1528206"/>
            <a:ext cx="2720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B05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oăt</a:t>
            </a:r>
            <a:endParaRPr lang="en-US" sz="7200" dirty="0">
              <a:solidFill>
                <a:srgbClr val="00B050"/>
              </a:solidFill>
              <a:latin typeface="HP-211" panose="020B0803050302020204" pitchFamily="34" charset="0"/>
              <a:ea typeface="Arial-Rounded" panose="020B0500000000000000" pitchFamily="34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08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4" grpId="0"/>
      <p:bldP spid="45" grpId="0"/>
      <p:bldP spid="46" grpId="0"/>
      <p:bldP spid="47" grpId="0"/>
      <p:bldP spid="5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291192" y="314325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7F1F540-EF17-4D0F-B661-2863204265D6}"/>
              </a:ext>
            </a:extLst>
          </p:cNvPr>
          <p:cNvGrpSpPr/>
          <p:nvPr/>
        </p:nvGrpSpPr>
        <p:grpSpPr>
          <a:xfrm>
            <a:off x="3087183" y="1174937"/>
            <a:ext cx="6017633" cy="2133470"/>
            <a:chOff x="2679097" y="624454"/>
            <a:chExt cx="6788728" cy="2401779"/>
          </a:xfrm>
        </p:grpSpPr>
        <p:grpSp>
          <p:nvGrpSpPr>
            <p:cNvPr id="62" name="1">
              <a:extLst>
                <a:ext uri="{FF2B5EF4-FFF2-40B4-BE49-F238E27FC236}">
                  <a16:creationId xmlns:a16="http://schemas.microsoft.com/office/drawing/2014/main" id="{9FE6504A-B568-431C-9F8A-950067D47A5A}"/>
                </a:ext>
              </a:extLst>
            </p:cNvPr>
            <p:cNvGrpSpPr/>
            <p:nvPr/>
          </p:nvGrpSpPr>
          <p:grpSpPr>
            <a:xfrm>
              <a:off x="2679097" y="624454"/>
              <a:ext cx="6788728" cy="2401779"/>
              <a:chOff x="3283530" y="624454"/>
              <a:chExt cx="6788728" cy="2401779"/>
            </a:xfrm>
          </p:grpSpPr>
          <p:sp>
            <p:nvSpPr>
              <p:cNvPr id="68" name="Rounded Rectangle 30">
                <a:extLst>
                  <a:ext uri="{FF2B5EF4-FFF2-40B4-BE49-F238E27FC236}">
                    <a16:creationId xmlns:a16="http://schemas.microsoft.com/office/drawing/2014/main" id="{F47CE634-9CD0-4943-8552-DB7E424381E5}"/>
                  </a:ext>
                </a:extLst>
              </p:cNvPr>
              <p:cNvSpPr/>
              <p:nvPr/>
            </p:nvSpPr>
            <p:spPr>
              <a:xfrm>
                <a:off x="3283531" y="624454"/>
                <a:ext cx="3172691" cy="1137779"/>
              </a:xfrm>
              <a:prstGeom prst="roundRect">
                <a:avLst/>
              </a:prstGeom>
              <a:solidFill>
                <a:srgbClr val="FBBE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69" name="Rounded Rectangle 31">
                <a:extLst>
                  <a:ext uri="{FF2B5EF4-FFF2-40B4-BE49-F238E27FC236}">
                    <a16:creationId xmlns:a16="http://schemas.microsoft.com/office/drawing/2014/main" id="{B178EA56-7E04-49A6-B08B-B76F823CF843}"/>
                  </a:ext>
                </a:extLst>
              </p:cNvPr>
              <p:cNvSpPr/>
              <p:nvPr/>
            </p:nvSpPr>
            <p:spPr>
              <a:xfrm>
                <a:off x="6899567" y="624454"/>
                <a:ext cx="3172691" cy="1137779"/>
              </a:xfrm>
              <a:prstGeom prst="roundRect">
                <a:avLst/>
              </a:prstGeom>
              <a:solidFill>
                <a:srgbClr val="FBBE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6" name="Rounded Rectangle 32">
                <a:extLst>
                  <a:ext uri="{FF2B5EF4-FFF2-40B4-BE49-F238E27FC236}">
                    <a16:creationId xmlns:a16="http://schemas.microsoft.com/office/drawing/2014/main" id="{FBBE9360-B99F-4FC0-97DC-4836E0ACE40C}"/>
                  </a:ext>
                </a:extLst>
              </p:cNvPr>
              <p:cNvSpPr/>
              <p:nvPr/>
            </p:nvSpPr>
            <p:spPr>
              <a:xfrm>
                <a:off x="6899567" y="1888455"/>
                <a:ext cx="3172691" cy="1137778"/>
              </a:xfrm>
              <a:prstGeom prst="roundRect">
                <a:avLst/>
              </a:prstGeom>
              <a:solidFill>
                <a:srgbClr val="BCE6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7656974D-666F-4E54-B642-09C8A62502FB}"/>
                  </a:ext>
                </a:extLst>
              </p:cNvPr>
              <p:cNvSpPr txBox="1"/>
              <p:nvPr/>
            </p:nvSpPr>
            <p:spPr>
              <a:xfrm>
                <a:off x="3687420" y="762456"/>
                <a:ext cx="2354897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hoạt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9B9C3E86-4BE6-4B2D-B787-C4843EB0558E}"/>
                  </a:ext>
                </a:extLst>
              </p:cNvPr>
              <p:cNvSpPr txBox="1"/>
              <p:nvPr/>
            </p:nvSpPr>
            <p:spPr>
              <a:xfrm>
                <a:off x="7220326" y="762457"/>
                <a:ext cx="2354897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khoát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A79E33A5-F967-462D-9951-A0128CAB44B2}"/>
                  </a:ext>
                </a:extLst>
              </p:cNvPr>
              <p:cNvSpPr txBox="1"/>
              <p:nvPr/>
            </p:nvSpPr>
            <p:spPr>
              <a:xfrm>
                <a:off x="7185689" y="2026456"/>
                <a:ext cx="2354897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xoan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91" name="Rounded Rectangle 28">
                <a:extLst>
                  <a:ext uri="{FF2B5EF4-FFF2-40B4-BE49-F238E27FC236}">
                    <a16:creationId xmlns:a16="http://schemas.microsoft.com/office/drawing/2014/main" id="{E161CCFD-14F5-47E2-ADC0-FA07604362EC}"/>
                  </a:ext>
                </a:extLst>
              </p:cNvPr>
              <p:cNvSpPr/>
              <p:nvPr/>
            </p:nvSpPr>
            <p:spPr>
              <a:xfrm>
                <a:off x="3283530" y="1888453"/>
                <a:ext cx="3172691" cy="1137778"/>
              </a:xfrm>
              <a:prstGeom prst="roundRect">
                <a:avLst/>
              </a:prstGeom>
              <a:solidFill>
                <a:srgbClr val="BCE6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7AC88FDA-9978-4134-B5F4-026FA97776A4}"/>
                  </a:ext>
                </a:extLst>
              </p:cNvPr>
              <p:cNvSpPr txBox="1"/>
              <p:nvPr/>
            </p:nvSpPr>
            <p:spPr>
              <a:xfrm>
                <a:off x="3528087" y="2026457"/>
                <a:ext cx="2627296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toán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</p:grpSp>
        <p:grpSp>
          <p:nvGrpSpPr>
            <p:cNvPr id="63" name="1-1">
              <a:extLst>
                <a:ext uri="{FF2B5EF4-FFF2-40B4-BE49-F238E27FC236}">
                  <a16:creationId xmlns:a16="http://schemas.microsoft.com/office/drawing/2014/main" id="{8E6F1061-AB3C-4460-80EA-B71C62AC0261}"/>
                </a:ext>
              </a:extLst>
            </p:cNvPr>
            <p:cNvGrpSpPr/>
            <p:nvPr/>
          </p:nvGrpSpPr>
          <p:grpSpPr>
            <a:xfrm>
              <a:off x="3620448" y="759401"/>
              <a:ext cx="5424205" cy="2133536"/>
              <a:chOff x="4219429" y="607523"/>
              <a:chExt cx="5424205" cy="2133536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88B2446-2377-44FB-BC06-6EAF11214E83}"/>
                  </a:ext>
                </a:extLst>
              </p:cNvPr>
              <p:cNvSpPr txBox="1"/>
              <p:nvPr/>
            </p:nvSpPr>
            <p:spPr>
              <a:xfrm>
                <a:off x="4414758" y="610601"/>
                <a:ext cx="1537857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HP-211" panose="020B0803050302020204" pitchFamily="34" charset="0"/>
                  </a:rPr>
                  <a:t>oat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63B38C7-D4BA-47A7-B3DE-CFCB753B3565}"/>
                  </a:ext>
                </a:extLst>
              </p:cNvPr>
              <p:cNvSpPr txBox="1"/>
              <p:nvPr/>
            </p:nvSpPr>
            <p:spPr>
              <a:xfrm>
                <a:off x="8105777" y="607523"/>
                <a:ext cx="1537857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HP-211" panose="020B0803050302020204" pitchFamily="34" charset="0"/>
                  </a:rPr>
                  <a:t>oat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9BA04D0-0756-4CEA-9492-6A31228C2C88}"/>
                  </a:ext>
                </a:extLst>
              </p:cNvPr>
              <p:cNvSpPr txBox="1"/>
              <p:nvPr/>
            </p:nvSpPr>
            <p:spPr>
              <a:xfrm>
                <a:off x="4219429" y="1874852"/>
                <a:ext cx="1469784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oan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D8329B6-A62C-459B-8722-DBCE74CBA972}"/>
                  </a:ext>
                </a:extLst>
              </p:cNvPr>
              <p:cNvSpPr txBox="1"/>
              <p:nvPr/>
            </p:nvSpPr>
            <p:spPr>
              <a:xfrm>
                <a:off x="7788560" y="1874585"/>
                <a:ext cx="1537857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oan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1B0DE61-30AA-479A-AD56-C64770D2650B}"/>
              </a:ext>
            </a:extLst>
          </p:cNvPr>
          <p:cNvGrpSpPr/>
          <p:nvPr/>
        </p:nvGrpSpPr>
        <p:grpSpPr>
          <a:xfrm>
            <a:off x="3087843" y="3432129"/>
            <a:ext cx="6039018" cy="2124041"/>
            <a:chOff x="2679097" y="3882931"/>
            <a:chExt cx="6812854" cy="2391168"/>
          </a:xfrm>
        </p:grpSpPr>
        <p:grpSp>
          <p:nvGrpSpPr>
            <p:cNvPr id="94" name="2">
              <a:extLst>
                <a:ext uri="{FF2B5EF4-FFF2-40B4-BE49-F238E27FC236}">
                  <a16:creationId xmlns:a16="http://schemas.microsoft.com/office/drawing/2014/main" id="{1F5A4800-FD20-4AF9-9595-6130FAE5E29A}"/>
                </a:ext>
              </a:extLst>
            </p:cNvPr>
            <p:cNvGrpSpPr/>
            <p:nvPr/>
          </p:nvGrpSpPr>
          <p:grpSpPr>
            <a:xfrm>
              <a:off x="2679097" y="3882931"/>
              <a:ext cx="6788728" cy="2391168"/>
              <a:chOff x="3283530" y="3882931"/>
              <a:chExt cx="6788728" cy="2391168"/>
            </a:xfrm>
          </p:grpSpPr>
          <p:sp>
            <p:nvSpPr>
              <p:cNvPr id="100" name="Rounded Rectangle 45">
                <a:extLst>
                  <a:ext uri="{FF2B5EF4-FFF2-40B4-BE49-F238E27FC236}">
                    <a16:creationId xmlns:a16="http://schemas.microsoft.com/office/drawing/2014/main" id="{272C7717-4693-4F30-B50C-236057E8ABE3}"/>
                  </a:ext>
                </a:extLst>
              </p:cNvPr>
              <p:cNvSpPr/>
              <p:nvPr/>
            </p:nvSpPr>
            <p:spPr>
              <a:xfrm>
                <a:off x="3283531" y="3882931"/>
                <a:ext cx="3172691" cy="1137778"/>
              </a:xfrm>
              <a:prstGeom prst="roundRect">
                <a:avLst/>
              </a:prstGeom>
              <a:solidFill>
                <a:srgbClr val="BDD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01" name="Rounded Rectangle 46">
                <a:extLst>
                  <a:ext uri="{FF2B5EF4-FFF2-40B4-BE49-F238E27FC236}">
                    <a16:creationId xmlns:a16="http://schemas.microsoft.com/office/drawing/2014/main" id="{B823AF91-3F01-4494-A620-16BB19210DE7}"/>
                  </a:ext>
                </a:extLst>
              </p:cNvPr>
              <p:cNvSpPr/>
              <p:nvPr/>
            </p:nvSpPr>
            <p:spPr>
              <a:xfrm>
                <a:off x="6899567" y="3882931"/>
                <a:ext cx="3172691" cy="1137778"/>
              </a:xfrm>
              <a:prstGeom prst="roundRect">
                <a:avLst/>
              </a:prstGeom>
              <a:solidFill>
                <a:srgbClr val="BDD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02" name="Rounded Rectangle 47">
                <a:extLst>
                  <a:ext uri="{FF2B5EF4-FFF2-40B4-BE49-F238E27FC236}">
                    <a16:creationId xmlns:a16="http://schemas.microsoft.com/office/drawing/2014/main" id="{BDD057E2-CE93-49AB-9709-4060267FAAEE}"/>
                  </a:ext>
                </a:extLst>
              </p:cNvPr>
              <p:cNvSpPr/>
              <p:nvPr/>
            </p:nvSpPr>
            <p:spPr>
              <a:xfrm>
                <a:off x="6899567" y="5136320"/>
                <a:ext cx="3172691" cy="1137779"/>
              </a:xfrm>
              <a:prstGeom prst="roundRect">
                <a:avLst/>
              </a:prstGeom>
              <a:solidFill>
                <a:srgbClr val="EDCF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6BEE30C-596A-46AC-B4EB-77020683E571}"/>
                  </a:ext>
                </a:extLst>
              </p:cNvPr>
              <p:cNvSpPr txBox="1"/>
              <p:nvPr/>
            </p:nvSpPr>
            <p:spPr>
              <a:xfrm>
                <a:off x="3685316" y="4020935"/>
                <a:ext cx="2425170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choắt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43AE79F-3E69-42C7-B191-E074CDB8C6F4}"/>
                  </a:ext>
                </a:extLst>
              </p:cNvPr>
              <p:cNvSpPr txBox="1"/>
              <p:nvPr/>
            </p:nvSpPr>
            <p:spPr>
              <a:xfrm>
                <a:off x="7301348" y="4020932"/>
                <a:ext cx="2425170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hoắt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FE492552-B0CF-411D-964B-DC495DB7ABA7}"/>
                  </a:ext>
                </a:extLst>
              </p:cNvPr>
              <p:cNvSpPr txBox="1"/>
              <p:nvPr/>
            </p:nvSpPr>
            <p:spPr>
              <a:xfrm>
                <a:off x="7294419" y="5274322"/>
                <a:ext cx="2425170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thoăn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106" name="Rounded Rectangle 43">
                <a:extLst>
                  <a:ext uri="{FF2B5EF4-FFF2-40B4-BE49-F238E27FC236}">
                    <a16:creationId xmlns:a16="http://schemas.microsoft.com/office/drawing/2014/main" id="{960E61D9-A1AE-4BEE-83C4-061B8FEE4FB1}"/>
                  </a:ext>
                </a:extLst>
              </p:cNvPr>
              <p:cNvSpPr/>
              <p:nvPr/>
            </p:nvSpPr>
            <p:spPr>
              <a:xfrm>
                <a:off x="3283530" y="5136320"/>
                <a:ext cx="3172691" cy="1137779"/>
              </a:xfrm>
              <a:prstGeom prst="roundRect">
                <a:avLst/>
              </a:prstGeom>
              <a:solidFill>
                <a:srgbClr val="EDCF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F47BB615-5346-40E1-BB13-86F3F862E98C}"/>
                  </a:ext>
                </a:extLst>
              </p:cNvPr>
              <p:cNvSpPr txBox="1"/>
              <p:nvPr/>
            </p:nvSpPr>
            <p:spPr>
              <a:xfrm>
                <a:off x="3553683" y="5274322"/>
                <a:ext cx="2705698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ngoằn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</p:grpSp>
        <p:grpSp>
          <p:nvGrpSpPr>
            <p:cNvPr id="95" name="2-2">
              <a:extLst>
                <a:ext uri="{FF2B5EF4-FFF2-40B4-BE49-F238E27FC236}">
                  <a16:creationId xmlns:a16="http://schemas.microsoft.com/office/drawing/2014/main" id="{E5E3A92D-391F-4B3B-B9B1-C83560BD5FA8}"/>
                </a:ext>
              </a:extLst>
            </p:cNvPr>
            <p:cNvGrpSpPr/>
            <p:nvPr/>
          </p:nvGrpSpPr>
          <p:grpSpPr>
            <a:xfrm>
              <a:off x="3991496" y="4020703"/>
              <a:ext cx="5500455" cy="2119052"/>
              <a:chOff x="4595929" y="4020703"/>
              <a:chExt cx="5500455" cy="2119052"/>
            </a:xfrm>
          </p:grpSpPr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BEDA5813-4DF6-4E95-8F34-E98A5093DCB2}"/>
                  </a:ext>
                </a:extLst>
              </p:cNvPr>
              <p:cNvSpPr txBox="1"/>
              <p:nvPr/>
            </p:nvSpPr>
            <p:spPr>
              <a:xfrm>
                <a:off x="4660314" y="4020703"/>
                <a:ext cx="1373258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oăt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BD07005A-C3F4-47E1-96D3-58B1FCBD1505}"/>
                  </a:ext>
                </a:extLst>
              </p:cNvPr>
              <p:cNvSpPr txBox="1"/>
              <p:nvPr/>
            </p:nvSpPr>
            <p:spPr>
              <a:xfrm>
                <a:off x="8069854" y="4021463"/>
                <a:ext cx="1469414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oăt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D9E6C9C3-71F5-46B0-8662-AB57BB415EB7}"/>
                  </a:ext>
                </a:extLst>
              </p:cNvPr>
              <p:cNvSpPr txBox="1"/>
              <p:nvPr/>
            </p:nvSpPr>
            <p:spPr>
              <a:xfrm>
                <a:off x="4595929" y="5273546"/>
                <a:ext cx="1936169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oăn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F2A72613-9AAF-4E3C-919B-EF483A6ADDC2}"/>
                  </a:ext>
                </a:extLst>
              </p:cNvPr>
              <p:cNvSpPr txBox="1"/>
              <p:nvPr/>
            </p:nvSpPr>
            <p:spPr>
              <a:xfrm>
                <a:off x="8087468" y="5273277"/>
                <a:ext cx="2008916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oăn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</p:grpSp>
      </p:grpSp>
      <p:pic>
        <p:nvPicPr>
          <p:cNvPr id="108" name="Picture 107">
            <a:extLst>
              <a:ext uri="{FF2B5EF4-FFF2-40B4-BE49-F238E27FC236}">
                <a16:creationId xmlns:a16="http://schemas.microsoft.com/office/drawing/2014/main" id="{BA560C67-6BA1-4DE7-8778-CC7414D03D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" y="27002"/>
            <a:ext cx="2437365" cy="144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3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314325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CB6DD9D-0047-49DF-82FD-E47927E799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3" y="27002"/>
            <a:ext cx="2437365" cy="14473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7BA0782-0E0C-4F39-B3F0-21590DF61EF1}"/>
              </a:ext>
            </a:extLst>
          </p:cNvPr>
          <p:cNvSpPr txBox="1"/>
          <p:nvPr/>
        </p:nvSpPr>
        <p:spPr>
          <a:xfrm>
            <a:off x="469489" y="4253406"/>
            <a:ext cx="27916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HP-211" panose="020B0803050302020204" pitchFamily="34" charset="0"/>
              </a:rPr>
              <a:t>hoa</a:t>
            </a:r>
            <a:r>
              <a:rPr lang="en-US" sz="3400" dirty="0">
                <a:latin typeface="HP-211" panose="020B0803050302020204" pitchFamily="34" charset="0"/>
              </a:rPr>
              <a:t> </a:t>
            </a:r>
            <a:r>
              <a:rPr lang="en-US" sz="3400" dirty="0" err="1">
                <a:latin typeface="HP-211" panose="020B0803050302020204" pitchFamily="34" charset="0"/>
              </a:rPr>
              <a:t>xoan</a:t>
            </a:r>
            <a:endParaRPr lang="en-US" sz="3400" dirty="0">
              <a:latin typeface="HP-211" panose="020B08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45683D-CD8F-4BE0-A188-E0B74A8A7E1D}"/>
              </a:ext>
            </a:extLst>
          </p:cNvPr>
          <p:cNvSpPr txBox="1"/>
          <p:nvPr/>
        </p:nvSpPr>
        <p:spPr>
          <a:xfrm>
            <a:off x="3553195" y="4255124"/>
            <a:ext cx="29251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HP-211" panose="020B0803050302020204" pitchFamily="34" charset="0"/>
              </a:rPr>
              <a:t>tóc</a:t>
            </a:r>
            <a:r>
              <a:rPr lang="en-US" sz="3400" dirty="0">
                <a:latin typeface="HP-211" panose="020B0803050302020204" pitchFamily="34" charset="0"/>
              </a:rPr>
              <a:t> </a:t>
            </a:r>
            <a:r>
              <a:rPr lang="en-US" sz="3400" dirty="0" err="1">
                <a:latin typeface="HP-211" panose="020B0803050302020204" pitchFamily="34" charset="0"/>
              </a:rPr>
              <a:t>xoăn</a:t>
            </a:r>
            <a:endParaRPr lang="en-US" sz="3400" dirty="0">
              <a:latin typeface="HP-211" panose="020B08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3B66CC-5CA8-46BB-95D0-97206D40DA25}"/>
              </a:ext>
            </a:extLst>
          </p:cNvPr>
          <p:cNvSpPr txBox="1"/>
          <p:nvPr/>
        </p:nvSpPr>
        <p:spPr>
          <a:xfrm>
            <a:off x="6562555" y="4253406"/>
            <a:ext cx="35171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HP-211" panose="020B0803050302020204" pitchFamily="34" charset="0"/>
              </a:rPr>
              <a:t>hoạt</a:t>
            </a:r>
            <a:r>
              <a:rPr lang="en-US" sz="3400" dirty="0">
                <a:latin typeface="HP-211" panose="020B0803050302020204" pitchFamily="34" charset="0"/>
              </a:rPr>
              <a:t> </a:t>
            </a:r>
            <a:r>
              <a:rPr lang="en-US" sz="3400" dirty="0" err="1">
                <a:latin typeface="HP-211" panose="020B0803050302020204" pitchFamily="34" charset="0"/>
              </a:rPr>
              <a:t>hình</a:t>
            </a:r>
            <a:endParaRPr lang="en-US" sz="3400" dirty="0">
              <a:latin typeface="HP-211" panose="020B08030503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423FA6-89AD-461B-B954-F9AF20501DA1}"/>
              </a:ext>
            </a:extLst>
          </p:cNvPr>
          <p:cNvSpPr/>
          <p:nvPr/>
        </p:nvSpPr>
        <p:spPr>
          <a:xfrm>
            <a:off x="4610068" y="4275571"/>
            <a:ext cx="104387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 err="1">
                <a:solidFill>
                  <a:srgbClr val="FF0000"/>
                </a:solidFill>
                <a:latin typeface="HP-211" panose="020B0803050302020204" pitchFamily="34" charset="0"/>
              </a:rPr>
              <a:t>oăn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884E423-13C3-49E5-8EC3-9D9710517CCE}"/>
              </a:ext>
            </a:extLst>
          </p:cNvPr>
          <p:cNvSpPr/>
          <p:nvPr/>
        </p:nvSpPr>
        <p:spPr>
          <a:xfrm>
            <a:off x="6828548" y="4277082"/>
            <a:ext cx="92845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HP-211" panose="020B0803050302020204" pitchFamily="34" charset="0"/>
              </a:rPr>
              <a:t>oat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E15BB32-806C-4CA1-8AA5-FAFD4D7793F3}"/>
              </a:ext>
            </a:extLst>
          </p:cNvPr>
          <p:cNvSpPr/>
          <p:nvPr/>
        </p:nvSpPr>
        <p:spPr>
          <a:xfrm>
            <a:off x="1655795" y="4275571"/>
            <a:ext cx="104387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 err="1">
                <a:solidFill>
                  <a:srgbClr val="FF0000"/>
                </a:solidFill>
                <a:latin typeface="HP-211" panose="020B0803050302020204" pitchFamily="34" charset="0"/>
              </a:rPr>
              <a:t>oan</a:t>
            </a:r>
            <a:endParaRPr lang="en-US" sz="3400" dirty="0">
              <a:solidFill>
                <a:srgbClr val="FF0000"/>
              </a:solidFill>
            </a:endParaRPr>
          </a:p>
        </p:txBody>
      </p:sp>
      <p:pic>
        <p:nvPicPr>
          <p:cNvPr id="23" name="Picture 4" descr="Girl Toddler Sitting - Free photo on Pixabay">
            <a:extLst>
              <a:ext uri="{FF2B5EF4-FFF2-40B4-BE49-F238E27FC236}">
                <a16:creationId xmlns:a16="http://schemas.microsoft.com/office/drawing/2014/main" id="{57AFD676-88B3-41F6-8CE8-F285A4EFB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3" t="17617" r="5435" b="47729"/>
          <a:stretch/>
        </p:blipFill>
        <p:spPr bwMode="auto">
          <a:xfrm>
            <a:off x="3295498" y="2192602"/>
            <a:ext cx="2642142" cy="1911373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1467 - MÙA HOA ĐU* » Thiều Gia Thi Văn Tuyển Tập Lục">
            <a:extLst>
              <a:ext uri="{FF2B5EF4-FFF2-40B4-BE49-F238E27FC236}">
                <a16:creationId xmlns:a16="http://schemas.microsoft.com/office/drawing/2014/main" id="{C1A8BCD3-9DEF-460F-A446-B4CC5C0339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5" t="9889" b="8007"/>
          <a:stretch/>
        </p:blipFill>
        <p:spPr bwMode="auto">
          <a:xfrm>
            <a:off x="350403" y="2200400"/>
            <a:ext cx="2548497" cy="1871713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Downloadable colouring in sheets for home | National Trust">
            <a:extLst>
              <a:ext uri="{FF2B5EF4-FFF2-40B4-BE49-F238E27FC236}">
                <a16:creationId xmlns:a16="http://schemas.microsoft.com/office/drawing/2014/main" id="{D39ADE26-C1FC-4009-AB7A-446C2E999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197" y="2192602"/>
            <a:ext cx="2548497" cy="1911373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2B35AA-984B-4AD4-BB3A-36F673B845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4238" y="2192602"/>
            <a:ext cx="2565360" cy="1911373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4CAA6A8-87ED-42CC-ADC0-3DCC6D79A4FF}"/>
              </a:ext>
            </a:extLst>
          </p:cNvPr>
          <p:cNvSpPr txBox="1"/>
          <p:nvPr/>
        </p:nvSpPr>
        <p:spPr>
          <a:xfrm>
            <a:off x="9336303" y="4231845"/>
            <a:ext cx="35171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HP-211" panose="020B0803050302020204" pitchFamily="34" charset="0"/>
              </a:rPr>
              <a:t>nhọn</a:t>
            </a:r>
            <a:r>
              <a:rPr lang="en-US" sz="3400" dirty="0">
                <a:latin typeface="HP-211" panose="020B0803050302020204" pitchFamily="34" charset="0"/>
              </a:rPr>
              <a:t> </a:t>
            </a:r>
            <a:r>
              <a:rPr lang="en-US" sz="3400" dirty="0" err="1">
                <a:latin typeface="HP-211" panose="020B0803050302020204" pitchFamily="34" charset="0"/>
              </a:rPr>
              <a:t>hoắt</a:t>
            </a:r>
            <a:endParaRPr lang="en-US" sz="3400" dirty="0">
              <a:latin typeface="HP-211" panose="020B08030503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3A2178C-5157-4F76-8760-1B6E38A4E4B1}"/>
              </a:ext>
            </a:extLst>
          </p:cNvPr>
          <p:cNvSpPr/>
          <p:nvPr/>
        </p:nvSpPr>
        <p:spPr>
          <a:xfrm>
            <a:off x="10809181" y="4253406"/>
            <a:ext cx="92845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 err="1">
                <a:solidFill>
                  <a:srgbClr val="FF0000"/>
                </a:solidFill>
                <a:latin typeface="HP-211" panose="020B0803050302020204" pitchFamily="34" charset="0"/>
              </a:rPr>
              <a:t>oăt</a:t>
            </a:r>
            <a:endParaRPr lang="en-US" sz="3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05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442</Words>
  <Application>Microsoft Office PowerPoint</Application>
  <PresentationFormat>Widescreen</PresentationFormat>
  <Paragraphs>65</Paragraphs>
  <Slides>24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.VnAvant</vt:lpstr>
      <vt:lpstr>Arial</vt:lpstr>
      <vt:lpstr>Arial-Rounded</vt:lpstr>
      <vt:lpstr>Calibri</vt:lpstr>
      <vt:lpstr>Calibri Light</vt:lpstr>
      <vt:lpstr>HP-211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 pham</dc:creator>
  <cp:lastModifiedBy>Ms Quyen</cp:lastModifiedBy>
  <cp:revision>23</cp:revision>
  <dcterms:created xsi:type="dcterms:W3CDTF">2021-07-08T07:42:27Z</dcterms:created>
  <dcterms:modified xsi:type="dcterms:W3CDTF">2023-12-19T15:06:50Z</dcterms:modified>
</cp:coreProperties>
</file>