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5291" cy="6858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994880" y="1441892"/>
            <a:ext cx="5515892" cy="2189677"/>
            <a:chOff x="1868199" y="2395527"/>
            <a:chExt cx="8788757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1868199" y="2395527"/>
              <a:ext cx="8788757" cy="2919569"/>
            </a:xfrm>
            <a:prstGeom prst="roundRect">
              <a:avLst/>
            </a:prstGeom>
            <a:grp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48D38-8BBE-48DF-97C2-9245ECC93D93}"/>
                </a:ext>
              </a:extLst>
            </p:cNvPr>
            <p:cNvSpPr txBox="1"/>
            <p:nvPr/>
          </p:nvSpPr>
          <p:spPr>
            <a:xfrm>
              <a:off x="3553836" y="2641091"/>
              <a:ext cx="517670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9624A9-5175-4996-8B97-76546D990D60}"/>
                </a:ext>
              </a:extLst>
            </p:cNvPr>
            <p:cNvSpPr txBox="1"/>
            <p:nvPr/>
          </p:nvSpPr>
          <p:spPr>
            <a:xfrm>
              <a:off x="1873099" y="3693480"/>
              <a:ext cx="871143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6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71:</a:t>
              </a:r>
              <a:r>
                <a:rPr lang="en-US" sz="6000" b="1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4500" dirty="0" err="1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ươc</a:t>
              </a:r>
              <a:r>
                <a:rPr lang="en-US" sz="45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450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ươt  </a:t>
              </a:r>
              <a:endParaRPr lang="en-US" sz="4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pic>
        <p:nvPicPr>
          <p:cNvPr id="9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912" y="4400372"/>
            <a:ext cx="1849596" cy="1300016"/>
          </a:xfrm>
          <a:prstGeom prst="rect">
            <a:avLst/>
          </a:prstGeom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053" y="4390269"/>
            <a:ext cx="1970802" cy="1388593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1295400" y="1447800"/>
            <a:ext cx="7000109" cy="279966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3146815" y="2598565"/>
            <a:ext cx="2974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ĐẠO ĐỨC 1</a:t>
            </a:r>
            <a:endParaRPr lang="en-US" sz="45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2763567" y="2034584"/>
            <a:ext cx="425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5901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vệ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sinh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trường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lớp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524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“KHÔNG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D6E551-C4C0-49D1-B1DC-1EA33612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509442"/>
            <a:ext cx="7223157" cy="5652346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598" y="6161788"/>
            <a:ext cx="722315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486" y="1371600"/>
            <a:ext cx="7637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chúng</a:t>
            </a:r>
            <a:r>
              <a:rPr lang="en-US" sz="3200" dirty="0">
                <a:solidFill>
                  <a:srgbClr val="0000FF"/>
                </a:solidFill>
              </a:rPr>
              <a:t> ta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vệ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87" y="1196180"/>
            <a:ext cx="852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CA940-078E-4C9E-81D8-9ED4E22C2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42" y="2667000"/>
            <a:ext cx="6239916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37" y="1599337"/>
            <a:ext cx="8874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2F49A9-4EFC-47A3-9398-63FE11C0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28" y="3200400"/>
            <a:ext cx="7489543" cy="25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4509" y="3318163"/>
            <a:ext cx="7620001" cy="134752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509" y="3453315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191000" y="5257800"/>
            <a:ext cx="1562100" cy="129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179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.VnAvant</vt:lpstr>
      <vt:lpstr>.VnUniverse</vt:lpstr>
      <vt:lpstr>Arial</vt:lpstr>
      <vt:lpstr>Arial-Rounded</vt:lpstr>
      <vt:lpstr>Calibri</vt:lpstr>
      <vt:lpstr>HP001 TD 4H</vt:lpstr>
      <vt:lpstr>HP-087</vt:lpstr>
      <vt:lpstr>HP-089</vt:lpstr>
      <vt:lpstr>HP-211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ASUS</cp:lastModifiedBy>
  <cp:revision>23</cp:revision>
  <dcterms:created xsi:type="dcterms:W3CDTF">2006-08-16T00:00:00Z</dcterms:created>
  <dcterms:modified xsi:type="dcterms:W3CDTF">2023-12-13T09:13:41Z</dcterms:modified>
</cp:coreProperties>
</file>