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16" r:id="rId2"/>
    <p:sldId id="298" r:id="rId3"/>
    <p:sldId id="259" r:id="rId4"/>
    <p:sldId id="260" r:id="rId5"/>
    <p:sldId id="299" r:id="rId6"/>
    <p:sldId id="300" r:id="rId7"/>
    <p:sldId id="324" r:id="rId8"/>
    <p:sldId id="323" r:id="rId9"/>
    <p:sldId id="318" r:id="rId10"/>
    <p:sldId id="321" r:id="rId11"/>
    <p:sldId id="322" r:id="rId12"/>
    <p:sldId id="294" r:id="rId13"/>
    <p:sldId id="319" r:id="rId14"/>
    <p:sldId id="320" r:id="rId15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9359"/>
    <a:srgbClr val="FFACAB"/>
    <a:srgbClr val="40CAC2"/>
    <a:srgbClr val="C4D946"/>
    <a:srgbClr val="A3E2F1"/>
    <a:srgbClr val="F7EE13"/>
    <a:srgbClr val="FFF3F3"/>
    <a:srgbClr val="FFD7D7"/>
    <a:srgbClr val="FFF03E"/>
    <a:srgbClr val="CFEA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4660"/>
  </p:normalViewPr>
  <p:slideViewPr>
    <p:cSldViewPr snapToGrid="0">
      <p:cViewPr varScale="1">
        <p:scale>
          <a:sx n="43" d="100"/>
          <a:sy n="43" d="100"/>
        </p:scale>
        <p:origin x="82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pPr/>
              <a:t>2023/11/27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42770" y="1431824"/>
            <a:ext cx="6872756" cy="3865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588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377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078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0888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7628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098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491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2602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013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642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499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929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329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026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2023/11/27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2023/11/27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2023/11/27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2023/11/27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2023/11/27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2023/11/27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2023/11/27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2023/11/27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2023/11/27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2023/11/27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3.jpeg"/><Relationship Id="rId4" Type="http://schemas.openxmlformats.org/officeDocument/2006/relationships/image" Target="../media/image14.png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1895" y="1905635"/>
            <a:ext cx="6851650" cy="4726940"/>
          </a:xfrm>
          <a:prstGeom prst="rect">
            <a:avLst/>
          </a:prstGeom>
        </p:spPr>
      </p:pic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80670" y="-6985"/>
            <a:ext cx="4154170" cy="2347595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14655" y="3331210"/>
            <a:ext cx="4174490" cy="2952115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0760" y="829310"/>
            <a:ext cx="7187565" cy="1394460"/>
          </a:xfrm>
          <a:prstGeom prst="rect">
            <a:avLst/>
          </a:prstGeom>
        </p:spPr>
      </p:pic>
      <p:pic>
        <p:nvPicPr>
          <p:cNvPr id="5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8947" y="-997585"/>
            <a:ext cx="812800" cy="812800"/>
          </a:xfrm>
          <a:prstGeom prst="rect">
            <a:avLst/>
          </a:prstGeom>
        </p:spPr>
      </p:pic>
      <p:sp>
        <p:nvSpPr>
          <p:cNvPr id="10" name="文本框 32">
            <a:extLst>
              <a:ext uri="{FF2B5EF4-FFF2-40B4-BE49-F238E27FC236}">
                <a16:creationId xmlns:a16="http://schemas.microsoft.com/office/drawing/2014/main" id="{A1E1DA86-D023-4237-A2F1-81D300A301BF}"/>
              </a:ext>
            </a:extLst>
          </p:cNvPr>
          <p:cNvSpPr txBox="1"/>
          <p:nvPr/>
        </p:nvSpPr>
        <p:spPr>
          <a:xfrm>
            <a:off x="5717540" y="3116205"/>
            <a:ext cx="5631778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 12: </a:t>
            </a:r>
            <a:endParaRPr kumimoji="0" lang="en-US" altLang="zh-CN" sz="36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Giữ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gìn trật tự trong trường, lớp</a:t>
            </a:r>
          </a:p>
        </p:txBody>
      </p:sp>
      <p:sp>
        <p:nvSpPr>
          <p:cNvPr id="11" name="TextBox 10">
            <a:extLst/>
          </p:cNvPr>
          <p:cNvSpPr txBox="1"/>
          <p:nvPr/>
        </p:nvSpPr>
        <p:spPr>
          <a:xfrm>
            <a:off x="5951329" y="2518275"/>
            <a:ext cx="4906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8F08DB3B-95A9-4752-BDDE-E55682F7D099}"/>
              </a:ext>
            </a:extLst>
          </p:cNvPr>
          <p:cNvSpPr/>
          <p:nvPr/>
        </p:nvSpPr>
        <p:spPr>
          <a:xfrm>
            <a:off x="2364561" y="76741"/>
            <a:ext cx="8150086" cy="990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DD546FCC-ED5F-49C5-B131-E25DF830D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07833" y="1528762"/>
            <a:ext cx="3886200" cy="267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64D9202D-4D3C-46CF-A9D4-AE735CE16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98017" y="1592510"/>
            <a:ext cx="3486150" cy="2423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00542D65-0E3D-4F5D-B380-E668BC8B5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46788" y="3958275"/>
            <a:ext cx="4114800" cy="27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2965B141-600C-454B-82D2-78665A6331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6899" y="1221148"/>
            <a:ext cx="839125" cy="7427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DC7366CA-4509-489B-978E-2E97B1F869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5095" y="4882593"/>
            <a:ext cx="865188" cy="7657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Content Placeholder 10">
            <a:extLst>
              <a:ext uri="{FF2B5EF4-FFF2-40B4-BE49-F238E27FC236}">
                <a16:creationId xmlns:a16="http://schemas.microsoft.com/office/drawing/2014/main" id="{D7CD53B1-803C-4EF7-A1C5-FCCE8654E1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647" y="990601"/>
            <a:ext cx="839126" cy="7814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Content Placeholder 3" descr="22.jpg">
            <a:extLst>
              <a:ext uri="{FF2B5EF4-FFF2-40B4-BE49-F238E27FC236}">
                <a16:creationId xmlns:a16="http://schemas.microsoft.com/office/drawing/2014/main" id="{B500667C-9EA0-4EDA-AB5F-AC16BEB7E8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548" y="183485"/>
            <a:ext cx="2124077" cy="9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5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3495041" y="1907540"/>
            <a:ext cx="52019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fontAlgn="base"/>
            <a:r>
              <a:rPr lang="zh-CN" altLang="en-US" sz="44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校园简介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sp>
        <p:nvSpPr>
          <p:cNvPr id="3" name="文本框 11"/>
          <p:cNvSpPr txBox="1"/>
          <p:nvPr/>
        </p:nvSpPr>
        <p:spPr>
          <a:xfrm>
            <a:off x="3312796" y="653415"/>
            <a:ext cx="5567680" cy="1322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PART </a:t>
            </a:r>
            <a:r>
              <a:rPr lang="en-US" altLang="zh-CN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1</a:t>
            </a: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DF4C4E-DCA6-46BD-8AB5-6C34310FDC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711" y="1197237"/>
            <a:ext cx="5385972" cy="319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7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BD50BBC5-4F9D-4599-9308-C5E8FFF774F1}"/>
              </a:ext>
            </a:extLst>
          </p:cNvPr>
          <p:cNvSpPr/>
          <p:nvPr/>
        </p:nvSpPr>
        <p:spPr>
          <a:xfrm>
            <a:off x="3124751" y="152400"/>
            <a:ext cx="7821543" cy="762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5EAE5B37-6566-466D-B4D3-99189EA93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3125" y="1980021"/>
            <a:ext cx="4262678" cy="3049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3EFDC7F8-8466-4BDC-A4D3-96FDFC249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3352800"/>
            <a:ext cx="4520629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F74B5F-E86E-4E83-9897-FE3D01E208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6" y="-111981"/>
            <a:ext cx="2033536" cy="1205497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A4A7AD1E-B67F-4028-BD4E-701577B3B533}"/>
              </a:ext>
            </a:extLst>
          </p:cNvPr>
          <p:cNvSpPr/>
          <p:nvPr/>
        </p:nvSpPr>
        <p:spPr>
          <a:xfrm>
            <a:off x="6272800" y="1145134"/>
            <a:ext cx="4147378" cy="1669774"/>
          </a:xfrm>
          <a:prstGeom prst="cloudCallout">
            <a:avLst>
              <a:gd name="adj1" fmla="val -54703"/>
              <a:gd name="adj2" fmla="val 632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Em cùng các bạn nhắc nhau luôn giữ trật tự trong trường lớp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2"/>
          <a:stretch/>
        </p:blipFill>
        <p:spPr bwMode="auto">
          <a:xfrm>
            <a:off x="282068" y="3382994"/>
            <a:ext cx="3451003" cy="286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88197" y="4471391"/>
            <a:ext cx="3406140" cy="21374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338E42-2B3B-4DA5-8648-5E8D34F4BEB2}"/>
              </a:ext>
            </a:extLst>
          </p:cNvPr>
          <p:cNvSpPr txBox="1"/>
          <p:nvPr/>
        </p:nvSpPr>
        <p:spPr>
          <a:xfrm>
            <a:off x="2344372" y="521232"/>
            <a:ext cx="6858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ular Callout 6">
            <a:extLst>
              <a:ext uri="{FF2B5EF4-FFF2-40B4-BE49-F238E27FC236}">
                <a16:creationId xmlns:a16="http://schemas.microsoft.com/office/drawing/2014/main" id="{A642904A-3AA4-4544-B8B4-1D7DDBDF3164}"/>
              </a:ext>
            </a:extLst>
          </p:cNvPr>
          <p:cNvSpPr/>
          <p:nvPr/>
        </p:nvSpPr>
        <p:spPr>
          <a:xfrm>
            <a:off x="5627369" y="1703294"/>
            <a:ext cx="4825477" cy="2768097"/>
          </a:xfrm>
          <a:prstGeom prst="wedgeRoundRectCallout">
            <a:avLst>
              <a:gd name="adj1" fmla="val -63814"/>
              <a:gd name="adj2" fmla="val 57754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74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445523" y="1053693"/>
            <a:ext cx="6851650" cy="3644265"/>
          </a:xfrm>
          <a:prstGeom prst="rect">
            <a:avLst/>
          </a:prstGeom>
        </p:spPr>
      </p:pic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5D9A70A2-6E07-471B-8CC1-4FEFC0F42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9851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805EEE9D-3C03-4661-B201-9D163EC37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6004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A54933D7-7B89-45A1-BBD1-A723C6850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203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85238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52425" y="3175"/>
            <a:ext cx="3467735" cy="1959610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81820" y="4902835"/>
            <a:ext cx="2299335" cy="1626235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6835" y="742122"/>
            <a:ext cx="8356083" cy="63823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F4AFE2-A887-4EF6-B7E2-C3F97A2827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661" y="1645008"/>
            <a:ext cx="3644348" cy="2727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Box 25"/>
          <p:cNvSpPr txBox="1"/>
          <p:nvPr/>
        </p:nvSpPr>
        <p:spPr>
          <a:xfrm flipH="1">
            <a:off x="3539490" y="3543935"/>
            <a:ext cx="2191385" cy="3987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dist" fontAlgn="base"/>
            <a:r>
              <a:rPr lang="zh-CN" altLang="en-US" sz="20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学期计划</a:t>
            </a:r>
            <a:endParaRPr lang="zh-CN" altLang="en-US" sz="2000" strike="noStrike" noProof="1">
              <a:solidFill>
                <a:schemeClr val="bg1"/>
              </a:solidFill>
              <a:effectLst/>
              <a:latin typeface="inpin heiti" charset="-122"/>
              <a:ea typeface="inpin heiti" charset="-122"/>
              <a:cs typeface="+mn-cs"/>
              <a:sym typeface="迷你简细行楷" panose="02010609000101010101" charset="-122"/>
            </a:endParaRPr>
          </a:p>
        </p:txBody>
      </p:sp>
      <p:pic>
        <p:nvPicPr>
          <p:cNvPr id="3" name="图片 2" descr="觅元素584a986cb28d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833437"/>
            <a:ext cx="2520315" cy="5420995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350" y="4486910"/>
            <a:ext cx="3070860" cy="2171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A75782-9FE1-47EF-A612-5D62D815CE81}"/>
              </a:ext>
            </a:extLst>
          </p:cNvPr>
          <p:cNvSpPr txBox="1"/>
          <p:nvPr/>
        </p:nvSpPr>
        <p:spPr>
          <a:xfrm>
            <a:off x="1709531" y="177517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“Nghe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3495041" y="1907540"/>
            <a:ext cx="52019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fontAlgn="base"/>
            <a:r>
              <a:rPr lang="zh-CN" altLang="en-US" sz="44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校园简介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sp>
        <p:nvSpPr>
          <p:cNvPr id="3" name="文本框 11"/>
          <p:cNvSpPr txBox="1"/>
          <p:nvPr/>
        </p:nvSpPr>
        <p:spPr>
          <a:xfrm>
            <a:off x="3312796" y="653415"/>
            <a:ext cx="5567680" cy="1322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PART </a:t>
            </a:r>
            <a:r>
              <a:rPr lang="en-US" altLang="zh-CN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1</a:t>
            </a: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B4720A-87C0-49B1-9A19-52D02A1971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74" y="867365"/>
            <a:ext cx="5212716" cy="37175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9" y="244455"/>
            <a:ext cx="1029471" cy="110196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46366" y="4903304"/>
            <a:ext cx="2010040" cy="19546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FC45F8-CD34-4A5E-9792-9E161848C2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9034">
            <a:off x="57218" y="126483"/>
            <a:ext cx="2293954" cy="11389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F16FC2-ECA2-4DD9-8A9B-2DA3AE4E65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489" r="3116"/>
          <a:stretch/>
        </p:blipFill>
        <p:spPr>
          <a:xfrm>
            <a:off x="2925225" y="1391923"/>
            <a:ext cx="7186185" cy="357124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724487-E10B-44E3-AB3A-A46E9513AC7D}"/>
              </a:ext>
            </a:extLst>
          </p:cNvPr>
          <p:cNvSpPr/>
          <p:nvPr/>
        </p:nvSpPr>
        <p:spPr>
          <a:xfrm>
            <a:off x="3284786" y="350438"/>
            <a:ext cx="6467061" cy="6910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0B01A0-1A61-4B3D-8A37-D5F54C3FDC46}"/>
              </a:ext>
            </a:extLst>
          </p:cNvPr>
          <p:cNvSpPr txBox="1"/>
          <p:nvPr/>
        </p:nvSpPr>
        <p:spPr>
          <a:xfrm>
            <a:off x="3737113" y="403573"/>
            <a:ext cx="52213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cần giữ trật tự khi nào?</a:t>
            </a:r>
            <a:endParaRPr lang="en-US" sz="32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559187A-FAAB-41EB-B6B9-0F49E97EA8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9034">
            <a:off x="57217" y="417494"/>
            <a:ext cx="2293954" cy="1138957"/>
          </a:xfrm>
          <a:prstGeom prst="rect">
            <a:avLst/>
          </a:prstGeom>
        </p:spPr>
      </p:pic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D110C9D0-C942-4808-8566-0548F19F818F}"/>
              </a:ext>
            </a:extLst>
          </p:cNvPr>
          <p:cNvSpPr/>
          <p:nvPr/>
        </p:nvSpPr>
        <p:spPr>
          <a:xfrm>
            <a:off x="2844084" y="211510"/>
            <a:ext cx="7162800" cy="990600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 descr="Capture">
            <a:extLst>
              <a:ext uri="{FF2B5EF4-FFF2-40B4-BE49-F238E27FC236}">
                <a16:creationId xmlns:a16="http://schemas.microsoft.com/office/drawing/2014/main" id="{8ADEC1F2-E316-4537-99D2-597F66329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4315" y="1583635"/>
            <a:ext cx="7162800" cy="407225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3BFC41A-B99C-4EDD-9BAB-271161C1D0C1}"/>
              </a:ext>
            </a:extLst>
          </p:cNvPr>
          <p:cNvSpPr/>
          <p:nvPr/>
        </p:nvSpPr>
        <p:spPr>
          <a:xfrm>
            <a:off x="3185133" y="5798875"/>
            <a:ext cx="6341164" cy="68911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gìn trật tự trong lớp giúp các em lắng nghe, tiếp thu được bài học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文本框 93"/>
          <p:cNvSpPr txBox="1"/>
          <p:nvPr/>
        </p:nvSpPr>
        <p:spPr>
          <a:xfrm>
            <a:off x="3495041" y="1907540"/>
            <a:ext cx="52019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fontAlgn="base"/>
            <a:r>
              <a:rPr lang="zh-CN" altLang="en-US" sz="44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校园简介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sp>
        <p:nvSpPr>
          <p:cNvPr id="3" name="文本框 11"/>
          <p:cNvSpPr txBox="1"/>
          <p:nvPr/>
        </p:nvSpPr>
        <p:spPr>
          <a:xfrm>
            <a:off x="3312796" y="653415"/>
            <a:ext cx="5567680" cy="1322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PART </a:t>
            </a:r>
            <a:r>
              <a:rPr lang="en-US" altLang="zh-CN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1</a:t>
            </a:r>
          </a:p>
        </p:txBody>
      </p:sp>
      <p:pic>
        <p:nvPicPr>
          <p:cNvPr id="13" name="Picture 2" descr="Hình ảnh có liên quan">
            <a:extLst>
              <a:ext uri="{FF2B5EF4-FFF2-40B4-BE49-F238E27FC236}">
                <a16:creationId xmlns:a16="http://schemas.microsoft.com/office/drawing/2014/main" id="{6A4804D6-6A97-41FB-943D-11C0FC760A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/>
        </p:blipFill>
        <p:spPr bwMode="auto">
          <a:xfrm>
            <a:off x="0" y="22225"/>
            <a:ext cx="12192000" cy="683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3AD025-7FA0-4FD6-8EF2-044EEF55AF1D}"/>
              </a:ext>
            </a:extLst>
          </p:cNvPr>
          <p:cNvSpPr txBox="1"/>
          <p:nvPr/>
        </p:nvSpPr>
        <p:spPr>
          <a:xfrm>
            <a:off x="1751552" y="2291715"/>
            <a:ext cx="7600955" cy="1425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90576">
              <a:defRPr/>
            </a:pPr>
            <a:r>
              <a:rPr lang="en-US" sz="8666" b="1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r0c0i Linotte" pitchFamily="2" charset="0"/>
              </a:rPr>
              <a:t>Nghỉ</a:t>
            </a:r>
            <a:r>
              <a:rPr lang="en-US" sz="8666" b="1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r0c0i Linotte" pitchFamily="2" charset="0"/>
              </a:rPr>
              <a:t> </a:t>
            </a:r>
            <a:r>
              <a:rPr lang="en-US" sz="8666" b="1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r0c0i Linotte" pitchFamily="2" charset="0"/>
              </a:rPr>
              <a:t>giải</a:t>
            </a:r>
            <a:r>
              <a:rPr lang="en-US" sz="8666" b="1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r0c0i Linotte" pitchFamily="2" charset="0"/>
              </a:rPr>
              <a:t> lao</a:t>
            </a:r>
          </a:p>
        </p:txBody>
      </p:sp>
    </p:spTree>
    <p:extLst>
      <p:ext uri="{BB962C8B-B14F-4D97-AF65-F5344CB8AC3E}">
        <p14:creationId xmlns:p14="http://schemas.microsoft.com/office/powerpoint/2010/main" val="113764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3495041" y="1907540"/>
            <a:ext cx="52019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fontAlgn="base"/>
            <a:r>
              <a:rPr lang="zh-CN" altLang="en-US" sz="44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校园简介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sp>
        <p:nvSpPr>
          <p:cNvPr id="3" name="文本框 11"/>
          <p:cNvSpPr txBox="1"/>
          <p:nvPr/>
        </p:nvSpPr>
        <p:spPr>
          <a:xfrm>
            <a:off x="3312796" y="653415"/>
            <a:ext cx="5567680" cy="1322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PART </a:t>
            </a:r>
            <a:r>
              <a:rPr lang="en-US" altLang="zh-CN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1</a:t>
            </a: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pic>
        <p:nvPicPr>
          <p:cNvPr id="11" name="Baby Shark Dance - Sing and Dance! - Animal Songs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E157C04A-2542-4A2E-88C3-9728EEB771C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817" end="30362.999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690" y="22225"/>
            <a:ext cx="12072620" cy="681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6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3495041" y="1907540"/>
            <a:ext cx="52019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fontAlgn="base"/>
            <a:r>
              <a:rPr lang="zh-CN" altLang="en-US" sz="4400" dirty="0">
                <a:solidFill>
                  <a:schemeClr val="bg1"/>
                </a:solidFill>
                <a:latin typeface="inpin heiti" charset="-122"/>
                <a:ea typeface="inpin heiti" charset="-122"/>
                <a:sym typeface="迷你简细行楷" panose="02010609000101010101" charset="-122"/>
              </a:rPr>
              <a:t>校园简介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3358833" y="2491105"/>
            <a:ext cx="54743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zh-CN" altLang="zh-CN" sz="1900" dirty="0">
                <a:solidFill>
                  <a:schemeClr val="bg1"/>
                </a:solidFill>
                <a:latin typeface="inpin heiti" charset="-122"/>
                <a:ea typeface="inpin heiti" charset="-122"/>
                <a:sym typeface="微软雅黑" panose="020B0503020204020204" charset="-122"/>
              </a:rPr>
              <a:t>Please enter the required title here</a:t>
            </a:r>
          </a:p>
        </p:txBody>
      </p:sp>
      <p:sp>
        <p:nvSpPr>
          <p:cNvPr id="3" name="文本框 11"/>
          <p:cNvSpPr txBox="1"/>
          <p:nvPr/>
        </p:nvSpPr>
        <p:spPr>
          <a:xfrm>
            <a:off x="3312796" y="653415"/>
            <a:ext cx="5567680" cy="1322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PART </a:t>
            </a:r>
            <a:r>
              <a:rPr lang="en-US" altLang="zh-CN" sz="8000" dirty="0">
                <a:ln>
                  <a:noFill/>
                </a:ln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1</a:t>
            </a: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pic>
        <p:nvPicPr>
          <p:cNvPr id="11" name="Content Placeholder 3" descr="22.jpg">
            <a:extLst>
              <a:ext uri="{FF2B5EF4-FFF2-40B4-BE49-F238E27FC236}">
                <a16:creationId xmlns:a16="http://schemas.microsoft.com/office/drawing/2014/main" id="{A02FFCA1-03BC-4917-9DA4-87E18A8AD9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4284" y="1495271"/>
            <a:ext cx="5063040" cy="236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28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356</Words>
  <Application>Microsoft Office PowerPoint</Application>
  <PresentationFormat>Widescreen</PresentationFormat>
  <Paragraphs>48</Paragraphs>
  <Slides>14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Microsoft YaHei</vt:lpstr>
      <vt:lpstr>Microsoft YaHei</vt:lpstr>
      <vt:lpstr>Arial</vt:lpstr>
      <vt:lpstr>Calibri</vt:lpstr>
      <vt:lpstr>inpin heiti</vt:lpstr>
      <vt:lpstr>r0c0i Linotte</vt:lpstr>
      <vt:lpstr>Times New Roman</vt:lpstr>
      <vt:lpstr>Wingdings</vt:lpstr>
      <vt:lpstr>迷你简细行楷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PP</dc:creator>
  <cp:lastModifiedBy>ASUS</cp:lastModifiedBy>
  <cp:revision>33</cp:revision>
  <dcterms:created xsi:type="dcterms:W3CDTF">2017-03-13T01:41:00Z</dcterms:created>
  <dcterms:modified xsi:type="dcterms:W3CDTF">2023-11-27T02:56:02Z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</Properties>
</file>