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05" r:id="rId2"/>
    <p:sldId id="257" r:id="rId3"/>
    <p:sldId id="258" r:id="rId4"/>
    <p:sldId id="291" r:id="rId5"/>
    <p:sldId id="300" r:id="rId6"/>
    <p:sldId id="261" r:id="rId7"/>
    <p:sldId id="287" r:id="rId8"/>
    <p:sldId id="302" r:id="rId9"/>
    <p:sldId id="265" r:id="rId10"/>
    <p:sldId id="266" r:id="rId11"/>
    <p:sldId id="289" r:id="rId12"/>
    <p:sldId id="271" r:id="rId13"/>
    <p:sldId id="293" r:id="rId14"/>
    <p:sldId id="297" r:id="rId15"/>
    <p:sldId id="273" r:id="rId16"/>
  </p:sldIdLst>
  <p:sldSz cx="9144000" cy="5143500" type="screen16x9"/>
  <p:notesSz cx="6858000" cy="9144000"/>
  <p:embeddedFontLst>
    <p:embeddedFont>
      <p:font typeface="Lato" panose="020B0604020202020204" charset="0"/>
      <p:regular r:id="rId18"/>
      <p:bold r:id="rId19"/>
      <p:italic r:id="rId20"/>
      <p:boldItalic r:id="rId21"/>
    </p:embeddedFont>
    <p:embeddedFont>
      <p:font typeface="iCiel Cadena" panose="020B060402020202020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174"/>
    <a:srgbClr val="3B6BDD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89533" autoAdjust="0"/>
  </p:normalViewPr>
  <p:slideViewPr>
    <p:cSldViewPr showGuides="1">
      <p:cViewPr varScale="1">
        <p:scale>
          <a:sx n="96" d="100"/>
          <a:sy n="96" d="100"/>
        </p:scale>
        <p:origin x="52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pPr/>
              <a:t>20-12-22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98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20-12-22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20-12-22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20-12-22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47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20-12-22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20-12-22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20-12-22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20-12-22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20-12-22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20-12-22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20-12-22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20-12-22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148D863-7292-4AFE-AD2C-E80AF74BA9A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pPr/>
              <a:t>20-12-22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5291" cy="487321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14053" y="1169272"/>
            <a:ext cx="5515892" cy="2189677"/>
            <a:chOff x="1868199" y="2395527"/>
            <a:chExt cx="8788757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3553836" y="2641091"/>
              <a:ext cx="5176705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5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624A9-5175-4996-8B97-76546D990D60}"/>
                </a:ext>
              </a:extLst>
            </p:cNvPr>
            <p:cNvSpPr txBox="1"/>
            <p:nvPr/>
          </p:nvSpPr>
          <p:spPr>
            <a:xfrm>
              <a:off x="1873099" y="3693480"/>
              <a:ext cx="871143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60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71:</a:t>
              </a:r>
              <a:r>
                <a:rPr lang="en-US" sz="60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45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ươc</a:t>
              </a:r>
              <a:r>
                <a:rPr lang="en-US" sz="45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  <a:r>
                <a:rPr lang="en-US" sz="450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ươt  </a:t>
              </a:r>
              <a:endParaRPr lang="en-US" sz="45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912" y="3543122"/>
            <a:ext cx="1849596" cy="1300016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053" y="3533019"/>
            <a:ext cx="1970802" cy="13885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1114573" y="1175180"/>
            <a:ext cx="7000109" cy="27996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2965987" y="2325945"/>
            <a:ext cx="387101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ĐẠO ĐỨC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2582740" y="1761964"/>
            <a:ext cx="4254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16123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91926"/>
            <a:ext cx="1258171" cy="583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524000" y="608950"/>
            <a:ext cx="7560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</a:p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0" name="Picture 39" descr="t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1282676"/>
            <a:ext cx="6948264" cy="3685720"/>
          </a:xfrm>
          <a:prstGeom prst="rect">
            <a:avLst/>
          </a:prstGeom>
        </p:spPr>
      </p:pic>
      <p:grpSp>
        <p:nvGrpSpPr>
          <p:cNvPr id="41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5076056" y="3147814"/>
            <a:ext cx="386366" cy="334142"/>
            <a:chOff x="1359398" y="3682271"/>
            <a:chExt cx="395296" cy="371966"/>
          </a:xfrm>
        </p:grpSpPr>
        <p:sp>
          <p:nvSpPr>
            <p:cNvPr id="42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3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4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5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6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7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8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49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3059832" y="3147814"/>
            <a:ext cx="386366" cy="334142"/>
            <a:chOff x="1359398" y="3682271"/>
            <a:chExt cx="395296" cy="371966"/>
          </a:xfrm>
        </p:grpSpPr>
        <p:sp>
          <p:nvSpPr>
            <p:cNvPr id="50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1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2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3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4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5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6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57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6228184" y="1563638"/>
            <a:ext cx="386366" cy="334142"/>
            <a:chOff x="1359398" y="3682271"/>
            <a:chExt cx="395296" cy="371966"/>
          </a:xfrm>
        </p:grpSpPr>
        <p:sp>
          <p:nvSpPr>
            <p:cNvPr id="58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9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0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1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2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3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4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65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3779912" y="1563638"/>
            <a:ext cx="386366" cy="334142"/>
            <a:chOff x="1359398" y="3682271"/>
            <a:chExt cx="395296" cy="371966"/>
          </a:xfrm>
        </p:grpSpPr>
        <p:sp>
          <p:nvSpPr>
            <p:cNvPr id="66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7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8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9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0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1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2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23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6660232" y="3147814"/>
            <a:ext cx="386366" cy="334142"/>
            <a:chOff x="1359398" y="3682271"/>
            <a:chExt cx="395296" cy="371966"/>
          </a:xfrm>
        </p:grpSpPr>
        <p:sp>
          <p:nvSpPr>
            <p:cNvPr id="24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5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6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7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8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9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0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31" name="Google Shape;6126;p55">
            <a:extLst>
              <a:ext uri="{FF2B5EF4-FFF2-40B4-BE49-F238E27FC236}">
                <a16:creationId xmlns:a16="http://schemas.microsoft.com/office/drawing/2014/main" id="{AF0DD394-1BBE-47DB-B80C-6D0CCE247468}"/>
              </a:ext>
            </a:extLst>
          </p:cNvPr>
          <p:cNvGrpSpPr/>
          <p:nvPr/>
        </p:nvGrpSpPr>
        <p:grpSpPr>
          <a:xfrm>
            <a:off x="2051720" y="1563638"/>
            <a:ext cx="387783" cy="331590"/>
            <a:chOff x="1908099" y="3682271"/>
            <a:chExt cx="395296" cy="371966"/>
          </a:xfrm>
        </p:grpSpPr>
        <p:sp>
          <p:nvSpPr>
            <p:cNvPr id="32" name="Google Shape;6127;p55">
              <a:extLst>
                <a:ext uri="{FF2B5EF4-FFF2-40B4-BE49-F238E27FC236}">
                  <a16:creationId xmlns:a16="http://schemas.microsoft.com/office/drawing/2014/main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3" name="Google Shape;6128;p55">
              <a:extLst>
                <a:ext uri="{FF2B5EF4-FFF2-40B4-BE49-F238E27FC236}">
                  <a16:creationId xmlns:a16="http://schemas.microsoft.com/office/drawing/2014/main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4" name="Google Shape;6129;p55">
              <a:extLst>
                <a:ext uri="{FF2B5EF4-FFF2-40B4-BE49-F238E27FC236}">
                  <a16:creationId xmlns:a16="http://schemas.microsoft.com/office/drawing/2014/main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5" name="Google Shape;6130;p55">
              <a:extLst>
                <a:ext uri="{FF2B5EF4-FFF2-40B4-BE49-F238E27FC236}">
                  <a16:creationId xmlns:a16="http://schemas.microsoft.com/office/drawing/2014/main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6" name="Google Shape;6131;p55">
              <a:extLst>
                <a:ext uri="{FF2B5EF4-FFF2-40B4-BE49-F238E27FC236}">
                  <a16:creationId xmlns:a16="http://schemas.microsoft.com/office/drawing/2014/main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7" name="Google Shape;6132;p55">
              <a:extLst>
                <a:ext uri="{FF2B5EF4-FFF2-40B4-BE49-F238E27FC236}">
                  <a16:creationId xmlns:a16="http://schemas.microsoft.com/office/drawing/2014/main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8" name="Google Shape;6133;p55">
              <a:extLst>
                <a:ext uri="{FF2B5EF4-FFF2-40B4-BE49-F238E27FC236}">
                  <a16:creationId xmlns:a16="http://schemas.microsoft.com/office/drawing/2014/main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73" name="Google Shape;6126;p55">
            <a:extLst>
              <a:ext uri="{FF2B5EF4-FFF2-40B4-BE49-F238E27FC236}">
                <a16:creationId xmlns:a16="http://schemas.microsoft.com/office/drawing/2014/main" id="{AF0DD394-1BBE-47DB-B80C-6D0CCE247468}"/>
              </a:ext>
            </a:extLst>
          </p:cNvPr>
          <p:cNvGrpSpPr/>
          <p:nvPr/>
        </p:nvGrpSpPr>
        <p:grpSpPr>
          <a:xfrm>
            <a:off x="3563888" y="987574"/>
            <a:ext cx="387783" cy="331590"/>
            <a:chOff x="1908099" y="3682271"/>
            <a:chExt cx="395296" cy="371966"/>
          </a:xfrm>
        </p:grpSpPr>
        <p:sp>
          <p:nvSpPr>
            <p:cNvPr id="74" name="Google Shape;6127;p55">
              <a:extLst>
                <a:ext uri="{FF2B5EF4-FFF2-40B4-BE49-F238E27FC236}">
                  <a16:creationId xmlns:a16="http://schemas.microsoft.com/office/drawing/2014/main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5" name="Google Shape;6128;p55">
              <a:extLst>
                <a:ext uri="{FF2B5EF4-FFF2-40B4-BE49-F238E27FC236}">
                  <a16:creationId xmlns:a16="http://schemas.microsoft.com/office/drawing/2014/main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6" name="Google Shape;6129;p55">
              <a:extLst>
                <a:ext uri="{FF2B5EF4-FFF2-40B4-BE49-F238E27FC236}">
                  <a16:creationId xmlns:a16="http://schemas.microsoft.com/office/drawing/2014/main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7" name="Google Shape;6130;p55">
              <a:extLst>
                <a:ext uri="{FF2B5EF4-FFF2-40B4-BE49-F238E27FC236}">
                  <a16:creationId xmlns:a16="http://schemas.microsoft.com/office/drawing/2014/main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8" name="Google Shape;6131;p55">
              <a:extLst>
                <a:ext uri="{FF2B5EF4-FFF2-40B4-BE49-F238E27FC236}">
                  <a16:creationId xmlns:a16="http://schemas.microsoft.com/office/drawing/2014/main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9" name="Google Shape;6132;p55">
              <a:extLst>
                <a:ext uri="{FF2B5EF4-FFF2-40B4-BE49-F238E27FC236}">
                  <a16:creationId xmlns:a16="http://schemas.microsoft.com/office/drawing/2014/main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0" name="Google Shape;6133;p55">
              <a:extLst>
                <a:ext uri="{FF2B5EF4-FFF2-40B4-BE49-F238E27FC236}">
                  <a16:creationId xmlns:a16="http://schemas.microsoft.com/office/drawing/2014/main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81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2699792" y="987574"/>
            <a:ext cx="386366" cy="334142"/>
            <a:chOff x="1359398" y="3682271"/>
            <a:chExt cx="395296" cy="371966"/>
          </a:xfrm>
        </p:grpSpPr>
        <p:sp>
          <p:nvSpPr>
            <p:cNvPr id="82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3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4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5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6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7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8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ransition advTm="739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3" y="608950"/>
            <a:ext cx="1231147" cy="571317"/>
          </a:xfrm>
          <a:prstGeom prst="rect">
            <a:avLst/>
          </a:prstGeom>
        </p:spPr>
      </p:pic>
      <p:pic>
        <p:nvPicPr>
          <p:cNvPr id="21" name="Picture 20" descr="t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934" y="1347614"/>
            <a:ext cx="9069066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7339"/>
      </p:ext>
    </p:extLst>
  </p:cSld>
  <p:clrMapOvr>
    <a:masterClrMapping/>
  </p:clrMapOvr>
  <p:transition advTm="17088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ransition advTm="42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71550"/>
            <a:ext cx="9144000" cy="329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4828"/>
      </p:ext>
    </p:extLst>
  </p:cSld>
  <p:clrMapOvr>
    <a:masterClrMapping/>
  </p:clrMapOvr>
  <p:transition advTm="58875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AC488-BC49-4617-A4CB-C0D5B70F8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95685"/>
            <a:ext cx="2341549" cy="290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75077"/>
            <a:ext cx="1231615" cy="523621"/>
          </a:xfrm>
          <a:prstGeom prst="rect">
            <a:avLst/>
          </a:prstGeom>
        </p:spPr>
      </p:pic>
      <p:pic>
        <p:nvPicPr>
          <p:cNvPr id="5" name="Picture 4" descr="t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9672" y="915566"/>
            <a:ext cx="7056784" cy="69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48707"/>
      </p:ext>
    </p:extLst>
  </p:cSld>
  <p:clrMapOvr>
    <a:masterClrMapping/>
  </p:clrMapOvr>
  <p:transition advTm="151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1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87574"/>
            <a:ext cx="885473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ransition advTm="22579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1835696" y="161443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5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Sinh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hoạt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nền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nếp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37658" y="1010259"/>
            <a:ext cx="5792340" cy="1305850"/>
            <a:chOff x="3384816" y="1745461"/>
            <a:chExt cx="5792340" cy="13058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12544" y="1745461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15: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384816" y="2343425"/>
              <a:ext cx="57923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Gọn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gàng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ngăn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nắp</a:t>
              </a:r>
              <a:endParaRPr lang="en-US" sz="4000" b="1" spc="8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ransition advTm="229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p:transition advTm="84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ngoan hơn búp bê">
            <a:hlinkClick r:id="" action="ppaction://media"/>
            <a:extLst>
              <a:ext uri="{FF2B5EF4-FFF2-40B4-BE49-F238E27FC236}">
                <a16:creationId xmlns:a16="http://schemas.microsoft.com/office/drawing/2014/main" id="{2B1A5711-D497-4FA6-94B1-95940C2AD0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555526"/>
            <a:ext cx="6543600" cy="432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4744"/>
      </p:ext>
    </p:extLst>
  </p:cSld>
  <p:clrMapOvr>
    <a:masterClrMapping/>
  </p:clrMapOvr>
  <p:transition advTm="15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187624" y="1419622"/>
            <a:ext cx="7065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hát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ngoan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hơn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búp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bê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539121"/>
      </p:ext>
    </p:extLst>
  </p:cSld>
  <p:clrMapOvr>
    <a:masterClrMapping/>
  </p:clrMapOvr>
  <p:transition advTm="174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ransition advTm="114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03F127-FCFD-49C0-8036-9346049EC60B}"/>
              </a:ext>
            </a:extLst>
          </p:cNvPr>
          <p:cNvSpPr txBox="1"/>
          <p:nvPr/>
        </p:nvSpPr>
        <p:spPr>
          <a:xfrm>
            <a:off x="1566208" y="564620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sự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ngăn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nắp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0" name="Picture 9" descr="t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978265"/>
            <a:ext cx="3528392" cy="1992257"/>
          </a:xfrm>
          <a:prstGeom prst="rect">
            <a:avLst/>
          </a:prstGeom>
        </p:spPr>
      </p:pic>
      <p:pic>
        <p:nvPicPr>
          <p:cNvPr id="12" name="Picture 11" descr="t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2931790"/>
            <a:ext cx="3643460" cy="199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0001"/>
      </p:ext>
    </p:extLst>
  </p:cSld>
  <p:clrMapOvr>
    <a:masterClrMapping/>
  </p:clrMapOvr>
  <p:transition advTm="464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16DEE9-22A2-4E9F-817B-1A5F79EB1FF5}"/>
              </a:ext>
            </a:extLst>
          </p:cNvPr>
          <p:cNvSpPr txBox="1"/>
          <p:nvPr/>
        </p:nvSpPr>
        <p:spPr>
          <a:xfrm>
            <a:off x="1286912" y="1347614"/>
            <a:ext cx="707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phải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ngăn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ngắp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C126C-239F-4514-91F5-A014A0ABFCA3}"/>
              </a:ext>
            </a:extLst>
          </p:cNvPr>
          <p:cNvSpPr txBox="1"/>
          <p:nvPr/>
        </p:nvSpPr>
        <p:spPr>
          <a:xfrm>
            <a:off x="1259632" y="2211710"/>
            <a:ext cx="7076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sách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vở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đồ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dùng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luôn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ngăn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nắp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346539"/>
      </p:ext>
    </p:extLst>
  </p:cSld>
  <p:clrMapOvr>
    <a:masterClrMapping/>
  </p:clrMapOvr>
  <p:transition advTm="473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ransition advTm="40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1.2|1.2|1|0.9|2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3401</TotalTime>
  <Words>110</Words>
  <Application>Microsoft Office PowerPoint</Application>
  <PresentationFormat>On-screen Show (16:9)</PresentationFormat>
  <Paragraphs>21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HP-211</vt:lpstr>
      <vt:lpstr>Lato</vt:lpstr>
      <vt:lpstr>Arial</vt:lpstr>
      <vt:lpstr>iCiel Cadena</vt:lpstr>
      <vt:lpstr>Calibri</vt:lpstr>
      <vt:lpstr>iCiel Cucho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Admin</cp:lastModifiedBy>
  <cp:revision>116</cp:revision>
  <dcterms:created xsi:type="dcterms:W3CDTF">2020-04-29T11:34:14Z</dcterms:created>
  <dcterms:modified xsi:type="dcterms:W3CDTF">2022-12-20T01:22:28Z</dcterms:modified>
  <cp:category>9Slide.vn</cp:category>
</cp:coreProperties>
</file>