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6" r:id="rId2"/>
    <p:sldId id="407" r:id="rId3"/>
    <p:sldId id="408" r:id="rId4"/>
    <p:sldId id="409" r:id="rId5"/>
    <p:sldId id="410" r:id="rId6"/>
    <p:sldId id="411" r:id="rId7"/>
    <p:sldId id="412" r:id="rId8"/>
    <p:sldId id="413" r:id="rId9"/>
    <p:sldId id="256" r:id="rId10"/>
    <p:sldId id="384" r:id="rId11"/>
    <p:sldId id="398" r:id="rId12"/>
    <p:sldId id="399" r:id="rId13"/>
    <p:sldId id="400" r:id="rId14"/>
    <p:sldId id="385" r:id="rId15"/>
    <p:sldId id="389" r:id="rId16"/>
    <p:sldId id="386" r:id="rId17"/>
    <p:sldId id="393" r:id="rId18"/>
    <p:sldId id="401" r:id="rId19"/>
    <p:sldId id="402" r:id="rId20"/>
    <p:sldId id="403" r:id="rId21"/>
    <p:sldId id="404" r:id="rId22"/>
    <p:sldId id="405"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7BC"/>
    <a:srgbClr val="68A1C0"/>
    <a:srgbClr val="7AACC8"/>
    <a:srgbClr val="A3C6D9"/>
    <a:srgbClr val="FFFFFF"/>
    <a:srgbClr val="DCE9F0"/>
    <a:srgbClr val="FBDEEB"/>
    <a:srgbClr val="FACBDF"/>
    <a:srgbClr val="2884A4"/>
    <a:srgbClr val="C9D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13:51:04.658"/>
    </inkml:context>
    <inkml:brush xml:id="br0">
      <inkml:brushProperty name="width" value="0.05292" units="cm"/>
      <inkml:brushProperty name="height" value="0.05292" units="cm"/>
      <inkml:brushProperty name="color" value="#FFFFFF"/>
    </inkml:brush>
  </inkml:definitions>
  <inkml:trace contextRef="#ctx0" brushRef="#br0">0 3813 6867,'0'0'-216,"17"-26"264,-17 26-48,74-110 29,-68 102-15,1-1 0,0 1-1,1 0 1,0 0-1,1 1 1,-1 0-1,1 1 1,0 0 0,1 0-1,13-6 1,-9 5-4,25-11 80,0 1 0,1 3-1,46-12 1,130-20 228,-78 20-135,577-163 574,-428 107-650,-183 52-58,134-58 0,-180 61-25,-1-2 0,-1-3 1,83-62-1,45-58 197,111-80-192,59 25-6,14 29-6,-214 106-8,-62 28-14,1 5 1,183-50-1,-144 56 46,-1-5 0,176-77 0,-171 53 5,302-119-7,49 0 65,-346 123 47,152-41 0,37-19-59,-92 28-8,-93 30 23,-104 40-80,2 2 0,1 2 1,49-12-1,-5 9-31,277-66 208,-301 67-148,0 2-1,1 4 1,0 2-1,91-1 1,12 10 61,189 2 302,-318 3-366,70 14 0,-38-5 44,-35-7-73,125 15 24,-49-16 82,63 3-90,211 37 0,6 48-18,54 16 207,-366-96-161,246 47-24,-25 2-22,-42-9 28,-211-43-58,74 19-13,-68-15 60,91 12-1,57-8-49,71 10 54,-93 17-78,-135-30 45,0-3-1,1-2 0,82 8 1,227-17 85,-188-2-70,67-12 37,0-1-55,343 14 95,-308 8-6,-34 5-60,-71-2-24,246 31-10,-267-19-46,44 8 97,187 55 0,-80 10 85,54 16 127,-297-101-226,1-2 0,0-2 1,103-1-1,-87-5-44,109 15-1,118 31 52,-271-41-51,1 1 0,46 19 1,-41-13 21,37 9 1,173 47 25,-68-2 132,48 16 79,137 46-96,-287-96-5,-43-19-139,0-2 0,43 14-1,20 1 16,113 27 70,-135-40-91,-30-5 5,1-1 0,0-3 0,42 2-1,152 5 33,-142-4-36,85 10 7,-140-14 6,63-3 0,-51-2-16,-22 0 0,-1-2 1,0-1-1,28-7 0,-28 5 5,1 1 0,0 1 0,29-1 1,575 5-36,-572 3 18,81 14 0,-82-9-5,82 3-1,-93-11 2,263 12 12,-292-10-8,341 27 25,-120-25 8,-141 2-24,108 3 10,-142-7-24,-32-1 22,0 0 0,50-7-1,-63 1-10,0 0-1,0-1 0,-1-1 1,30-17-1,13-4 10,42-13 15,-12 7 0,107-58 0,-185 85-18,167-87-12,-48 26 10,-24 12-62,-5 3 79,-42 20-50,69-26 0,-112 54 11,0 0 1,0 1-1,19-1 1,-24 4 17,0-1 0,0 0 0,0-1 0,0 0 0,0-1 0,-1-1 0,17-8 1,-1-1 11,-18 10-8,-1-1 1,1 0-1,-1-1 0,0 1 0,10-10 0,-12 9-5,-1 2-1,1-1 1,0 1-1,0 0 1,1 0-1,12-5 1,46-16-14,-39 17 13,65-30 6,-3-3 0,98-63 0,116-53 8,-58 58-19,9 23-4,32-3 35,105-20 18,-162 55-47,68-10-51,-230 46 50,-30 4 5,0-1 0,-1-1 0,0-2 0,57-21 0,-13-2 5,157-40 0,-198 60 14,60-28-1,-66 25-16,1 1 0,52-13 0,69-3 4,-146 26-4,1 0 0,0-1 0,-1 0 0,1-1 0,13-10 0,2 0 28,63-44-22,5-2-38,48-7 38,-59 31-6,189-70-1,-265 105 0,66-22-16,2 2 1,110-17 0,-113 27 19,-36 5 3,0 2-1,45-1 1,96 0-25,-124 3 12,45-4 2,120-24 0,-40 6 0,36-8-5,-128 16 9,151-9-1,88 19 5,1234 7 30,-1141 4-66,-324 3 37,0 4 0,-1 4-1,171 52 1,44 43 204,-180-61-61,-18-18-52,-51-16-64,338 82 718,85-12-11,-245-47-148,-161-25-365,-61-10-188,0-1 0,19 8 0,-32-10-33,1 1 0,-1-1 0,1 0 1,-1 1-1,0-1 0,1 0 0,-1 1 0,0-1 0,1 1 0,-1-1 0,0 0 0,1 1 0,-1-1 0,0 1 0,0-1 0,0 1 0,0-1 0,1 1 1,-1-1-1,0 1 0,0-1 0,0 1 0,0-1 0,0 1 0,0 0 0,0-1 0,0 1 0,0-1 0,-1 1 0,2 28-183,-4 53-3595,-6-29-1597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AF73-F940-4456-9EF8-F4B01BE91E8B}"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7D54-2D24-49D7-83CD-AA0442E1F8DB}" type="slidenum">
              <a:rPr lang="en-US" smtClean="0"/>
              <a:t>‹#›</a:t>
            </a:fld>
            <a:endParaRPr lang="en-US"/>
          </a:p>
        </p:txBody>
      </p:sp>
    </p:spTree>
    <p:extLst>
      <p:ext uri="{BB962C8B-B14F-4D97-AF65-F5344CB8AC3E}">
        <p14:creationId xmlns:p14="http://schemas.microsoft.com/office/powerpoint/2010/main" val="27873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43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6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204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D - 6" descr="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
            <a:extLst>
              <a:ext uri="{FF2B5EF4-FFF2-40B4-BE49-F238E27FC236}">
                <a16:creationId xmlns:a16="http://schemas.microsoft.com/office/drawing/2014/main" id="{216335E2-784C-412B-B523-77E99CD91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92112"/>
          </a:xfrm>
          <a:prstGeom prst="rect">
            <a:avLst/>
          </a:prstGeom>
        </p:spPr>
      </p:pic>
    </p:spTree>
    <p:extLst>
      <p:ext uri="{BB962C8B-B14F-4D97-AF65-F5344CB8AC3E}">
        <p14:creationId xmlns:p14="http://schemas.microsoft.com/office/powerpoint/2010/main" val="390100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5FDA-C534-462B-AF2A-A254E0642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EE70F-3CE3-4838-9650-4BEC8C650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8F8F7-BA86-4171-8941-500847549984}"/>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5" name="Footer Placeholder 4">
            <a:extLst>
              <a:ext uri="{FF2B5EF4-FFF2-40B4-BE49-F238E27FC236}">
                <a16:creationId xmlns:a16="http://schemas.microsoft.com/office/drawing/2014/main" id="{3E052E0B-B89E-4C64-9C5C-C5EA7ABB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3EDDF-BFE0-4DED-9DF5-6182D93A6D51}"/>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7895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2A9EC-6E47-414B-A79E-DA569CE10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C698B-4831-4C08-A07B-B95E7B115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9BB2-0DAF-405C-A736-D7CA090DE63A}"/>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5" name="Footer Placeholder 4">
            <a:extLst>
              <a:ext uri="{FF2B5EF4-FFF2-40B4-BE49-F238E27FC236}">
                <a16:creationId xmlns:a16="http://schemas.microsoft.com/office/drawing/2014/main" id="{B2E52334-766A-49AD-86A7-45A89CF64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E6C6F-2C7D-4134-AAA6-87C925C20ADA}"/>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0087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18FB5-6DCB-451F-94F0-3345343F40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678125-5174-4E2A-8249-D60625977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D07CCD-BD47-4B78-AA3E-E88AA80A6739}"/>
              </a:ext>
            </a:extLst>
          </p:cNvPr>
          <p:cNvSpPr>
            <a:spLocks noGrp="1"/>
          </p:cNvSpPr>
          <p:nvPr>
            <p:ph type="dt" sz="half" idx="10"/>
          </p:nvPr>
        </p:nvSpPr>
        <p:spPr/>
        <p:txBody>
          <a:bodyPr/>
          <a:lstStyle/>
          <a:p>
            <a:fld id="{89FE1E3B-4889-452A-A628-BD62FA40F833}"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A205A2BC-34AB-4DBB-8AFB-07B12ACCF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743F5-5C8A-4D72-8D67-45FB1BAE5BD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xmlns:p14="http://schemas.microsoft.com/office/powerpoint/2010/main" val="242319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55639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321-A309-4FE7-AADE-6E099A7DF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4D99-7D9D-4971-9043-83B1C7AA9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A1928-B143-4356-AA83-E99214AFDBE8}"/>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5" name="Footer Placeholder 4">
            <a:extLst>
              <a:ext uri="{FF2B5EF4-FFF2-40B4-BE49-F238E27FC236}">
                <a16:creationId xmlns:a16="http://schemas.microsoft.com/office/drawing/2014/main" id="{718C21F4-709D-4A59-8368-6C65F0DBD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4240-D598-41E8-BECD-AC17F19F0A88}"/>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147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70-74E5-44C3-B488-CAE58EA82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73D0C-F537-4BF1-ADFF-D21C8C1B4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F6696-8417-4430-A6D6-CA166E5141C0}"/>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5" name="Footer Placeholder 4">
            <a:extLst>
              <a:ext uri="{FF2B5EF4-FFF2-40B4-BE49-F238E27FC236}">
                <a16:creationId xmlns:a16="http://schemas.microsoft.com/office/drawing/2014/main" id="{F30069C0-1B20-4F66-A414-B925DD48B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A5D9C-5714-44DB-AD64-D8DF7C1A36CF}"/>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93024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839-BB6E-4DDA-ABB3-DF881DFB0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E3CCC-64AB-4A6D-820A-48AC7277F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86F16-D633-4E89-971F-214EA023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A98A-38F8-4D82-AEEF-C8D9A1B2604F}"/>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6" name="Footer Placeholder 5">
            <a:extLst>
              <a:ext uri="{FF2B5EF4-FFF2-40B4-BE49-F238E27FC236}">
                <a16:creationId xmlns:a16="http://schemas.microsoft.com/office/drawing/2014/main" id="{D6E5EEB3-E404-4D2F-BF58-FAB3F08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47266-A97E-4253-9B3B-7BC3FE14DA33}"/>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379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9296-AF3B-4D7C-AD4E-50BFB7FB2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4A0F4-064F-43B2-A91A-62DB54DFD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9910-8255-449D-8A16-63F0793DD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B9AFCA-FC2F-4B75-9C93-240CCA71A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82B03-5506-4843-B26D-F3C5AA0F1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FBB1C-9171-4B79-A8FA-1DBB576669FA}"/>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8" name="Footer Placeholder 7">
            <a:extLst>
              <a:ext uri="{FF2B5EF4-FFF2-40B4-BE49-F238E27FC236}">
                <a16:creationId xmlns:a16="http://schemas.microsoft.com/office/drawing/2014/main" id="{90765210-E164-4089-A725-79667B953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28835-55C5-4802-A429-501464C8F84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6679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1AE5-6165-43B8-93F4-3955BB0C1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D299EA-7344-4768-9DE5-517BD3AA14BF}"/>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4" name="Footer Placeholder 3">
            <a:extLst>
              <a:ext uri="{FF2B5EF4-FFF2-40B4-BE49-F238E27FC236}">
                <a16:creationId xmlns:a16="http://schemas.microsoft.com/office/drawing/2014/main" id="{F4BC3E6C-2928-4B8B-BD1A-7CCA2A9CD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80E19-F568-402D-B6F7-0F82EEB0411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9006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10B13-3F78-431F-A72B-826D1CC45E29}"/>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3" name="Footer Placeholder 2">
            <a:extLst>
              <a:ext uri="{FF2B5EF4-FFF2-40B4-BE49-F238E27FC236}">
                <a16:creationId xmlns:a16="http://schemas.microsoft.com/office/drawing/2014/main" id="{D3E56E8D-E163-4DE0-BF6D-81D6F3631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50A8A-A960-41B0-9F9C-B4B6E30E151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15172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D702-8FAF-4E44-9890-C963FC17F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3C00A4-5F62-43A6-99B3-8EA736971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87DA4-96A9-4508-AAFA-71EC4764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1B1D6-E781-4379-9DBA-7F6038EADC3F}"/>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6" name="Footer Placeholder 5">
            <a:extLst>
              <a:ext uri="{FF2B5EF4-FFF2-40B4-BE49-F238E27FC236}">
                <a16:creationId xmlns:a16="http://schemas.microsoft.com/office/drawing/2014/main" id="{D38C6508-2DC6-463D-B8AC-D9E92B4B2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3CC7B-02BA-4E6F-9716-97D41B7B564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243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4131-C07D-4E26-8FD7-D8FF92718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8C156-77A0-4F60-B904-B8260F8FB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7F5EA-7566-498B-BD7A-2DF25C142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4EAE3-33AF-4808-9603-1B45827AEBBE}"/>
              </a:ext>
            </a:extLst>
          </p:cNvPr>
          <p:cNvSpPr>
            <a:spLocks noGrp="1"/>
          </p:cNvSpPr>
          <p:nvPr>
            <p:ph type="dt" sz="half" idx="10"/>
          </p:nvPr>
        </p:nvSpPr>
        <p:spPr/>
        <p:txBody>
          <a:bodyPr/>
          <a:lstStyle/>
          <a:p>
            <a:fld id="{5F4D7877-EB78-4538-8E0C-97D2FB9483A6}" type="datetimeFigureOut">
              <a:rPr lang="en-US" smtClean="0"/>
              <a:t>11/5/2023</a:t>
            </a:fld>
            <a:endParaRPr lang="en-US"/>
          </a:p>
        </p:txBody>
      </p:sp>
      <p:sp>
        <p:nvSpPr>
          <p:cNvPr id="6" name="Footer Placeholder 5">
            <a:extLst>
              <a:ext uri="{FF2B5EF4-FFF2-40B4-BE49-F238E27FC236}">
                <a16:creationId xmlns:a16="http://schemas.microsoft.com/office/drawing/2014/main" id="{67DA00E0-708E-4186-AE1F-40566102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953F4-3D4C-44D6-AF7A-E6707C84966E}"/>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6878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10F33-D6A9-454C-8ACE-688A73BDD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20C1D-BBAB-44B4-B4AA-9FCFD463B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4B3D-CE61-4F2F-9A0B-41C424F2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7877-EB78-4538-8E0C-97D2FB9483A6}" type="datetimeFigureOut">
              <a:rPr lang="en-US" smtClean="0"/>
              <a:t>11/5/2023</a:t>
            </a:fld>
            <a:endParaRPr lang="en-US"/>
          </a:p>
        </p:txBody>
      </p:sp>
      <p:sp>
        <p:nvSpPr>
          <p:cNvPr id="5" name="Footer Placeholder 4">
            <a:extLst>
              <a:ext uri="{FF2B5EF4-FFF2-40B4-BE49-F238E27FC236}">
                <a16:creationId xmlns:a16="http://schemas.microsoft.com/office/drawing/2014/main" id="{05F577A6-540E-42D5-8C93-3C92CCED3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3E42A-4688-4A22-B725-D3C999600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8BB9-E4FE-414D-837A-C25251B0DD7A}" type="slidenum">
              <a:rPr lang="en-US" smtClean="0"/>
              <a:t>‹#›</a:t>
            </a:fld>
            <a:endParaRPr lang="en-US"/>
          </a:p>
        </p:txBody>
      </p:sp>
    </p:spTree>
    <p:extLst>
      <p:ext uri="{BB962C8B-B14F-4D97-AF65-F5344CB8AC3E}">
        <p14:creationId xmlns:p14="http://schemas.microsoft.com/office/powerpoint/2010/main" val="425087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130.png"/><Relationship Id="rId4" Type="http://schemas.openxmlformats.org/officeDocument/2006/relationships/customXml" Target="../ink/ink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130.png"/><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microsoft.com/office/2007/relationships/hdphoto" Target="../media/hdphoto4.wdp"/><Relationship Id="rId18" Type="http://schemas.openxmlformats.org/officeDocument/2006/relationships/image" Target="../media/image14.png"/><Relationship Id="rId3" Type="http://schemas.openxmlformats.org/officeDocument/2006/relationships/image" Target="../media/image9.png"/><Relationship Id="rId21" Type="http://schemas.microsoft.com/office/2007/relationships/hdphoto" Target="../media/hdphoto9.wdp"/><Relationship Id="rId7" Type="http://schemas.openxmlformats.org/officeDocument/2006/relationships/slide" Target="slide6.xml"/><Relationship Id="rId12" Type="http://schemas.openxmlformats.org/officeDocument/2006/relationships/image" Target="../media/image11.png"/><Relationship Id="rId17" Type="http://schemas.microsoft.com/office/2007/relationships/hdphoto" Target="../media/hdphoto7.wdp"/><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5.xml"/><Relationship Id="rId11" Type="http://schemas.microsoft.com/office/2007/relationships/hdphoto" Target="../media/hdphoto5.wdp"/><Relationship Id="rId24" Type="http://schemas.openxmlformats.org/officeDocument/2006/relationships/image" Target="../media/image17.gif"/><Relationship Id="rId5" Type="http://schemas.microsoft.com/office/2007/relationships/hdphoto" Target="../media/hdphoto2.wdp"/><Relationship Id="rId15" Type="http://schemas.microsoft.com/office/2007/relationships/hdphoto" Target="../media/hdphoto6.wdp"/><Relationship Id="rId23" Type="http://schemas.microsoft.com/office/2007/relationships/hdphoto" Target="../media/hdphoto10.wdp"/><Relationship Id="rId10" Type="http://schemas.openxmlformats.org/officeDocument/2006/relationships/image" Target="../media/image10.png"/><Relationship Id="rId19" Type="http://schemas.microsoft.com/office/2007/relationships/hdphoto" Target="../media/hdphoto8.wdp"/><Relationship Id="rId4" Type="http://schemas.openxmlformats.org/officeDocument/2006/relationships/image" Target="../media/image6.png"/><Relationship Id="rId9" Type="http://schemas.openxmlformats.org/officeDocument/2006/relationships/slide" Target="slide8.xml"/><Relationship Id="rId14" Type="http://schemas.openxmlformats.org/officeDocument/2006/relationships/image" Target="../media/image12.png"/><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microsoft.com/office/2007/relationships/hdphoto" Target="../media/hdphoto1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3.wdp"/><Relationship Id="rId5" Type="http://schemas.openxmlformats.org/officeDocument/2006/relationships/slide" Target="slide4.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1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microsoft.com/office/2007/relationships/hdphoto" Target="../media/hdphoto1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3.wdp"/><Relationship Id="rId5" Type="http://schemas.openxmlformats.org/officeDocument/2006/relationships/slide" Target="slide4.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12.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microsoft.com/office/2007/relationships/hdphoto" Target="../media/hdphoto1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3.wdp"/><Relationship Id="rId5" Type="http://schemas.openxmlformats.org/officeDocument/2006/relationships/slide" Target="slide4.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12.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microsoft.com/office/2007/relationships/hdphoto" Target="../media/hdphoto1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3.wdp"/><Relationship Id="rId5" Type="http://schemas.openxmlformats.org/officeDocument/2006/relationships/slide" Target="slide4.xml"/><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1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a:extLst>
              <a:ext uri="{FF2B5EF4-FFF2-40B4-BE49-F238E27FC236}">
                <a16:creationId xmlns:a16="http://schemas.microsoft.com/office/drawing/2014/main" id="{473856A3-C140-9A33-E372-883F3FAF1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3650" y="1195895"/>
            <a:ext cx="1892300" cy="1261533"/>
          </a:xfrm>
          <a:prstGeom prst="rect">
            <a:avLst/>
          </a:prstGeom>
        </p:spPr>
      </p:pic>
      <p:pic>
        <p:nvPicPr>
          <p:cNvPr id="5" name="72">
            <a:extLst>
              <a:ext uri="{FF2B5EF4-FFF2-40B4-BE49-F238E27FC236}">
                <a16:creationId xmlns:a16="http://schemas.microsoft.com/office/drawing/2014/main" id="{98A846F0-34F6-AC88-E5B1-2EA79F5ED9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6" name="13">
            <a:extLst>
              <a:ext uri="{FF2B5EF4-FFF2-40B4-BE49-F238E27FC236}">
                <a16:creationId xmlns:a16="http://schemas.microsoft.com/office/drawing/2014/main" id="{2291A48F-8D5A-C969-C36F-F455CEFA0B32}"/>
              </a:ext>
            </a:extLst>
          </p:cNvPr>
          <p:cNvSpPr/>
          <p:nvPr/>
        </p:nvSpPr>
        <p:spPr>
          <a:xfrm>
            <a:off x="3689756" y="239713"/>
            <a:ext cx="510748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endParaRPr lang="zh-CN" alt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13">
            <a:extLst>
              <a:ext uri="{FF2B5EF4-FFF2-40B4-BE49-F238E27FC236}">
                <a16:creationId xmlns:a16="http://schemas.microsoft.com/office/drawing/2014/main" id="{89A9C775-3C55-E223-6138-B11D6EF694C8}"/>
              </a:ext>
            </a:extLst>
          </p:cNvPr>
          <p:cNvSpPr/>
          <p:nvPr/>
        </p:nvSpPr>
        <p:spPr>
          <a:xfrm>
            <a:off x="2927882" y="2828835"/>
            <a:ext cx="6925294" cy="1200329"/>
          </a:xfrm>
          <a:prstGeom prst="rect">
            <a:avLst/>
          </a:prstGeom>
        </p:spPr>
        <p:txBody>
          <a:bodyPr wrap="none">
            <a:spAutoFit/>
            <a:scene3d>
              <a:camera prst="orthographicFront"/>
              <a:lightRig rig="threePt" dir="t"/>
            </a:scene3d>
            <a:sp3d extrusionH="57150">
              <a:bevelT h="25400" prst="softRoun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MÔN TIẾNG VIỆT 1</a:t>
            </a:r>
            <a:endParaRPr lang="zh-CN" altLang="en-US" sz="7200" b="1" dirty="0">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2083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01</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668034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4">
            <a:extLst>
              <a:ext uri="{FF2B5EF4-FFF2-40B4-BE49-F238E27FC236}">
                <a16:creationId xmlns:a16="http://schemas.microsoft.com/office/drawing/2014/main" id="{3B84FDBC-B4FD-40A9-AD7D-F3BA1CF5DFA1}"/>
              </a:ext>
            </a:extLst>
          </p:cNvPr>
          <p:cNvGraphicFramePr>
            <a:graphicFrameLocks noGrp="1"/>
          </p:cNvGraphicFramePr>
          <p:nvPr>
            <p:extLst>
              <p:ext uri="{D42A27DB-BD31-4B8C-83A1-F6EECF244321}">
                <p14:modId xmlns:p14="http://schemas.microsoft.com/office/powerpoint/2010/main" val="1884134944"/>
              </p:ext>
            </p:extLst>
          </p:nvPr>
        </p:nvGraphicFramePr>
        <p:xfrm>
          <a:off x="2489798" y="3866682"/>
          <a:ext cx="7447495" cy="1349279"/>
        </p:xfrm>
        <a:graphic>
          <a:graphicData uri="http://schemas.openxmlformats.org/drawingml/2006/table">
            <a:tbl>
              <a:tblPr firstRow="1" bandRow="1">
                <a:tableStyleId>{5C22544A-7EE6-4342-B048-85BDC9FD1C3A}</a:tableStyleId>
              </a:tblPr>
              <a:tblGrid>
                <a:gridCol w="1489499">
                  <a:extLst>
                    <a:ext uri="{9D8B030D-6E8A-4147-A177-3AD203B41FA5}">
                      <a16:colId xmlns:a16="http://schemas.microsoft.com/office/drawing/2014/main" val="2263084534"/>
                    </a:ext>
                  </a:extLst>
                </a:gridCol>
                <a:gridCol w="1489499">
                  <a:extLst>
                    <a:ext uri="{9D8B030D-6E8A-4147-A177-3AD203B41FA5}">
                      <a16:colId xmlns:a16="http://schemas.microsoft.com/office/drawing/2014/main" val="3292790641"/>
                    </a:ext>
                  </a:extLst>
                </a:gridCol>
                <a:gridCol w="1489499">
                  <a:extLst>
                    <a:ext uri="{9D8B030D-6E8A-4147-A177-3AD203B41FA5}">
                      <a16:colId xmlns:a16="http://schemas.microsoft.com/office/drawing/2014/main" val="4192273739"/>
                    </a:ext>
                  </a:extLst>
                </a:gridCol>
                <a:gridCol w="1489499">
                  <a:extLst>
                    <a:ext uri="{9D8B030D-6E8A-4147-A177-3AD203B41FA5}">
                      <a16:colId xmlns:a16="http://schemas.microsoft.com/office/drawing/2014/main" val="1244065239"/>
                    </a:ext>
                  </a:extLst>
                </a:gridCol>
                <a:gridCol w="1489499">
                  <a:extLst>
                    <a:ext uri="{9D8B030D-6E8A-4147-A177-3AD203B41FA5}">
                      <a16:colId xmlns:a16="http://schemas.microsoft.com/office/drawing/2014/main" val="1190831017"/>
                    </a:ext>
                  </a:extLst>
                </a:gridCol>
              </a:tblGrid>
              <a:tr h="1349279">
                <a:tc>
                  <a:txBody>
                    <a:bodyPr/>
                    <a:lstStyle/>
                    <a:p>
                      <a:endParaRPr lang="en-US" sz="2400" dirty="0"/>
                    </a:p>
                  </a:txBody>
                  <a:tcPr marL="122455" marR="122455" marT="61228" marB="61228">
                    <a:lnL w="76200" cap="flat" cmpd="sng" algn="ctr">
                      <a:solidFill>
                        <a:srgbClr val="FACBDF"/>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76200" cap="flat" cmpd="sng" algn="ctr">
                      <a:solidFill>
                        <a:srgbClr val="FACBDF"/>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extLst>
                  <a:ext uri="{0D108BD9-81ED-4DB2-BD59-A6C34878D82A}">
                    <a16:rowId xmlns:a16="http://schemas.microsoft.com/office/drawing/2014/main" val="3298398397"/>
                  </a:ext>
                </a:extLst>
              </a:tr>
            </a:tbl>
          </a:graphicData>
        </a:graphic>
      </p:graphicFrame>
      <p:graphicFrame>
        <p:nvGraphicFramePr>
          <p:cNvPr id="4" name="Table 4">
            <a:extLst>
              <a:ext uri="{FF2B5EF4-FFF2-40B4-BE49-F238E27FC236}">
                <a16:creationId xmlns:a16="http://schemas.microsoft.com/office/drawing/2014/main" id="{E239E7F8-9E9E-4109-9A65-26741C964BC3}"/>
              </a:ext>
            </a:extLst>
          </p:cNvPr>
          <p:cNvGraphicFramePr>
            <a:graphicFrameLocks noGrp="1"/>
          </p:cNvGraphicFramePr>
          <p:nvPr>
            <p:extLst>
              <p:ext uri="{D42A27DB-BD31-4B8C-83A1-F6EECF244321}">
                <p14:modId xmlns:p14="http://schemas.microsoft.com/office/powerpoint/2010/main" val="671196374"/>
              </p:ext>
            </p:extLst>
          </p:nvPr>
        </p:nvGraphicFramePr>
        <p:xfrm>
          <a:off x="3097183" y="1518325"/>
          <a:ext cx="6251200" cy="1349279"/>
        </p:xfrm>
        <a:graphic>
          <a:graphicData uri="http://schemas.openxmlformats.org/drawingml/2006/table">
            <a:tbl>
              <a:tblPr firstRow="1" bandRow="1">
                <a:tableStyleId>{5C22544A-7EE6-4342-B048-85BDC9FD1C3A}</a:tableStyleId>
              </a:tblPr>
              <a:tblGrid>
                <a:gridCol w="1562800">
                  <a:extLst>
                    <a:ext uri="{9D8B030D-6E8A-4147-A177-3AD203B41FA5}">
                      <a16:colId xmlns:a16="http://schemas.microsoft.com/office/drawing/2014/main" val="2263084534"/>
                    </a:ext>
                  </a:extLst>
                </a:gridCol>
                <a:gridCol w="1562800">
                  <a:extLst>
                    <a:ext uri="{9D8B030D-6E8A-4147-A177-3AD203B41FA5}">
                      <a16:colId xmlns:a16="http://schemas.microsoft.com/office/drawing/2014/main" val="3292790641"/>
                    </a:ext>
                  </a:extLst>
                </a:gridCol>
                <a:gridCol w="1562800">
                  <a:extLst>
                    <a:ext uri="{9D8B030D-6E8A-4147-A177-3AD203B41FA5}">
                      <a16:colId xmlns:a16="http://schemas.microsoft.com/office/drawing/2014/main" val="1244065239"/>
                    </a:ext>
                  </a:extLst>
                </a:gridCol>
                <a:gridCol w="1562800">
                  <a:extLst>
                    <a:ext uri="{9D8B030D-6E8A-4147-A177-3AD203B41FA5}">
                      <a16:colId xmlns:a16="http://schemas.microsoft.com/office/drawing/2014/main" val="1190831017"/>
                    </a:ext>
                  </a:extLst>
                </a:gridCol>
              </a:tblGrid>
              <a:tr h="1349279">
                <a:tc>
                  <a:txBody>
                    <a:bodyPr/>
                    <a:lstStyle/>
                    <a:p>
                      <a:endParaRPr lang="en-US" sz="2400" dirty="0"/>
                    </a:p>
                  </a:txBody>
                  <a:tcPr marL="122455" marR="122455" marT="61228" marB="61228">
                    <a:lnL w="76200" cap="flat" cmpd="sng" algn="ctr">
                      <a:solidFill>
                        <a:srgbClr val="FACBDF"/>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tc>
                  <a:txBody>
                    <a:bodyPr/>
                    <a:lstStyle/>
                    <a:p>
                      <a:endParaRPr lang="en-US" sz="2400" dirty="0"/>
                    </a:p>
                  </a:txBody>
                  <a:tcPr marL="122455" marR="122455" marT="61228" marB="61228">
                    <a:lnL w="57150" cap="flat" cmpd="sng" algn="ctr">
                      <a:solidFill>
                        <a:schemeClr val="bg1"/>
                      </a:solidFill>
                      <a:prstDash val="solid"/>
                      <a:round/>
                      <a:headEnd type="none" w="med" len="med"/>
                      <a:tailEnd type="none" w="med" len="med"/>
                    </a:lnL>
                    <a:lnR w="76200" cap="flat" cmpd="sng" algn="ctr">
                      <a:solidFill>
                        <a:srgbClr val="FACBDF"/>
                      </a:solidFill>
                      <a:prstDash val="solid"/>
                      <a:round/>
                      <a:headEnd type="none" w="med" len="med"/>
                      <a:tailEnd type="none" w="med" len="med"/>
                    </a:lnR>
                    <a:lnT w="76200" cap="flat" cmpd="sng" algn="ctr">
                      <a:solidFill>
                        <a:srgbClr val="FACBDF"/>
                      </a:solidFill>
                      <a:prstDash val="solid"/>
                      <a:round/>
                      <a:headEnd type="none" w="med" len="med"/>
                      <a:tailEnd type="none" w="med" len="med"/>
                    </a:lnT>
                    <a:lnB w="76200" cap="flat" cmpd="sng" algn="ctr">
                      <a:solidFill>
                        <a:srgbClr val="FACBDF"/>
                      </a:solidFill>
                      <a:prstDash val="solid"/>
                      <a:round/>
                      <a:headEnd type="none" w="med" len="med"/>
                      <a:tailEnd type="none" w="med" len="med"/>
                    </a:lnB>
                    <a:solidFill>
                      <a:srgbClr val="FBDEEB"/>
                    </a:solidFill>
                  </a:tcPr>
                </a:tc>
                <a:extLst>
                  <a:ext uri="{0D108BD9-81ED-4DB2-BD59-A6C34878D82A}">
                    <a16:rowId xmlns:a16="http://schemas.microsoft.com/office/drawing/2014/main" val="3298398397"/>
                  </a:ext>
                </a:extLst>
              </a:tr>
            </a:tbl>
          </a:graphicData>
        </a:graphic>
      </p:graphicFrame>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3"/>
              <a:stretch>
                <a:fillRect/>
              </a:stretch>
            </p:blipFill>
            <p:spPr>
              <a:xfrm>
                <a:off x="11184782" y="4610900"/>
                <a:ext cx="1157040" cy="2491197"/>
              </a:xfrm>
              <a:prstGeom prst="rect">
                <a:avLst/>
              </a:prstGeom>
            </p:spPr>
          </p:pic>
        </mc:Fallback>
      </mc:AlternateContent>
      <p:sp>
        <p:nvSpPr>
          <p:cNvPr id="6" name="TextBox 5">
            <a:extLst>
              <a:ext uri="{FF2B5EF4-FFF2-40B4-BE49-F238E27FC236}">
                <a16:creationId xmlns:a16="http://schemas.microsoft.com/office/drawing/2014/main" id="{8145BB2B-2764-4B62-AC9F-4F925187A821}"/>
              </a:ext>
            </a:extLst>
          </p:cNvPr>
          <p:cNvSpPr txBox="1"/>
          <p:nvPr/>
        </p:nvSpPr>
        <p:spPr>
          <a:xfrm>
            <a:off x="3397315" y="1642039"/>
            <a:ext cx="1005202"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củi</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a:extLst>
              <a:ext uri="{FF2B5EF4-FFF2-40B4-BE49-F238E27FC236}">
                <a16:creationId xmlns:a16="http://schemas.microsoft.com/office/drawing/2014/main" id="{824B3C0F-16C8-4C72-936A-A8B72DB22256}"/>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1</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229E4DA-49FF-4E72-859B-9E310B374417}"/>
              </a:ext>
            </a:extLst>
          </p:cNvPr>
          <p:cNvSpPr txBox="1"/>
          <p:nvPr/>
        </p:nvSpPr>
        <p:spPr>
          <a:xfrm>
            <a:off x="846943" y="31281"/>
            <a:ext cx="2801421"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14" name="TextBox 13">
            <a:extLst>
              <a:ext uri="{FF2B5EF4-FFF2-40B4-BE49-F238E27FC236}">
                <a16:creationId xmlns:a16="http://schemas.microsoft.com/office/drawing/2014/main" id="{6FB3BE1C-4B58-4438-A8C7-8AE3C12DFA12}"/>
              </a:ext>
            </a:extLst>
          </p:cNvPr>
          <p:cNvSpPr txBox="1"/>
          <p:nvPr/>
        </p:nvSpPr>
        <p:spPr>
          <a:xfrm>
            <a:off x="4614625" y="1642039"/>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cửi</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BE311F1B-084F-414B-B5B9-BBF8BB45B94F}"/>
              </a:ext>
            </a:extLst>
          </p:cNvPr>
          <p:cNvSpPr txBox="1"/>
          <p:nvPr/>
        </p:nvSpPr>
        <p:spPr>
          <a:xfrm>
            <a:off x="6195074" y="1642039"/>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chào</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7BE02FFF-19A9-4C1F-8376-8589B861CF6C}"/>
              </a:ext>
            </a:extLst>
          </p:cNvPr>
          <p:cNvSpPr txBox="1"/>
          <p:nvPr/>
        </p:nvSpPr>
        <p:spPr>
          <a:xfrm>
            <a:off x="7782460" y="1642039"/>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đẽo</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685DE2A-E56A-4C34-BFB8-A1F433342DCF}"/>
              </a:ext>
            </a:extLst>
          </p:cNvPr>
          <p:cNvSpPr txBox="1"/>
          <p:nvPr/>
        </p:nvSpPr>
        <p:spPr>
          <a:xfrm>
            <a:off x="2430468" y="4038012"/>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DC10573-77D1-4054-9AD8-6801D64861A6}"/>
              </a:ext>
            </a:extLst>
          </p:cNvPr>
          <p:cNvSpPr txBox="1"/>
          <p:nvPr/>
        </p:nvSpPr>
        <p:spPr>
          <a:xfrm>
            <a:off x="3899916" y="4038012"/>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câu</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2740948E-841C-4CDF-A7DF-15DEE887FDFE}"/>
              </a:ext>
            </a:extLst>
          </p:cNvPr>
          <p:cNvSpPr txBox="1"/>
          <p:nvPr/>
        </p:nvSpPr>
        <p:spPr>
          <a:xfrm>
            <a:off x="5418704" y="4038012"/>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rêu</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F43EC338-F0D4-4D35-8ACC-61C5B8C87284}"/>
              </a:ext>
            </a:extLst>
          </p:cNvPr>
          <p:cNvSpPr txBox="1"/>
          <p:nvPr/>
        </p:nvSpPr>
        <p:spPr>
          <a:xfrm>
            <a:off x="6895896" y="4038012"/>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dịu</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FF0E448F-A7BB-4ADD-8E4C-A81D0C047C61}"/>
              </a:ext>
            </a:extLst>
          </p:cNvPr>
          <p:cNvSpPr txBox="1"/>
          <p:nvPr/>
        </p:nvSpPr>
        <p:spPr>
          <a:xfrm>
            <a:off x="8386845" y="4038012"/>
            <a:ext cx="1608158"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sưu</a:t>
            </a:r>
            <a:endParaRPr lang="en-US" sz="5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29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inVertic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1" grpId="0" animBg="1"/>
      <p:bldP spid="12"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A006447-D81B-4CA9-B0CD-9BFE1AF7CFED}"/>
              </a:ext>
            </a:extLst>
          </p:cNvPr>
          <p:cNvPicPr>
            <a:picLocks noChangeAspect="1"/>
          </p:cNvPicPr>
          <p:nvPr/>
        </p:nvPicPr>
        <p:blipFill rotWithShape="1">
          <a:blip r:embed="rId2">
            <a:extLst>
              <a:ext uri="{28A0092B-C50C-407E-A947-70E740481C1C}">
                <a14:useLocalDpi xmlns:a14="http://schemas.microsoft.com/office/drawing/2010/main" val="0"/>
              </a:ext>
            </a:extLst>
          </a:blip>
          <a:srcRect t="29850" b="16019"/>
          <a:stretch/>
        </p:blipFill>
        <p:spPr>
          <a:xfrm>
            <a:off x="114924" y="560439"/>
            <a:ext cx="12077076" cy="6095521"/>
          </a:xfrm>
          <a:prstGeom prst="rect">
            <a:avLst/>
          </a:prstGeom>
          <a:ln>
            <a:noFill/>
          </a:ln>
          <a:effectLst>
            <a:softEdge rad="112500"/>
          </a:effectLst>
        </p:spPr>
      </p:pic>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3">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4"/>
              <a:stretch>
                <a:fillRect/>
              </a:stretch>
            </p:blipFill>
            <p:spPr>
              <a:xfrm>
                <a:off x="11184782" y="4610900"/>
                <a:ext cx="1157040" cy="2491197"/>
              </a:xfrm>
              <a:prstGeom prst="rect">
                <a:avLst/>
              </a:prstGeom>
            </p:spPr>
          </p:pic>
        </mc:Fallback>
      </mc:AlternateContent>
      <p:sp>
        <p:nvSpPr>
          <p:cNvPr id="11" name="Oval 10">
            <a:extLst>
              <a:ext uri="{FF2B5EF4-FFF2-40B4-BE49-F238E27FC236}">
                <a16:creationId xmlns:a16="http://schemas.microsoft.com/office/drawing/2014/main" id="{824B3C0F-16C8-4C72-936A-A8B72DB22256}"/>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1</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229E4DA-49FF-4E72-859B-9E310B374417}"/>
              </a:ext>
            </a:extLst>
          </p:cNvPr>
          <p:cNvSpPr txBox="1"/>
          <p:nvPr/>
        </p:nvSpPr>
        <p:spPr>
          <a:xfrm>
            <a:off x="846943" y="31281"/>
            <a:ext cx="2801421"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24" name="TextBox 23">
            <a:extLst>
              <a:ext uri="{FF2B5EF4-FFF2-40B4-BE49-F238E27FC236}">
                <a16:creationId xmlns:a16="http://schemas.microsoft.com/office/drawing/2014/main" id="{2D030F27-8220-4494-A7D8-E8B3D726E87B}"/>
              </a:ext>
            </a:extLst>
          </p:cNvPr>
          <p:cNvSpPr txBox="1"/>
          <p:nvPr/>
        </p:nvSpPr>
        <p:spPr>
          <a:xfrm rot="20552037">
            <a:off x="1455011" y="2659766"/>
            <a:ext cx="1704313" cy="646331"/>
          </a:xfrm>
          <a:prstGeom prst="rect">
            <a:avLst/>
          </a:prstGeom>
          <a:noFill/>
        </p:spPr>
        <p:txBody>
          <a:bodyPr wrap="none" rtlCol="0">
            <a:spAutoFit/>
          </a:bodyPr>
          <a:lstStyle/>
          <a:p>
            <a:r>
              <a:rPr lang="en-US" sz="3600" dirty="0">
                <a:solidFill>
                  <a:srgbClr val="F17FBB"/>
                </a:solidFill>
                <a:latin typeface="Arial-Rounded" panose="020B0500000000000000" pitchFamily="34" charset="0"/>
                <a:ea typeface="Arial-Rounded" panose="020B0500000000000000" pitchFamily="34" charset="0"/>
                <a:cs typeface="Arial-Rounded" panose="020B0500000000000000" pitchFamily="34" charset="0"/>
              </a:rPr>
              <a:t>khâu vá</a:t>
            </a:r>
          </a:p>
        </p:txBody>
      </p:sp>
      <p:sp>
        <p:nvSpPr>
          <p:cNvPr id="25" name="TextBox 24">
            <a:extLst>
              <a:ext uri="{FF2B5EF4-FFF2-40B4-BE49-F238E27FC236}">
                <a16:creationId xmlns:a16="http://schemas.microsoft.com/office/drawing/2014/main" id="{36C2684C-F9B8-4DA3-A9A4-0C442D8A7303}"/>
              </a:ext>
            </a:extLst>
          </p:cNvPr>
          <p:cNvSpPr txBox="1"/>
          <p:nvPr/>
        </p:nvSpPr>
        <p:spPr>
          <a:xfrm rot="1031339">
            <a:off x="1026913" y="4624640"/>
            <a:ext cx="1271502" cy="646331"/>
          </a:xfrm>
          <a:prstGeom prst="rect">
            <a:avLst/>
          </a:prstGeom>
          <a:noFill/>
        </p:spPr>
        <p:txBody>
          <a:bodyPr wrap="none" rtlCol="0">
            <a:spAutoFit/>
          </a:bodyPr>
          <a:lstStyle/>
          <a:p>
            <a:r>
              <a:rPr lang="en-US" sz="3600" dirty="0">
                <a:solidFill>
                  <a:srgbClr val="3DAD60"/>
                </a:solidFill>
                <a:latin typeface="Arial-Rounded" panose="020B0500000000000000" pitchFamily="34" charset="0"/>
                <a:ea typeface="Arial-Rounded" panose="020B0500000000000000" pitchFamily="34" charset="0"/>
                <a:cs typeface="Arial-Rounded" panose="020B0500000000000000" pitchFamily="34" charset="0"/>
              </a:rPr>
              <a:t>vui vẻ</a:t>
            </a:r>
          </a:p>
        </p:txBody>
      </p:sp>
      <p:sp>
        <p:nvSpPr>
          <p:cNvPr id="26" name="TextBox 25">
            <a:extLst>
              <a:ext uri="{FF2B5EF4-FFF2-40B4-BE49-F238E27FC236}">
                <a16:creationId xmlns:a16="http://schemas.microsoft.com/office/drawing/2014/main" id="{BECF1CEC-F273-43DE-8356-0045BC374EB0}"/>
              </a:ext>
            </a:extLst>
          </p:cNvPr>
          <p:cNvSpPr txBox="1"/>
          <p:nvPr/>
        </p:nvSpPr>
        <p:spPr>
          <a:xfrm rot="21146888">
            <a:off x="3245997" y="4128029"/>
            <a:ext cx="1585690" cy="646331"/>
          </a:xfrm>
          <a:prstGeom prst="rect">
            <a:avLst/>
          </a:prstGeom>
          <a:noFill/>
        </p:spPr>
        <p:txBody>
          <a:bodyPr wrap="none" rtlCol="0">
            <a:spAutoFit/>
          </a:bodyPr>
          <a:lstStyle/>
          <a:p>
            <a:r>
              <a:rPr lang="en-US" sz="3600" dirty="0">
                <a:solidFill>
                  <a:srgbClr val="EF3A78"/>
                </a:solidFill>
                <a:latin typeface="Arial-Rounded" panose="020B0500000000000000" pitchFamily="34" charset="0"/>
                <a:ea typeface="Arial-Rounded" panose="020B0500000000000000" pitchFamily="34" charset="0"/>
                <a:cs typeface="Arial-Rounded" panose="020B0500000000000000" pitchFamily="34" charset="0"/>
              </a:rPr>
              <a:t>kêu gọi</a:t>
            </a:r>
          </a:p>
        </p:txBody>
      </p:sp>
      <p:sp>
        <p:nvSpPr>
          <p:cNvPr id="27" name="TextBox 26">
            <a:extLst>
              <a:ext uri="{FF2B5EF4-FFF2-40B4-BE49-F238E27FC236}">
                <a16:creationId xmlns:a16="http://schemas.microsoft.com/office/drawing/2014/main" id="{9A48785E-8145-4420-AE1A-AF3A89104AF6}"/>
              </a:ext>
            </a:extLst>
          </p:cNvPr>
          <p:cNvSpPr txBox="1"/>
          <p:nvPr/>
        </p:nvSpPr>
        <p:spPr>
          <a:xfrm rot="279856">
            <a:off x="4344904" y="2713954"/>
            <a:ext cx="1653017" cy="646331"/>
          </a:xfrm>
          <a:prstGeom prst="rect">
            <a:avLst/>
          </a:prstGeom>
          <a:noFill/>
        </p:spPr>
        <p:txBody>
          <a:bodyPr wrap="none" rtlCol="0">
            <a:spAutoFit/>
          </a:bodyPr>
          <a:lstStyle/>
          <a:p>
            <a:r>
              <a:rPr lang="en-US" sz="3600" dirty="0">
                <a:solidFill>
                  <a:srgbClr val="29B794"/>
                </a:solidFill>
                <a:latin typeface="Arial-Rounded" panose="020B0500000000000000" pitchFamily="34" charset="0"/>
                <a:ea typeface="Arial-Rounded" panose="020B0500000000000000" pitchFamily="34" charset="0"/>
                <a:cs typeface="Arial-Rounded" panose="020B0500000000000000" pitchFamily="34" charset="0"/>
              </a:rPr>
              <a:t>gửi quà</a:t>
            </a:r>
          </a:p>
        </p:txBody>
      </p:sp>
      <p:sp>
        <p:nvSpPr>
          <p:cNvPr id="28" name="TextBox 27">
            <a:extLst>
              <a:ext uri="{FF2B5EF4-FFF2-40B4-BE49-F238E27FC236}">
                <a16:creationId xmlns:a16="http://schemas.microsoft.com/office/drawing/2014/main" id="{FD525102-6E73-4371-9F78-7919CCB4F191}"/>
              </a:ext>
            </a:extLst>
          </p:cNvPr>
          <p:cNvSpPr txBox="1"/>
          <p:nvPr/>
        </p:nvSpPr>
        <p:spPr>
          <a:xfrm rot="1214680">
            <a:off x="5305903" y="4842816"/>
            <a:ext cx="1787669" cy="646331"/>
          </a:xfrm>
          <a:prstGeom prst="rect">
            <a:avLst/>
          </a:prstGeom>
          <a:noFill/>
        </p:spPr>
        <p:txBody>
          <a:bodyPr wrap="none" rtlCol="0">
            <a:spAutoFit/>
          </a:bodyPr>
          <a:lstStyle/>
          <a:p>
            <a:r>
              <a:rPr lang="en-US" sz="3600" dirty="0">
                <a:solidFill>
                  <a:srgbClr val="4AB4EE"/>
                </a:solidFill>
                <a:latin typeface="Arial-Rounded" panose="020B0500000000000000" pitchFamily="34" charset="0"/>
                <a:ea typeface="Arial-Rounded" panose="020B0500000000000000" pitchFamily="34" charset="0"/>
                <a:cs typeface="Arial-Rounded" panose="020B0500000000000000" pitchFamily="34" charset="0"/>
              </a:rPr>
              <a:t>chịu khó</a:t>
            </a:r>
          </a:p>
        </p:txBody>
      </p:sp>
      <p:sp>
        <p:nvSpPr>
          <p:cNvPr id="29" name="TextBox 28">
            <a:extLst>
              <a:ext uri="{FF2B5EF4-FFF2-40B4-BE49-F238E27FC236}">
                <a16:creationId xmlns:a16="http://schemas.microsoft.com/office/drawing/2014/main" id="{8F35E54E-BC59-428C-A9EC-B6D9CD156488}"/>
              </a:ext>
            </a:extLst>
          </p:cNvPr>
          <p:cNvSpPr txBox="1"/>
          <p:nvPr/>
        </p:nvSpPr>
        <p:spPr>
          <a:xfrm rot="21245596">
            <a:off x="7271157" y="3805003"/>
            <a:ext cx="1774866" cy="646331"/>
          </a:xfrm>
          <a:prstGeom prst="rect">
            <a:avLst/>
          </a:prstGeom>
          <a:noFill/>
        </p:spPr>
        <p:txBody>
          <a:bodyPr wrap="square" rtlCol="0">
            <a:spAutoFit/>
          </a:bodyPr>
          <a:lstStyle/>
          <a:p>
            <a:r>
              <a:rPr lang="en-US" sz="3600" dirty="0">
                <a:solidFill>
                  <a:srgbClr val="F04977"/>
                </a:solidFill>
                <a:latin typeface="Arial-Rounded" panose="020B0500000000000000" pitchFamily="34" charset="0"/>
                <a:ea typeface="Arial-Rounded" panose="020B0500000000000000" pitchFamily="34" charset="0"/>
                <a:cs typeface="Arial-Rounded" panose="020B0500000000000000" pitchFamily="34" charset="0"/>
              </a:rPr>
              <a:t>cây cau</a:t>
            </a:r>
          </a:p>
        </p:txBody>
      </p:sp>
      <p:sp>
        <p:nvSpPr>
          <p:cNvPr id="30" name="TextBox 29">
            <a:extLst>
              <a:ext uri="{FF2B5EF4-FFF2-40B4-BE49-F238E27FC236}">
                <a16:creationId xmlns:a16="http://schemas.microsoft.com/office/drawing/2014/main" id="{1F3B5B05-51F6-476D-9CCF-E3FAB442F00C}"/>
              </a:ext>
            </a:extLst>
          </p:cNvPr>
          <p:cNvSpPr txBox="1"/>
          <p:nvPr/>
        </p:nvSpPr>
        <p:spPr>
          <a:xfrm rot="545029">
            <a:off x="9815883" y="2861047"/>
            <a:ext cx="1439818" cy="646331"/>
          </a:xfrm>
          <a:prstGeom prst="rect">
            <a:avLst/>
          </a:prstGeom>
          <a:noFill/>
        </p:spPr>
        <p:txBody>
          <a:bodyPr wrap="none" rtlCol="0">
            <a:spAutoFit/>
          </a:bodyPr>
          <a:lstStyle/>
          <a:p>
            <a:r>
              <a:rPr lang="en-US" sz="3600" dirty="0">
                <a:solidFill>
                  <a:srgbClr val="15AF71"/>
                </a:solidFill>
                <a:latin typeface="Arial-Rounded" panose="020B0500000000000000" pitchFamily="34" charset="0"/>
                <a:ea typeface="Arial-Rounded" panose="020B0500000000000000" pitchFamily="34" charset="0"/>
                <a:cs typeface="Arial-Rounded" panose="020B0500000000000000" pitchFamily="34" charset="0"/>
              </a:rPr>
              <a:t>kéo co</a:t>
            </a:r>
          </a:p>
        </p:txBody>
      </p:sp>
      <p:sp>
        <p:nvSpPr>
          <p:cNvPr id="31" name="TextBox 30">
            <a:extLst>
              <a:ext uri="{FF2B5EF4-FFF2-40B4-BE49-F238E27FC236}">
                <a16:creationId xmlns:a16="http://schemas.microsoft.com/office/drawing/2014/main" id="{97366731-D9F1-403E-8C15-95FCF4934B5A}"/>
              </a:ext>
            </a:extLst>
          </p:cNvPr>
          <p:cNvSpPr txBox="1"/>
          <p:nvPr/>
        </p:nvSpPr>
        <p:spPr>
          <a:xfrm rot="20873484">
            <a:off x="9385102" y="4961590"/>
            <a:ext cx="1523174" cy="646331"/>
          </a:xfrm>
          <a:prstGeom prst="rect">
            <a:avLst/>
          </a:prstGeom>
          <a:noFill/>
        </p:spPr>
        <p:txBody>
          <a:bodyPr wrap="none" rtlCol="0">
            <a:spAutoFit/>
          </a:bodyPr>
          <a:lstStyle/>
          <a:p>
            <a:r>
              <a:rPr lang="en-US" sz="3600" dirty="0">
                <a:solidFill>
                  <a:srgbClr val="EF246D"/>
                </a:solidFill>
                <a:latin typeface="Arial-Rounded" panose="020B0500000000000000" pitchFamily="34" charset="0"/>
                <a:ea typeface="Arial-Rounded" panose="020B0500000000000000" pitchFamily="34" charset="0"/>
                <a:cs typeface="Arial-Rounded" panose="020B0500000000000000" pitchFamily="34" charset="0"/>
              </a:rPr>
              <a:t>mưu trí</a:t>
            </a:r>
          </a:p>
        </p:txBody>
      </p:sp>
      <p:sp>
        <p:nvSpPr>
          <p:cNvPr id="32" name="TextBox 31">
            <a:extLst>
              <a:ext uri="{FF2B5EF4-FFF2-40B4-BE49-F238E27FC236}">
                <a16:creationId xmlns:a16="http://schemas.microsoft.com/office/drawing/2014/main" id="{4EB77ED5-DADF-48B1-AC17-B952A743F273}"/>
              </a:ext>
            </a:extLst>
          </p:cNvPr>
          <p:cNvSpPr txBox="1"/>
          <p:nvPr/>
        </p:nvSpPr>
        <p:spPr>
          <a:xfrm rot="1089294">
            <a:off x="6976321" y="2142335"/>
            <a:ext cx="1848583" cy="646331"/>
          </a:xfrm>
          <a:prstGeom prst="rect">
            <a:avLst/>
          </a:prstGeom>
          <a:noFill/>
        </p:spPr>
        <p:txBody>
          <a:bodyPr wrap="none" rtlCol="0">
            <a:spAutoFit/>
          </a:bodyPr>
          <a:lstStyle/>
          <a:p>
            <a:r>
              <a:rPr lang="en-US" sz="3600" dirty="0">
                <a:solidFill>
                  <a:srgbClr val="EF3A78"/>
                </a:solidFill>
                <a:latin typeface="Arial-Rounded" panose="020B0500000000000000" pitchFamily="34" charset="0"/>
                <a:ea typeface="Arial-Rounded" panose="020B0500000000000000" pitchFamily="34" charset="0"/>
                <a:cs typeface="Arial-Rounded" panose="020B0500000000000000" pitchFamily="34" charset="0"/>
              </a:rPr>
              <a:t>ngôi sao</a:t>
            </a:r>
          </a:p>
        </p:txBody>
      </p:sp>
    </p:spTree>
    <p:extLst>
      <p:ext uri="{BB962C8B-B14F-4D97-AF65-F5344CB8AC3E}">
        <p14:creationId xmlns:p14="http://schemas.microsoft.com/office/powerpoint/2010/main" val="30121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Effect transition="in" filter="fade">
                                      <p:cBhvr>
                                        <p:cTn id="34" dur="1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500" fill="hold"/>
                                        <p:tgtEl>
                                          <p:spTgt spid="25"/>
                                        </p:tgtEl>
                                        <p:attrNameLst>
                                          <p:attrName>ppt_w</p:attrName>
                                        </p:attrNameLst>
                                      </p:cBhvr>
                                      <p:tavLst>
                                        <p:tav tm="0">
                                          <p:val>
                                            <p:fltVal val="0"/>
                                          </p:val>
                                        </p:tav>
                                        <p:tav tm="100000">
                                          <p:val>
                                            <p:strVal val="#ppt_w"/>
                                          </p:val>
                                        </p:tav>
                                      </p:tavLst>
                                    </p:anim>
                                    <p:anim calcmode="lin" valueType="num">
                                      <p:cBhvr>
                                        <p:cTn id="40" dur="1500" fill="hold"/>
                                        <p:tgtEl>
                                          <p:spTgt spid="25"/>
                                        </p:tgtEl>
                                        <p:attrNameLst>
                                          <p:attrName>ppt_h</p:attrName>
                                        </p:attrNameLst>
                                      </p:cBhvr>
                                      <p:tavLst>
                                        <p:tav tm="0">
                                          <p:val>
                                            <p:fltVal val="0"/>
                                          </p:val>
                                        </p:tav>
                                        <p:tav tm="100000">
                                          <p:val>
                                            <p:strVal val="#ppt_h"/>
                                          </p:val>
                                        </p:tav>
                                      </p:tavLst>
                                    </p:anim>
                                    <p:animEffect transition="in" filter="fade">
                                      <p:cBhvr>
                                        <p:cTn id="41" dur="1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500" fill="hold"/>
                                        <p:tgtEl>
                                          <p:spTgt spid="27"/>
                                        </p:tgtEl>
                                        <p:attrNameLst>
                                          <p:attrName>ppt_w</p:attrName>
                                        </p:attrNameLst>
                                      </p:cBhvr>
                                      <p:tavLst>
                                        <p:tav tm="0">
                                          <p:val>
                                            <p:fltVal val="0"/>
                                          </p:val>
                                        </p:tav>
                                        <p:tav tm="100000">
                                          <p:val>
                                            <p:strVal val="#ppt_w"/>
                                          </p:val>
                                        </p:tav>
                                      </p:tavLst>
                                    </p:anim>
                                    <p:anim calcmode="lin" valueType="num">
                                      <p:cBhvr>
                                        <p:cTn id="54" dur="1500" fill="hold"/>
                                        <p:tgtEl>
                                          <p:spTgt spid="27"/>
                                        </p:tgtEl>
                                        <p:attrNameLst>
                                          <p:attrName>ppt_h</p:attrName>
                                        </p:attrNameLst>
                                      </p:cBhvr>
                                      <p:tavLst>
                                        <p:tav tm="0">
                                          <p:val>
                                            <p:fltVal val="0"/>
                                          </p:val>
                                        </p:tav>
                                        <p:tav tm="100000">
                                          <p:val>
                                            <p:strVal val="#ppt_h"/>
                                          </p:val>
                                        </p:tav>
                                      </p:tavLst>
                                    </p:anim>
                                    <p:animEffect transition="in" filter="fade">
                                      <p:cBhvr>
                                        <p:cTn id="55" dur="1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500" fill="hold"/>
                                        <p:tgtEl>
                                          <p:spTgt spid="28"/>
                                        </p:tgtEl>
                                        <p:attrNameLst>
                                          <p:attrName>ppt_w</p:attrName>
                                        </p:attrNameLst>
                                      </p:cBhvr>
                                      <p:tavLst>
                                        <p:tav tm="0">
                                          <p:val>
                                            <p:fltVal val="0"/>
                                          </p:val>
                                        </p:tav>
                                        <p:tav tm="100000">
                                          <p:val>
                                            <p:strVal val="#ppt_w"/>
                                          </p:val>
                                        </p:tav>
                                      </p:tavLst>
                                    </p:anim>
                                    <p:anim calcmode="lin" valueType="num">
                                      <p:cBhvr>
                                        <p:cTn id="61" dur="1500" fill="hold"/>
                                        <p:tgtEl>
                                          <p:spTgt spid="28"/>
                                        </p:tgtEl>
                                        <p:attrNameLst>
                                          <p:attrName>ppt_h</p:attrName>
                                        </p:attrNameLst>
                                      </p:cBhvr>
                                      <p:tavLst>
                                        <p:tav tm="0">
                                          <p:val>
                                            <p:fltVal val="0"/>
                                          </p:val>
                                        </p:tav>
                                        <p:tav tm="100000">
                                          <p:val>
                                            <p:strVal val="#ppt_h"/>
                                          </p:val>
                                        </p:tav>
                                      </p:tavLst>
                                    </p:anim>
                                    <p:animEffect transition="in" filter="fade">
                                      <p:cBhvr>
                                        <p:cTn id="62" dur="1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500" fill="hold"/>
                                        <p:tgtEl>
                                          <p:spTgt spid="29"/>
                                        </p:tgtEl>
                                        <p:attrNameLst>
                                          <p:attrName>ppt_w</p:attrName>
                                        </p:attrNameLst>
                                      </p:cBhvr>
                                      <p:tavLst>
                                        <p:tav tm="0">
                                          <p:val>
                                            <p:fltVal val="0"/>
                                          </p:val>
                                        </p:tav>
                                        <p:tav tm="100000">
                                          <p:val>
                                            <p:strVal val="#ppt_w"/>
                                          </p:val>
                                        </p:tav>
                                      </p:tavLst>
                                    </p:anim>
                                    <p:anim calcmode="lin" valueType="num">
                                      <p:cBhvr>
                                        <p:cTn id="68" dur="1500" fill="hold"/>
                                        <p:tgtEl>
                                          <p:spTgt spid="29"/>
                                        </p:tgtEl>
                                        <p:attrNameLst>
                                          <p:attrName>ppt_h</p:attrName>
                                        </p:attrNameLst>
                                      </p:cBhvr>
                                      <p:tavLst>
                                        <p:tav tm="0">
                                          <p:val>
                                            <p:fltVal val="0"/>
                                          </p:val>
                                        </p:tav>
                                        <p:tav tm="100000">
                                          <p:val>
                                            <p:strVal val="#ppt_h"/>
                                          </p:val>
                                        </p:tav>
                                      </p:tavLst>
                                    </p:anim>
                                    <p:animEffect transition="in" filter="fade">
                                      <p:cBhvr>
                                        <p:cTn id="69" dur="1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1500" fill="hold"/>
                                        <p:tgtEl>
                                          <p:spTgt spid="32"/>
                                        </p:tgtEl>
                                        <p:attrNameLst>
                                          <p:attrName>ppt_w</p:attrName>
                                        </p:attrNameLst>
                                      </p:cBhvr>
                                      <p:tavLst>
                                        <p:tav tm="0">
                                          <p:val>
                                            <p:fltVal val="0"/>
                                          </p:val>
                                        </p:tav>
                                        <p:tav tm="100000">
                                          <p:val>
                                            <p:strVal val="#ppt_w"/>
                                          </p:val>
                                        </p:tav>
                                      </p:tavLst>
                                    </p:anim>
                                    <p:anim calcmode="lin" valueType="num">
                                      <p:cBhvr>
                                        <p:cTn id="75" dur="1500" fill="hold"/>
                                        <p:tgtEl>
                                          <p:spTgt spid="32"/>
                                        </p:tgtEl>
                                        <p:attrNameLst>
                                          <p:attrName>ppt_h</p:attrName>
                                        </p:attrNameLst>
                                      </p:cBhvr>
                                      <p:tavLst>
                                        <p:tav tm="0">
                                          <p:val>
                                            <p:fltVal val="0"/>
                                          </p:val>
                                        </p:tav>
                                        <p:tav tm="100000">
                                          <p:val>
                                            <p:strVal val="#ppt_h"/>
                                          </p:val>
                                        </p:tav>
                                      </p:tavLst>
                                    </p:anim>
                                    <p:animEffect transition="in" filter="fade">
                                      <p:cBhvr>
                                        <p:cTn id="76" dur="1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1500" fill="hold"/>
                                        <p:tgtEl>
                                          <p:spTgt spid="30"/>
                                        </p:tgtEl>
                                        <p:attrNameLst>
                                          <p:attrName>ppt_w</p:attrName>
                                        </p:attrNameLst>
                                      </p:cBhvr>
                                      <p:tavLst>
                                        <p:tav tm="0">
                                          <p:val>
                                            <p:fltVal val="0"/>
                                          </p:val>
                                        </p:tav>
                                        <p:tav tm="100000">
                                          <p:val>
                                            <p:strVal val="#ppt_w"/>
                                          </p:val>
                                        </p:tav>
                                      </p:tavLst>
                                    </p:anim>
                                    <p:anim calcmode="lin" valueType="num">
                                      <p:cBhvr>
                                        <p:cTn id="82" dur="1500" fill="hold"/>
                                        <p:tgtEl>
                                          <p:spTgt spid="30"/>
                                        </p:tgtEl>
                                        <p:attrNameLst>
                                          <p:attrName>ppt_h</p:attrName>
                                        </p:attrNameLst>
                                      </p:cBhvr>
                                      <p:tavLst>
                                        <p:tav tm="0">
                                          <p:val>
                                            <p:fltVal val="0"/>
                                          </p:val>
                                        </p:tav>
                                        <p:tav tm="100000">
                                          <p:val>
                                            <p:strVal val="#ppt_h"/>
                                          </p:val>
                                        </p:tav>
                                      </p:tavLst>
                                    </p:anim>
                                    <p:animEffect transition="in" filter="fade">
                                      <p:cBhvr>
                                        <p:cTn id="83" dur="1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1500" fill="hold"/>
                                        <p:tgtEl>
                                          <p:spTgt spid="31"/>
                                        </p:tgtEl>
                                        <p:attrNameLst>
                                          <p:attrName>ppt_w</p:attrName>
                                        </p:attrNameLst>
                                      </p:cBhvr>
                                      <p:tavLst>
                                        <p:tav tm="0">
                                          <p:val>
                                            <p:fltVal val="0"/>
                                          </p:val>
                                        </p:tav>
                                        <p:tav tm="100000">
                                          <p:val>
                                            <p:strVal val="#ppt_w"/>
                                          </p:val>
                                        </p:tav>
                                      </p:tavLst>
                                    </p:anim>
                                    <p:anim calcmode="lin" valueType="num">
                                      <p:cBhvr>
                                        <p:cTn id="89" dur="1500" fill="hold"/>
                                        <p:tgtEl>
                                          <p:spTgt spid="31"/>
                                        </p:tgtEl>
                                        <p:attrNameLst>
                                          <p:attrName>ppt_h</p:attrName>
                                        </p:attrNameLst>
                                      </p:cBhvr>
                                      <p:tavLst>
                                        <p:tav tm="0">
                                          <p:val>
                                            <p:fltVal val="0"/>
                                          </p:val>
                                        </p:tav>
                                        <p:tav tm="100000">
                                          <p:val>
                                            <p:strVal val="#ppt_h"/>
                                          </p:val>
                                        </p:tav>
                                      </p:tavLst>
                                    </p:anim>
                                    <p:animEffect transition="in" filter="fade">
                                      <p:cBhvr>
                                        <p:cTn id="90"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p:bldP spid="24" grpId="0"/>
      <p:bldP spid="25" grpId="0"/>
      <p:bldP spid="26"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16">
            <a:extLst>
              <a:ext uri="{FF2B5EF4-FFF2-40B4-BE49-F238E27FC236}">
                <a16:creationId xmlns:a16="http://schemas.microsoft.com/office/drawing/2014/main" id="{15BD2F10-7C54-4D59-8B04-A623A152ABC7}"/>
              </a:ext>
            </a:extLst>
          </p:cNvPr>
          <p:cNvSpPr/>
          <p:nvPr/>
        </p:nvSpPr>
        <p:spPr>
          <a:xfrm>
            <a:off x="439048" y="1482608"/>
            <a:ext cx="11313903" cy="3412980"/>
          </a:xfrm>
          <a:prstGeom prst="roundRect">
            <a:avLst/>
          </a:prstGeom>
          <a:solidFill>
            <a:srgbClr val="DCE9F0"/>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3"/>
              <a:stretch>
                <a:fillRect/>
              </a:stretch>
            </p:blipFill>
            <p:spPr>
              <a:xfrm>
                <a:off x="11184782" y="4610900"/>
                <a:ext cx="1157040" cy="2491197"/>
              </a:xfrm>
              <a:prstGeom prst="rect">
                <a:avLst/>
              </a:prstGeom>
            </p:spPr>
          </p:pic>
        </mc:Fallback>
      </mc:AlternateContent>
      <p:sp>
        <p:nvSpPr>
          <p:cNvPr id="11" name="Oval 10">
            <a:extLst>
              <a:ext uri="{FF2B5EF4-FFF2-40B4-BE49-F238E27FC236}">
                <a16:creationId xmlns:a16="http://schemas.microsoft.com/office/drawing/2014/main" id="{824B3C0F-16C8-4C72-936A-A8B72DB22256}"/>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1</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229E4DA-49FF-4E72-859B-9E310B374417}"/>
              </a:ext>
            </a:extLst>
          </p:cNvPr>
          <p:cNvSpPr txBox="1"/>
          <p:nvPr/>
        </p:nvSpPr>
        <p:spPr>
          <a:xfrm>
            <a:off x="846943" y="31281"/>
            <a:ext cx="2801421"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23" name="TextBox 22">
            <a:extLst>
              <a:ext uri="{FF2B5EF4-FFF2-40B4-BE49-F238E27FC236}">
                <a16:creationId xmlns:a16="http://schemas.microsoft.com/office/drawing/2014/main" id="{2B73CFC3-542C-4AB2-8C13-2D30859DC8F2}"/>
              </a:ext>
            </a:extLst>
          </p:cNvPr>
          <p:cNvSpPr txBox="1"/>
          <p:nvPr/>
        </p:nvSpPr>
        <p:spPr>
          <a:xfrm>
            <a:off x="782103" y="1757937"/>
            <a:ext cx="10627791" cy="2862322"/>
          </a:xfrm>
          <a:prstGeom prst="rect">
            <a:avLst/>
          </a:prstGeom>
          <a:noFill/>
        </p:spPr>
        <p:txBody>
          <a:bodyPr wrap="square" rtlCol="0">
            <a:spAutoFit/>
          </a:bodyPr>
          <a:lstStyle/>
          <a:p>
            <a:pPr indent="457200"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Nghỉ</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hè</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Hà</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đi</a:t>
            </a:r>
            <a:r>
              <a:rPr lang="en-US" sz="4400" dirty="0">
                <a:latin typeface="Arial-Rounded" panose="020B0500000000000000" pitchFamily="34" charset="0"/>
                <a:ea typeface="Arial-Rounded" panose="020B0500000000000000" pitchFamily="34" charset="0"/>
                <a:cs typeface="Arial-Rounded" panose="020B0500000000000000" pitchFamily="34" charset="0"/>
              </a:rPr>
              <a:t> Tam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Đảo</a:t>
            </a:r>
            <a:r>
              <a:rPr lang="en-US" sz="4400" dirty="0">
                <a:latin typeface="Arial-Rounded" panose="020B0500000000000000" pitchFamily="34" charset="0"/>
                <a:ea typeface="Arial-Rounded" panose="020B0500000000000000" pitchFamily="34" charset="0"/>
                <a:cs typeface="Arial-Rounded" panose="020B0500000000000000" pitchFamily="34" charset="0"/>
              </a:rPr>
              <a:t>. Khi </a:t>
            </a:r>
            <a:r>
              <a:rPr lang="en-US" sz="4400" dirty="0" err="1">
                <a:latin typeface="Arial-Rounded" panose="020B0500000000000000" pitchFamily="34" charset="0"/>
                <a:ea typeface="Arial-Rounded" panose="020B0500000000000000" pitchFamily="34" charset="0"/>
                <a:cs typeface="Arial-Rounded" panose="020B0500000000000000" pitchFamily="34" charset="0"/>
              </a:rPr>
              <a:t>tán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ngọn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cỏ</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còn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thiu</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thiu</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ngủ</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Hà</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đã</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dậy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ngắm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mù</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trưa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như</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thu</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Mùa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hè</a:t>
            </a:r>
            <a:r>
              <a:rPr lang="en-US" sz="4400" dirty="0">
                <a:latin typeface="Arial-Rounded" panose="020B0500000000000000" pitchFamily="34" charset="0"/>
                <a:ea typeface="Arial-Rounded" panose="020B0500000000000000" pitchFamily="34" charset="0"/>
                <a:cs typeface="Arial-Rounded" panose="020B0500000000000000" pitchFamily="34" charset="0"/>
              </a:rPr>
              <a:t> ở Tam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Đảo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quả</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dễ</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chịu</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vi-VN" sz="4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2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iterate type="lt">
                                    <p:tmPct val="10000"/>
                                  </p:iterate>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VIẾT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02</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37154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17" name="Rectangle: Rounded Corners 16">
            <a:extLst>
              <a:ext uri="{FF2B5EF4-FFF2-40B4-BE49-F238E27FC236}">
                <a16:creationId xmlns:a16="http://schemas.microsoft.com/office/drawing/2014/main" id="{AB9C2A98-A063-49E1-85A3-8359B70526CD}"/>
              </a:ext>
            </a:extLst>
          </p:cNvPr>
          <p:cNvSpPr/>
          <p:nvPr/>
        </p:nvSpPr>
        <p:spPr>
          <a:xfrm>
            <a:off x="114924" y="1496680"/>
            <a:ext cx="11949257" cy="3412980"/>
          </a:xfrm>
          <a:prstGeom prst="roundRect">
            <a:avLst/>
          </a:prstGeom>
          <a:solidFill>
            <a:schemeClr val="bg1"/>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pic>
        <p:nvPicPr>
          <p:cNvPr id="16" name="Picture 15">
            <a:extLst>
              <a:ext uri="{FF2B5EF4-FFF2-40B4-BE49-F238E27FC236}">
                <a16:creationId xmlns:a16="http://schemas.microsoft.com/office/drawing/2014/main" id="{EA7819E8-709B-492F-BA4E-C63C348D780C}"/>
              </a:ext>
            </a:extLst>
          </p:cNvPr>
          <p:cNvPicPr>
            <a:picLocks noChangeAspect="1"/>
          </p:cNvPicPr>
          <p:nvPr/>
        </p:nvPicPr>
        <p:blipFill>
          <a:blip r:embed="rId4"/>
          <a:stretch>
            <a:fillRect/>
          </a:stretch>
        </p:blipFill>
        <p:spPr>
          <a:xfrm>
            <a:off x="353961" y="2019050"/>
            <a:ext cx="11228439" cy="2368240"/>
          </a:xfrm>
          <a:prstGeom prst="rect">
            <a:avLst/>
          </a:prstGeom>
        </p:spPr>
      </p:pic>
    </p:spTree>
    <p:extLst>
      <p:ext uri="{BB962C8B-B14F-4D97-AF65-F5344CB8AC3E}">
        <p14:creationId xmlns:p14="http://schemas.microsoft.com/office/powerpoint/2010/main" val="33034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KỂ CHUYỆN</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03</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289359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8" name="TextBox 7">
            <a:extLst>
              <a:ext uri="{FF2B5EF4-FFF2-40B4-BE49-F238E27FC236}">
                <a16:creationId xmlns:a16="http://schemas.microsoft.com/office/drawing/2014/main" id="{3F5B867A-D36B-4B66-B62F-BD4071C20031}"/>
              </a:ext>
            </a:extLst>
          </p:cNvPr>
          <p:cNvSpPr txBox="1"/>
          <p:nvPr/>
        </p:nvSpPr>
        <p:spPr>
          <a:xfrm>
            <a:off x="3383477" y="721237"/>
            <a:ext cx="5057795" cy="769441"/>
          </a:xfrm>
          <a:prstGeom prst="rect">
            <a:avLst/>
          </a:prstGeom>
          <a:noFill/>
        </p:spPr>
        <p:txBody>
          <a:bodyPr wrap="none" rtlCol="0">
            <a:spAutoFit/>
          </a:bodyPr>
          <a:lstStyle/>
          <a:p>
            <a:r>
              <a:rPr lang="en-US" sz="4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Sự tích hoa cúc trắng</a:t>
            </a:r>
          </a:p>
        </p:txBody>
      </p:sp>
      <p:pic>
        <p:nvPicPr>
          <p:cNvPr id="9" name="Picture 8">
            <a:extLst>
              <a:ext uri="{FF2B5EF4-FFF2-40B4-BE49-F238E27FC236}">
                <a16:creationId xmlns:a16="http://schemas.microsoft.com/office/drawing/2014/main" id="{95874DC0-D92F-4DF3-8148-7AD309FA461A}"/>
              </a:ext>
            </a:extLst>
          </p:cNvPr>
          <p:cNvPicPr>
            <a:picLocks noChangeAspect="1"/>
          </p:cNvPicPr>
          <p:nvPr/>
        </p:nvPicPr>
        <p:blipFill rotWithShape="1">
          <a:blip r:embed="rId6"/>
          <a:srcRect l="979" t="1272" r="56550" b="2244"/>
          <a:stretch/>
        </p:blipFill>
        <p:spPr>
          <a:xfrm>
            <a:off x="1628634" y="1513298"/>
            <a:ext cx="3849352" cy="2435549"/>
          </a:xfrm>
          <a:prstGeom prst="rect">
            <a:avLst/>
          </a:prstGeom>
        </p:spPr>
      </p:pic>
      <p:pic>
        <p:nvPicPr>
          <p:cNvPr id="10" name="Picture 9">
            <a:extLst>
              <a:ext uri="{FF2B5EF4-FFF2-40B4-BE49-F238E27FC236}">
                <a16:creationId xmlns:a16="http://schemas.microsoft.com/office/drawing/2014/main" id="{927D6D13-4953-4DA5-AF9E-77941E5B3AEA}"/>
              </a:ext>
            </a:extLst>
          </p:cNvPr>
          <p:cNvPicPr>
            <a:picLocks noChangeAspect="1"/>
          </p:cNvPicPr>
          <p:nvPr/>
        </p:nvPicPr>
        <p:blipFill rotWithShape="1">
          <a:blip r:embed="rId6"/>
          <a:srcRect l="47932" t="1275" r="969" b="1739"/>
          <a:stretch/>
        </p:blipFill>
        <p:spPr>
          <a:xfrm>
            <a:off x="6179541" y="1513298"/>
            <a:ext cx="3971468" cy="2435549"/>
          </a:xfrm>
          <a:prstGeom prst="rect">
            <a:avLst/>
          </a:prstGeom>
        </p:spPr>
      </p:pic>
      <p:pic>
        <p:nvPicPr>
          <p:cNvPr id="11" name="Picture 10">
            <a:extLst>
              <a:ext uri="{FF2B5EF4-FFF2-40B4-BE49-F238E27FC236}">
                <a16:creationId xmlns:a16="http://schemas.microsoft.com/office/drawing/2014/main" id="{8B097E8E-F8D1-4D9F-888B-76F82D54A5A7}"/>
              </a:ext>
            </a:extLst>
          </p:cNvPr>
          <p:cNvPicPr>
            <a:picLocks noChangeAspect="1"/>
          </p:cNvPicPr>
          <p:nvPr/>
        </p:nvPicPr>
        <p:blipFill rotWithShape="1">
          <a:blip r:embed="rId7"/>
          <a:srcRect l="3446" t="7234" r="49169"/>
          <a:stretch/>
        </p:blipFill>
        <p:spPr>
          <a:xfrm>
            <a:off x="1568651" y="4125901"/>
            <a:ext cx="3909335" cy="2549480"/>
          </a:xfrm>
          <a:prstGeom prst="rect">
            <a:avLst/>
          </a:prstGeom>
        </p:spPr>
      </p:pic>
      <p:pic>
        <p:nvPicPr>
          <p:cNvPr id="12" name="Picture 11">
            <a:extLst>
              <a:ext uri="{FF2B5EF4-FFF2-40B4-BE49-F238E27FC236}">
                <a16:creationId xmlns:a16="http://schemas.microsoft.com/office/drawing/2014/main" id="{B63B4764-2B5E-4C9E-9B22-3A5021C0A151}"/>
              </a:ext>
            </a:extLst>
          </p:cNvPr>
          <p:cNvPicPr>
            <a:picLocks noChangeAspect="1"/>
          </p:cNvPicPr>
          <p:nvPr/>
        </p:nvPicPr>
        <p:blipFill rotWithShape="1">
          <a:blip r:embed="rId7"/>
          <a:srcRect l="54970" t="6986" r="4522" b="4349"/>
          <a:stretch/>
        </p:blipFill>
        <p:spPr>
          <a:xfrm>
            <a:off x="6179541" y="4112071"/>
            <a:ext cx="3971468" cy="2435549"/>
          </a:xfrm>
          <a:prstGeom prst="rect">
            <a:avLst/>
          </a:prstGeom>
        </p:spPr>
      </p:pic>
      <p:pic>
        <p:nvPicPr>
          <p:cNvPr id="13" name="Sự tích hoa cúc trắng">
            <a:hlinkClick r:id="" action="ppaction://media"/>
            <a:extLst>
              <a:ext uri="{FF2B5EF4-FFF2-40B4-BE49-F238E27FC236}">
                <a16:creationId xmlns:a16="http://schemas.microsoft.com/office/drawing/2014/main" id="{6CCF4BA8-DF85-4E47-882F-0A9CC1AE21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798" y="5657545"/>
            <a:ext cx="890075" cy="890075"/>
          </a:xfrm>
          <a:prstGeom prst="rect">
            <a:avLst/>
          </a:prstGeom>
        </p:spPr>
      </p:pic>
    </p:spTree>
    <p:extLst>
      <p:ext uri="{BB962C8B-B14F-4D97-AF65-F5344CB8AC3E}">
        <p14:creationId xmlns:p14="http://schemas.microsoft.com/office/powerpoint/2010/main" val="25978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500" fill="hold"/>
                                        <p:tgtEl>
                                          <p:spTgt spid="8"/>
                                        </p:tgtEl>
                                        <p:attrNameLst>
                                          <p:attrName>ppt_w</p:attrName>
                                        </p:attrNameLst>
                                      </p:cBhvr>
                                      <p:tavLst>
                                        <p:tav tm="0">
                                          <p:val>
                                            <p:fltVal val="0"/>
                                          </p:val>
                                        </p:tav>
                                        <p:tav tm="100000">
                                          <p:val>
                                            <p:strVal val="#ppt_w"/>
                                          </p:val>
                                        </p:tav>
                                      </p:tavLst>
                                    </p:anim>
                                    <p:anim calcmode="lin" valueType="num">
                                      <p:cBhvr>
                                        <p:cTn id="26" dur="1500" fill="hold"/>
                                        <p:tgtEl>
                                          <p:spTgt spid="8"/>
                                        </p:tgtEl>
                                        <p:attrNameLst>
                                          <p:attrName>ppt_h</p:attrName>
                                        </p:attrNameLst>
                                      </p:cBhvr>
                                      <p:tavLst>
                                        <p:tav tm="0">
                                          <p:val>
                                            <p:fltVal val="0"/>
                                          </p:val>
                                        </p:tav>
                                        <p:tav tm="100000">
                                          <p:val>
                                            <p:strVal val="#ppt_h"/>
                                          </p:val>
                                        </p:tav>
                                      </p:tavLst>
                                    </p:anim>
                                    <p:animEffect transition="in" filter="fade">
                                      <p:cBhvr>
                                        <p:cTn id="27" dur="1500"/>
                                        <p:tgtEl>
                                          <p:spTgt spid="8"/>
                                        </p:tgtEl>
                                      </p:cBhvr>
                                    </p:animEffect>
                                  </p:childTnLst>
                                </p:cTn>
                              </p:par>
                            </p:childTnLst>
                          </p:cTn>
                        </p:par>
                        <p:par>
                          <p:cTn id="28" fill="hold">
                            <p:stCondLst>
                              <p:cond delay="3700"/>
                            </p:stCondLst>
                            <p:childTnLst>
                              <p:par>
                                <p:cTn id="29" presetID="16" presetClass="entr" presetSubtype="2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1500"/>
                                        <p:tgtEl>
                                          <p:spTgt spid="9"/>
                                        </p:tgtEl>
                                      </p:cBhvr>
                                    </p:animEffect>
                                  </p:childTnLst>
                                </p:cTn>
                              </p:par>
                            </p:childTnLst>
                          </p:cTn>
                        </p:par>
                        <p:par>
                          <p:cTn id="32" fill="hold">
                            <p:stCondLst>
                              <p:cond delay="5200"/>
                            </p:stCondLst>
                            <p:childTnLst>
                              <p:par>
                                <p:cTn id="33" presetID="16" presetClass="entr" presetSubtype="2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1500"/>
                                        <p:tgtEl>
                                          <p:spTgt spid="10"/>
                                        </p:tgtEl>
                                      </p:cBhvr>
                                    </p:animEffect>
                                  </p:childTnLst>
                                </p:cTn>
                              </p:par>
                            </p:childTnLst>
                          </p:cTn>
                        </p:par>
                        <p:par>
                          <p:cTn id="36" fill="hold">
                            <p:stCondLst>
                              <p:cond delay="6700"/>
                            </p:stCondLst>
                            <p:childTnLst>
                              <p:par>
                                <p:cTn id="37" presetID="16" presetClass="entr" presetSubtype="2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1500"/>
                                        <p:tgtEl>
                                          <p:spTgt spid="11"/>
                                        </p:tgtEl>
                                      </p:cBhvr>
                                    </p:animEffect>
                                  </p:childTnLst>
                                </p:cTn>
                              </p:par>
                            </p:childTnLst>
                          </p:cTn>
                        </p:par>
                        <p:par>
                          <p:cTn id="40" fill="hold">
                            <p:stCondLst>
                              <p:cond delay="8200"/>
                            </p:stCondLst>
                            <p:childTnLst>
                              <p:par>
                                <p:cTn id="41" presetID="16" presetClass="entr" presetSubtype="2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1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3"/>
                </p:tgtEl>
              </p:cMediaNode>
            </p:audio>
          </p:childTnLst>
        </p:cTn>
      </p:par>
    </p:tnLst>
    <p:bldLst>
      <p:bldP spid="2" grpId="0" animBg="1"/>
      <p:bldP spid="4" grpId="0" animBg="1"/>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953E739-2E96-4FD4-AFC7-1E1E0AA8733A}"/>
              </a:ext>
            </a:extLst>
          </p:cNvPr>
          <p:cNvSpPr/>
          <p:nvPr/>
        </p:nvSpPr>
        <p:spPr>
          <a:xfrm>
            <a:off x="5289550" y="0"/>
            <a:ext cx="6902451" cy="6857998"/>
          </a:xfrm>
          <a:custGeom>
            <a:avLst/>
            <a:gdLst>
              <a:gd name="connsiteX0" fmla="*/ 315459 w 5569891"/>
              <a:gd name="connsiteY0" fmla="*/ 6019191 h 6857998"/>
              <a:gd name="connsiteX1" fmla="*/ 315161 w 5569891"/>
              <a:gd name="connsiteY1" fmla="*/ 6019622 h 6857998"/>
              <a:gd name="connsiteX2" fmla="*/ 314371 w 5569891"/>
              <a:gd name="connsiteY2" fmla="*/ 6020648 h 6857998"/>
              <a:gd name="connsiteX3" fmla="*/ 80654 w 5569891"/>
              <a:gd name="connsiteY3" fmla="*/ 0 h 6857998"/>
              <a:gd name="connsiteX4" fmla="*/ 5569891 w 5569891"/>
              <a:gd name="connsiteY4" fmla="*/ 0 h 6857998"/>
              <a:gd name="connsiteX5" fmla="*/ 5569891 w 5569891"/>
              <a:gd name="connsiteY5" fmla="*/ 6857998 h 6857998"/>
              <a:gd name="connsiteX6" fmla="*/ 0 w 5569891"/>
              <a:gd name="connsiteY6" fmla="*/ 6857998 h 6857998"/>
              <a:gd name="connsiteX7" fmla="*/ 5629 w 5569891"/>
              <a:gd name="connsiteY7" fmla="*/ 6826071 h 6857998"/>
              <a:gd name="connsiteX8" fmla="*/ 21062 w 5569891"/>
              <a:gd name="connsiteY8" fmla="*/ 6698255 h 6857998"/>
              <a:gd name="connsiteX9" fmla="*/ 43096 w 5569891"/>
              <a:gd name="connsiteY9" fmla="*/ 6588087 h 6857998"/>
              <a:gd name="connsiteX10" fmla="*/ 76146 w 5569891"/>
              <a:gd name="connsiteY10" fmla="*/ 6477918 h 6857998"/>
              <a:gd name="connsiteX11" fmla="*/ 109197 w 5569891"/>
              <a:gd name="connsiteY11" fmla="*/ 6411817 h 6857998"/>
              <a:gd name="connsiteX12" fmla="*/ 131231 w 5569891"/>
              <a:gd name="connsiteY12" fmla="*/ 6378766 h 6857998"/>
              <a:gd name="connsiteX13" fmla="*/ 175298 w 5569891"/>
              <a:gd name="connsiteY13" fmla="*/ 6312665 h 6857998"/>
              <a:gd name="connsiteX14" fmla="*/ 219366 w 5569891"/>
              <a:gd name="connsiteY14" fmla="*/ 6246564 h 6857998"/>
              <a:gd name="connsiteX15" fmla="*/ 230383 w 5569891"/>
              <a:gd name="connsiteY15" fmla="*/ 6213513 h 6857998"/>
              <a:gd name="connsiteX16" fmla="*/ 252416 w 5569891"/>
              <a:gd name="connsiteY16" fmla="*/ 6180463 h 6857998"/>
              <a:gd name="connsiteX17" fmla="*/ 263433 w 5569891"/>
              <a:gd name="connsiteY17" fmla="*/ 6147412 h 6857998"/>
              <a:gd name="connsiteX18" fmla="*/ 285467 w 5569891"/>
              <a:gd name="connsiteY18" fmla="*/ 6081311 h 6857998"/>
              <a:gd name="connsiteX19" fmla="*/ 307501 w 5569891"/>
              <a:gd name="connsiteY19" fmla="*/ 6048260 h 6857998"/>
              <a:gd name="connsiteX20" fmla="*/ 317452 w 5569891"/>
              <a:gd name="connsiteY20" fmla="*/ 6016522 h 6857998"/>
              <a:gd name="connsiteX21" fmla="*/ 315459 w 5569891"/>
              <a:gd name="connsiteY21" fmla="*/ 6019191 h 6857998"/>
              <a:gd name="connsiteX22" fmla="*/ 322871 w 5569891"/>
              <a:gd name="connsiteY22" fmla="*/ 6008455 h 6857998"/>
              <a:gd name="connsiteX23" fmla="*/ 340551 w 5569891"/>
              <a:gd name="connsiteY23" fmla="*/ 5982159 h 6857998"/>
              <a:gd name="connsiteX24" fmla="*/ 351568 w 5569891"/>
              <a:gd name="connsiteY24" fmla="*/ 5949108 h 6857998"/>
              <a:gd name="connsiteX25" fmla="*/ 384619 w 5569891"/>
              <a:gd name="connsiteY25" fmla="*/ 5849957 h 6857998"/>
              <a:gd name="connsiteX26" fmla="*/ 428686 w 5569891"/>
              <a:gd name="connsiteY26" fmla="*/ 5783855 h 6857998"/>
              <a:gd name="connsiteX27" fmla="*/ 439703 w 5569891"/>
              <a:gd name="connsiteY27" fmla="*/ 5750805 h 6857998"/>
              <a:gd name="connsiteX28" fmla="*/ 461737 w 5569891"/>
              <a:gd name="connsiteY28" fmla="*/ 5717754 h 6857998"/>
              <a:gd name="connsiteX29" fmla="*/ 494787 w 5569891"/>
              <a:gd name="connsiteY29" fmla="*/ 5695720 h 6857998"/>
              <a:gd name="connsiteX30" fmla="*/ 505804 w 5569891"/>
              <a:gd name="connsiteY30" fmla="*/ 5651653 h 6857998"/>
              <a:gd name="connsiteX31" fmla="*/ 516821 w 5569891"/>
              <a:gd name="connsiteY31" fmla="*/ 5563518 h 6857998"/>
              <a:gd name="connsiteX32" fmla="*/ 549872 w 5569891"/>
              <a:gd name="connsiteY32" fmla="*/ 5376231 h 6857998"/>
              <a:gd name="connsiteX33" fmla="*/ 560889 w 5569891"/>
              <a:gd name="connsiteY33" fmla="*/ 5266063 h 6857998"/>
              <a:gd name="connsiteX34" fmla="*/ 571905 w 5569891"/>
              <a:gd name="connsiteY34" fmla="*/ 5221995 h 6857998"/>
              <a:gd name="connsiteX35" fmla="*/ 604956 w 5569891"/>
              <a:gd name="connsiteY35" fmla="*/ 5199961 h 6857998"/>
              <a:gd name="connsiteX36" fmla="*/ 638007 w 5569891"/>
              <a:gd name="connsiteY36" fmla="*/ 5188945 h 6857998"/>
              <a:gd name="connsiteX37" fmla="*/ 671057 w 5569891"/>
              <a:gd name="connsiteY37" fmla="*/ 5100810 h 6857998"/>
              <a:gd name="connsiteX38" fmla="*/ 682074 w 5569891"/>
              <a:gd name="connsiteY38" fmla="*/ 5034708 h 6857998"/>
              <a:gd name="connsiteX39" fmla="*/ 704108 w 5569891"/>
              <a:gd name="connsiteY39" fmla="*/ 4968607 h 6857998"/>
              <a:gd name="connsiteX40" fmla="*/ 715125 w 5569891"/>
              <a:gd name="connsiteY40" fmla="*/ 4858439 h 6857998"/>
              <a:gd name="connsiteX41" fmla="*/ 737158 w 5569891"/>
              <a:gd name="connsiteY41" fmla="*/ 4627084 h 6857998"/>
              <a:gd name="connsiteX42" fmla="*/ 759192 w 5569891"/>
              <a:gd name="connsiteY42" fmla="*/ 4549966 h 6857998"/>
              <a:gd name="connsiteX43" fmla="*/ 748175 w 5569891"/>
              <a:gd name="connsiteY43" fmla="*/ 4516916 h 6857998"/>
              <a:gd name="connsiteX44" fmla="*/ 737158 w 5569891"/>
              <a:gd name="connsiteY44" fmla="*/ 4483865 h 6857998"/>
              <a:gd name="connsiteX45" fmla="*/ 693091 w 5569891"/>
              <a:gd name="connsiteY45" fmla="*/ 4384713 h 6857998"/>
              <a:gd name="connsiteX46" fmla="*/ 649024 w 5569891"/>
              <a:gd name="connsiteY46" fmla="*/ 4318612 h 6857998"/>
              <a:gd name="connsiteX47" fmla="*/ 638007 w 5569891"/>
              <a:gd name="connsiteY47" fmla="*/ 4285561 h 6857998"/>
              <a:gd name="connsiteX48" fmla="*/ 615973 w 5569891"/>
              <a:gd name="connsiteY48" fmla="*/ 4197427 h 6857998"/>
              <a:gd name="connsiteX49" fmla="*/ 593939 w 5569891"/>
              <a:gd name="connsiteY49" fmla="*/ 4076241 h 6857998"/>
              <a:gd name="connsiteX50" fmla="*/ 549872 w 5569891"/>
              <a:gd name="connsiteY50" fmla="*/ 3977089 h 6857998"/>
              <a:gd name="connsiteX51" fmla="*/ 527838 w 5569891"/>
              <a:gd name="connsiteY51" fmla="*/ 3944039 h 6857998"/>
              <a:gd name="connsiteX52" fmla="*/ 483771 w 5569891"/>
              <a:gd name="connsiteY52" fmla="*/ 3877937 h 6857998"/>
              <a:gd name="connsiteX53" fmla="*/ 450720 w 5569891"/>
              <a:gd name="connsiteY53" fmla="*/ 3646583 h 6857998"/>
              <a:gd name="connsiteX54" fmla="*/ 439703 w 5569891"/>
              <a:gd name="connsiteY54" fmla="*/ 3580482 h 6857998"/>
              <a:gd name="connsiteX55" fmla="*/ 417669 w 5569891"/>
              <a:gd name="connsiteY55" fmla="*/ 3481330 h 6857998"/>
              <a:gd name="connsiteX56" fmla="*/ 395636 w 5569891"/>
              <a:gd name="connsiteY56" fmla="*/ 3349128 h 6857998"/>
              <a:gd name="connsiteX57" fmla="*/ 373602 w 5569891"/>
              <a:gd name="connsiteY57" fmla="*/ 3272010 h 6857998"/>
              <a:gd name="connsiteX58" fmla="*/ 362585 w 5569891"/>
              <a:gd name="connsiteY58" fmla="*/ 3161841 h 6857998"/>
              <a:gd name="connsiteX59" fmla="*/ 373602 w 5569891"/>
              <a:gd name="connsiteY59" fmla="*/ 3128790 h 6857998"/>
              <a:gd name="connsiteX60" fmla="*/ 406652 w 5569891"/>
              <a:gd name="connsiteY60" fmla="*/ 2974554 h 6857998"/>
              <a:gd name="connsiteX61" fmla="*/ 384619 w 5569891"/>
              <a:gd name="connsiteY61" fmla="*/ 2941504 h 6857998"/>
              <a:gd name="connsiteX62" fmla="*/ 362585 w 5569891"/>
              <a:gd name="connsiteY62" fmla="*/ 2864386 h 6857998"/>
              <a:gd name="connsiteX63" fmla="*/ 351568 w 5569891"/>
              <a:gd name="connsiteY63" fmla="*/ 2798284 h 6857998"/>
              <a:gd name="connsiteX64" fmla="*/ 362585 w 5569891"/>
              <a:gd name="connsiteY64" fmla="*/ 2710149 h 6857998"/>
              <a:gd name="connsiteX65" fmla="*/ 395636 w 5569891"/>
              <a:gd name="connsiteY65" fmla="*/ 2588964 h 6857998"/>
              <a:gd name="connsiteX66" fmla="*/ 406652 w 5569891"/>
              <a:gd name="connsiteY66" fmla="*/ 2379643 h 6857998"/>
              <a:gd name="connsiteX67" fmla="*/ 384619 w 5569891"/>
              <a:gd name="connsiteY67" fmla="*/ 2291508 h 6857998"/>
              <a:gd name="connsiteX68" fmla="*/ 373602 w 5569891"/>
              <a:gd name="connsiteY68" fmla="*/ 2148289 h 6857998"/>
              <a:gd name="connsiteX69" fmla="*/ 395636 w 5569891"/>
              <a:gd name="connsiteY69" fmla="*/ 2082188 h 6857998"/>
              <a:gd name="connsiteX70" fmla="*/ 417669 w 5569891"/>
              <a:gd name="connsiteY70" fmla="*/ 2049137 h 6857998"/>
              <a:gd name="connsiteX71" fmla="*/ 428686 w 5569891"/>
              <a:gd name="connsiteY71" fmla="*/ 2016087 h 6857998"/>
              <a:gd name="connsiteX72" fmla="*/ 428686 w 5569891"/>
              <a:gd name="connsiteY72" fmla="*/ 1806766 h 6857998"/>
              <a:gd name="connsiteX73" fmla="*/ 384619 w 5569891"/>
              <a:gd name="connsiteY73" fmla="*/ 1740665 h 6857998"/>
              <a:gd name="connsiteX74" fmla="*/ 351568 w 5569891"/>
              <a:gd name="connsiteY74" fmla="*/ 1707614 h 6857998"/>
              <a:gd name="connsiteX75" fmla="*/ 307501 w 5569891"/>
              <a:gd name="connsiteY75" fmla="*/ 1641513 h 6857998"/>
              <a:gd name="connsiteX76" fmla="*/ 318518 w 5569891"/>
              <a:gd name="connsiteY76" fmla="*/ 1608463 h 6857998"/>
              <a:gd name="connsiteX77" fmla="*/ 351568 w 5569891"/>
              <a:gd name="connsiteY77" fmla="*/ 1476260 h 6857998"/>
              <a:gd name="connsiteX78" fmla="*/ 362585 w 5569891"/>
              <a:gd name="connsiteY78" fmla="*/ 1112704 h 6857998"/>
              <a:gd name="connsiteX79" fmla="*/ 351568 w 5569891"/>
              <a:gd name="connsiteY79" fmla="*/ 1079653 h 6857998"/>
              <a:gd name="connsiteX80" fmla="*/ 318518 w 5569891"/>
              <a:gd name="connsiteY80" fmla="*/ 969484 h 6857998"/>
              <a:gd name="connsiteX81" fmla="*/ 296484 w 5569891"/>
              <a:gd name="connsiteY81" fmla="*/ 892366 h 6857998"/>
              <a:gd name="connsiteX82" fmla="*/ 285467 w 5569891"/>
              <a:gd name="connsiteY82" fmla="*/ 837282 h 6857998"/>
              <a:gd name="connsiteX83" fmla="*/ 274450 w 5569891"/>
              <a:gd name="connsiteY83" fmla="*/ 804231 h 6857998"/>
              <a:gd name="connsiteX84" fmla="*/ 252416 w 5569891"/>
              <a:gd name="connsiteY84" fmla="*/ 661012 h 6857998"/>
              <a:gd name="connsiteX85" fmla="*/ 241399 w 5569891"/>
              <a:gd name="connsiteY85" fmla="*/ 627961 h 6857998"/>
              <a:gd name="connsiteX86" fmla="*/ 208349 w 5569891"/>
              <a:gd name="connsiteY86" fmla="*/ 528810 h 6857998"/>
              <a:gd name="connsiteX87" fmla="*/ 186315 w 5569891"/>
              <a:gd name="connsiteY87" fmla="*/ 495759 h 6857998"/>
              <a:gd name="connsiteX88" fmla="*/ 153264 w 5569891"/>
              <a:gd name="connsiteY88" fmla="*/ 352540 h 6857998"/>
              <a:gd name="connsiteX89" fmla="*/ 164281 w 5569891"/>
              <a:gd name="connsiteY89" fmla="*/ 275422 h 6857998"/>
              <a:gd name="connsiteX90" fmla="*/ 153264 w 5569891"/>
              <a:gd name="connsiteY90" fmla="*/ 242371 h 6857998"/>
              <a:gd name="connsiteX91" fmla="*/ 142248 w 5569891"/>
              <a:gd name="connsiteY91" fmla="*/ 209320 h 6857998"/>
              <a:gd name="connsiteX92" fmla="*/ 120214 w 5569891"/>
              <a:gd name="connsiteY92" fmla="*/ 143219 h 6857998"/>
              <a:gd name="connsiteX93" fmla="*/ 97239 w 5569891"/>
              <a:gd name="connsiteY93" fmla="*/ 5979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69891" h="6857998">
                <a:moveTo>
                  <a:pt x="315459" y="6019191"/>
                </a:moveTo>
                <a:lnTo>
                  <a:pt x="315161" y="6019622"/>
                </a:lnTo>
                <a:cubicBezTo>
                  <a:pt x="313913" y="6021377"/>
                  <a:pt x="313819" y="6021442"/>
                  <a:pt x="314371" y="6020648"/>
                </a:cubicBezTo>
                <a:close/>
                <a:moveTo>
                  <a:pt x="80654" y="0"/>
                </a:moveTo>
                <a:lnTo>
                  <a:pt x="5569891" y="0"/>
                </a:lnTo>
                <a:lnTo>
                  <a:pt x="5569891" y="6857998"/>
                </a:lnTo>
                <a:lnTo>
                  <a:pt x="0" y="6857998"/>
                </a:lnTo>
                <a:lnTo>
                  <a:pt x="5629" y="6826071"/>
                </a:lnTo>
                <a:cubicBezTo>
                  <a:pt x="16878" y="6767806"/>
                  <a:pt x="1921" y="6889666"/>
                  <a:pt x="21062" y="6698255"/>
                </a:cubicBezTo>
                <a:cubicBezTo>
                  <a:pt x="21062" y="6698255"/>
                  <a:pt x="35249" y="6624706"/>
                  <a:pt x="43096" y="6588087"/>
                </a:cubicBezTo>
                <a:cubicBezTo>
                  <a:pt x="53086" y="6541468"/>
                  <a:pt x="59541" y="6527735"/>
                  <a:pt x="76146" y="6477918"/>
                </a:cubicBezTo>
                <a:cubicBezTo>
                  <a:pt x="104622" y="6435205"/>
                  <a:pt x="93993" y="6457428"/>
                  <a:pt x="109197" y="6411817"/>
                </a:cubicBezTo>
                <a:cubicBezTo>
                  <a:pt x="113384" y="6399256"/>
                  <a:pt x="123886" y="6389783"/>
                  <a:pt x="131231" y="6378766"/>
                </a:cubicBezTo>
                <a:lnTo>
                  <a:pt x="175298" y="6312665"/>
                </a:lnTo>
                <a:cubicBezTo>
                  <a:pt x="189987" y="6290631"/>
                  <a:pt x="206505" y="6269713"/>
                  <a:pt x="219366" y="6246564"/>
                </a:cubicBezTo>
                <a:cubicBezTo>
                  <a:pt x="225006" y="6236412"/>
                  <a:pt x="225190" y="6223900"/>
                  <a:pt x="230383" y="6213513"/>
                </a:cubicBezTo>
                <a:cubicBezTo>
                  <a:pt x="236304" y="6201670"/>
                  <a:pt x="245072" y="6191480"/>
                  <a:pt x="252416" y="6180463"/>
                </a:cubicBezTo>
                <a:cubicBezTo>
                  <a:pt x="258858" y="6170800"/>
                  <a:pt x="259761" y="6158429"/>
                  <a:pt x="263433" y="6147412"/>
                </a:cubicBezTo>
                <a:cubicBezTo>
                  <a:pt x="270778" y="6125378"/>
                  <a:pt x="276034" y="6102535"/>
                  <a:pt x="285467" y="6081311"/>
                </a:cubicBezTo>
                <a:cubicBezTo>
                  <a:pt x="290845" y="6069211"/>
                  <a:pt x="301579" y="6060103"/>
                  <a:pt x="307501" y="6048260"/>
                </a:cubicBezTo>
                <a:cubicBezTo>
                  <a:pt x="330310" y="6002644"/>
                  <a:pt x="322785" y="6009801"/>
                  <a:pt x="317452" y="6016522"/>
                </a:cubicBezTo>
                <a:lnTo>
                  <a:pt x="315459" y="6019191"/>
                </a:lnTo>
                <a:lnTo>
                  <a:pt x="322871" y="6008455"/>
                </a:lnTo>
                <a:cubicBezTo>
                  <a:pt x="326934" y="6002489"/>
                  <a:pt x="332658" y="5994000"/>
                  <a:pt x="340551" y="5982159"/>
                </a:cubicBezTo>
                <a:cubicBezTo>
                  <a:pt x="346992" y="5972496"/>
                  <a:pt x="347896" y="5960125"/>
                  <a:pt x="351568" y="5949108"/>
                </a:cubicBezTo>
                <a:lnTo>
                  <a:pt x="384619" y="5849957"/>
                </a:lnTo>
                <a:cubicBezTo>
                  <a:pt x="392993" y="5824835"/>
                  <a:pt x="415826" y="5807004"/>
                  <a:pt x="428686" y="5783855"/>
                </a:cubicBezTo>
                <a:cubicBezTo>
                  <a:pt x="434326" y="5773704"/>
                  <a:pt x="434510" y="5761192"/>
                  <a:pt x="439703" y="5750805"/>
                </a:cubicBezTo>
                <a:cubicBezTo>
                  <a:pt x="445625" y="5738962"/>
                  <a:pt x="454392" y="5728771"/>
                  <a:pt x="461737" y="5717754"/>
                </a:cubicBezTo>
                <a:cubicBezTo>
                  <a:pt x="472754" y="5710409"/>
                  <a:pt x="487443" y="5706737"/>
                  <a:pt x="494787" y="5695720"/>
                </a:cubicBezTo>
                <a:cubicBezTo>
                  <a:pt x="503186" y="5683122"/>
                  <a:pt x="503315" y="5666588"/>
                  <a:pt x="505804" y="5651653"/>
                </a:cubicBezTo>
                <a:cubicBezTo>
                  <a:pt x="510671" y="5622449"/>
                  <a:pt x="513149" y="5592896"/>
                  <a:pt x="516821" y="5563518"/>
                </a:cubicBezTo>
                <a:cubicBezTo>
                  <a:pt x="543202" y="5484375"/>
                  <a:pt x="530931" y="5527758"/>
                  <a:pt x="549872" y="5376231"/>
                </a:cubicBezTo>
                <a:cubicBezTo>
                  <a:pt x="554450" y="5339610"/>
                  <a:pt x="555670" y="5302598"/>
                  <a:pt x="560889" y="5266063"/>
                </a:cubicBezTo>
                <a:cubicBezTo>
                  <a:pt x="563030" y="5251074"/>
                  <a:pt x="563506" y="5234593"/>
                  <a:pt x="571905" y="5221995"/>
                </a:cubicBezTo>
                <a:cubicBezTo>
                  <a:pt x="579250" y="5210978"/>
                  <a:pt x="593939" y="5207306"/>
                  <a:pt x="604956" y="5199961"/>
                </a:cubicBezTo>
                <a:cubicBezTo>
                  <a:pt x="615973" y="5196289"/>
                  <a:pt x="628939" y="5196199"/>
                  <a:pt x="638007" y="5188945"/>
                </a:cubicBezTo>
                <a:cubicBezTo>
                  <a:pt x="664573" y="5167692"/>
                  <a:pt x="665721" y="5130159"/>
                  <a:pt x="671057" y="5100810"/>
                </a:cubicBezTo>
                <a:cubicBezTo>
                  <a:pt x="675053" y="5078832"/>
                  <a:pt x="678402" y="5056742"/>
                  <a:pt x="682074" y="5034708"/>
                </a:cubicBezTo>
                <a:cubicBezTo>
                  <a:pt x="682074" y="5034708"/>
                  <a:pt x="699828" y="4991435"/>
                  <a:pt x="704108" y="4968607"/>
                </a:cubicBezTo>
                <a:cubicBezTo>
                  <a:pt x="710909" y="4932333"/>
                  <a:pt x="711453" y="4895162"/>
                  <a:pt x="715125" y="4858439"/>
                </a:cubicBezTo>
                <a:cubicBezTo>
                  <a:pt x="744192" y="4742170"/>
                  <a:pt x="713347" y="4877112"/>
                  <a:pt x="737158" y="4627084"/>
                </a:cubicBezTo>
                <a:cubicBezTo>
                  <a:pt x="739002" y="4607719"/>
                  <a:pt x="752583" y="4569794"/>
                  <a:pt x="759192" y="4549966"/>
                </a:cubicBezTo>
                <a:lnTo>
                  <a:pt x="748175" y="4516916"/>
                </a:lnTo>
                <a:lnTo>
                  <a:pt x="737158" y="4483865"/>
                </a:lnTo>
                <a:cubicBezTo>
                  <a:pt x="710937" y="4405201"/>
                  <a:pt x="728009" y="4437090"/>
                  <a:pt x="693091" y="4384713"/>
                </a:cubicBezTo>
                <a:cubicBezTo>
                  <a:pt x="678402" y="4362679"/>
                  <a:pt x="661884" y="4341761"/>
                  <a:pt x="649024" y="4318612"/>
                </a:cubicBezTo>
                <a:cubicBezTo>
                  <a:pt x="643384" y="4308460"/>
                  <a:pt x="641679" y="4296578"/>
                  <a:pt x="638007" y="4285561"/>
                </a:cubicBezTo>
                <a:cubicBezTo>
                  <a:pt x="628431" y="4256833"/>
                  <a:pt x="622782" y="4226934"/>
                  <a:pt x="615973" y="4197427"/>
                </a:cubicBezTo>
                <a:cubicBezTo>
                  <a:pt x="606735" y="4157396"/>
                  <a:pt x="600686" y="4116725"/>
                  <a:pt x="593939" y="4076241"/>
                </a:cubicBezTo>
                <a:cubicBezTo>
                  <a:pt x="559022" y="4023865"/>
                  <a:pt x="576092" y="4055751"/>
                  <a:pt x="549872" y="3977089"/>
                </a:cubicBezTo>
                <a:lnTo>
                  <a:pt x="527838" y="3944039"/>
                </a:lnTo>
                <a:lnTo>
                  <a:pt x="483771" y="3877937"/>
                </a:lnTo>
                <a:cubicBezTo>
                  <a:pt x="448667" y="3825279"/>
                  <a:pt x="452852" y="3678565"/>
                  <a:pt x="450720" y="3646583"/>
                </a:cubicBezTo>
                <a:cubicBezTo>
                  <a:pt x="447048" y="3624549"/>
                  <a:pt x="444084" y="3602386"/>
                  <a:pt x="439703" y="3580482"/>
                </a:cubicBezTo>
                <a:cubicBezTo>
                  <a:pt x="419896" y="3481450"/>
                  <a:pt x="436909" y="3596769"/>
                  <a:pt x="417669" y="3481330"/>
                </a:cubicBezTo>
                <a:cubicBezTo>
                  <a:pt x="408343" y="3425377"/>
                  <a:pt x="408615" y="3401045"/>
                  <a:pt x="395636" y="3349128"/>
                </a:cubicBezTo>
                <a:cubicBezTo>
                  <a:pt x="385172" y="3307272"/>
                  <a:pt x="380471" y="3320095"/>
                  <a:pt x="373602" y="3272010"/>
                </a:cubicBezTo>
                <a:cubicBezTo>
                  <a:pt x="368383" y="3235475"/>
                  <a:pt x="366257" y="3198564"/>
                  <a:pt x="362585" y="3161841"/>
                </a:cubicBezTo>
                <a:lnTo>
                  <a:pt x="373602" y="3128790"/>
                </a:lnTo>
                <a:cubicBezTo>
                  <a:pt x="404999" y="3034601"/>
                  <a:pt x="392755" y="3085736"/>
                  <a:pt x="406652" y="2974554"/>
                </a:cubicBezTo>
                <a:cubicBezTo>
                  <a:pt x="399308" y="2963537"/>
                  <a:pt x="390540" y="2953347"/>
                  <a:pt x="384619" y="2941504"/>
                </a:cubicBezTo>
                <a:cubicBezTo>
                  <a:pt x="377619" y="2927504"/>
                  <a:pt x="364938" y="2876152"/>
                  <a:pt x="362585" y="2864386"/>
                </a:cubicBezTo>
                <a:cubicBezTo>
                  <a:pt x="358204" y="2842482"/>
                  <a:pt x="351568" y="2820622"/>
                  <a:pt x="351568" y="2798284"/>
                </a:cubicBezTo>
                <a:cubicBezTo>
                  <a:pt x="351568" y="2768677"/>
                  <a:pt x="358913" y="2739527"/>
                  <a:pt x="362585" y="2710149"/>
                </a:cubicBezTo>
                <a:cubicBezTo>
                  <a:pt x="375237" y="2672194"/>
                  <a:pt x="391494" y="2626241"/>
                  <a:pt x="395636" y="2588964"/>
                </a:cubicBezTo>
                <a:cubicBezTo>
                  <a:pt x="403352" y="2519521"/>
                  <a:pt x="402980" y="2449417"/>
                  <a:pt x="406652" y="2379643"/>
                </a:cubicBezTo>
                <a:cubicBezTo>
                  <a:pt x="406652" y="2379643"/>
                  <a:pt x="388902" y="2321486"/>
                  <a:pt x="384619" y="2291508"/>
                </a:cubicBezTo>
                <a:cubicBezTo>
                  <a:pt x="377848" y="2244109"/>
                  <a:pt x="377274" y="2196029"/>
                  <a:pt x="373602" y="2148289"/>
                </a:cubicBezTo>
                <a:cubicBezTo>
                  <a:pt x="373602" y="2148289"/>
                  <a:pt x="386203" y="2103412"/>
                  <a:pt x="395636" y="2082188"/>
                </a:cubicBezTo>
                <a:cubicBezTo>
                  <a:pt x="401013" y="2070089"/>
                  <a:pt x="411748" y="2060980"/>
                  <a:pt x="417669" y="2049137"/>
                </a:cubicBezTo>
                <a:cubicBezTo>
                  <a:pt x="422862" y="2038750"/>
                  <a:pt x="427329" y="2027620"/>
                  <a:pt x="428686" y="2016087"/>
                </a:cubicBezTo>
                <a:cubicBezTo>
                  <a:pt x="446069" y="1868333"/>
                  <a:pt x="447983" y="1903253"/>
                  <a:pt x="428686" y="1806766"/>
                </a:cubicBezTo>
                <a:cubicBezTo>
                  <a:pt x="428686" y="1806766"/>
                  <a:pt x="400877" y="1761568"/>
                  <a:pt x="384619" y="1740665"/>
                </a:cubicBezTo>
                <a:cubicBezTo>
                  <a:pt x="375054" y="1728367"/>
                  <a:pt x="362585" y="1718631"/>
                  <a:pt x="351568" y="1707614"/>
                </a:cubicBezTo>
                <a:cubicBezTo>
                  <a:pt x="332843" y="1688889"/>
                  <a:pt x="322190" y="1663547"/>
                  <a:pt x="307501" y="1641513"/>
                </a:cubicBezTo>
                <a:lnTo>
                  <a:pt x="318518" y="1608463"/>
                </a:lnTo>
                <a:cubicBezTo>
                  <a:pt x="334994" y="1559035"/>
                  <a:pt x="348871" y="1528853"/>
                  <a:pt x="351568" y="1476260"/>
                </a:cubicBezTo>
                <a:cubicBezTo>
                  <a:pt x="357777" y="1355178"/>
                  <a:pt x="358913" y="1233889"/>
                  <a:pt x="362585" y="1112704"/>
                </a:cubicBezTo>
                <a:lnTo>
                  <a:pt x="351568" y="1079653"/>
                </a:lnTo>
                <a:cubicBezTo>
                  <a:pt x="299202" y="922557"/>
                  <a:pt x="351819" y="1086042"/>
                  <a:pt x="318518" y="969484"/>
                </a:cubicBezTo>
                <a:cubicBezTo>
                  <a:pt x="300111" y="905056"/>
                  <a:pt x="313710" y="969883"/>
                  <a:pt x="296484" y="892366"/>
                </a:cubicBezTo>
                <a:cubicBezTo>
                  <a:pt x="292422" y="874087"/>
                  <a:pt x="290009" y="855448"/>
                  <a:pt x="285467" y="837282"/>
                </a:cubicBezTo>
                <a:cubicBezTo>
                  <a:pt x="282650" y="826016"/>
                  <a:pt x="276969" y="815567"/>
                  <a:pt x="274450" y="804231"/>
                </a:cubicBezTo>
                <a:cubicBezTo>
                  <a:pt x="268335" y="776716"/>
                  <a:pt x="255930" y="685612"/>
                  <a:pt x="252416" y="661012"/>
                </a:cubicBezTo>
                <a:lnTo>
                  <a:pt x="241399" y="627961"/>
                </a:lnTo>
                <a:cubicBezTo>
                  <a:pt x="235887" y="611425"/>
                  <a:pt x="208358" y="528830"/>
                  <a:pt x="208349" y="528810"/>
                </a:cubicBezTo>
                <a:cubicBezTo>
                  <a:pt x="202971" y="516710"/>
                  <a:pt x="193660" y="506776"/>
                  <a:pt x="186315" y="495759"/>
                </a:cubicBezTo>
                <a:cubicBezTo>
                  <a:pt x="168861" y="469578"/>
                  <a:pt x="153264" y="380476"/>
                  <a:pt x="153264" y="352540"/>
                </a:cubicBezTo>
                <a:cubicBezTo>
                  <a:pt x="153264" y="326573"/>
                  <a:pt x="160609" y="301128"/>
                  <a:pt x="164281" y="275422"/>
                </a:cubicBezTo>
                <a:lnTo>
                  <a:pt x="153264" y="242371"/>
                </a:lnTo>
                <a:lnTo>
                  <a:pt x="142248" y="209320"/>
                </a:lnTo>
                <a:cubicBezTo>
                  <a:pt x="134904" y="187286"/>
                  <a:pt x="126157" y="165671"/>
                  <a:pt x="120214" y="143219"/>
                </a:cubicBezTo>
                <a:cubicBezTo>
                  <a:pt x="113434" y="117604"/>
                  <a:pt x="105453" y="89075"/>
                  <a:pt x="97239" y="59799"/>
                </a:cubicBez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Oval 4">
            <a:extLst>
              <a:ext uri="{FF2B5EF4-FFF2-40B4-BE49-F238E27FC236}">
                <a16:creationId xmlns:a16="http://schemas.microsoft.com/office/drawing/2014/main" id="{E9AC7E72-5EAB-4159-8399-BE6C95D32C43}"/>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AB50810-6D6A-410B-8656-FCFBB0582A56}"/>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9" name="TextBox 4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D9989AB-9D82-42B6-890F-E9D40AEEAA98}"/>
              </a:ext>
            </a:extLst>
          </p:cNvPr>
          <p:cNvSpPr txBox="1"/>
          <p:nvPr/>
        </p:nvSpPr>
        <p:spPr>
          <a:xfrm>
            <a:off x="6544335" y="2476019"/>
            <a:ext cx="4724281" cy="1754326"/>
          </a:xfrm>
          <a:prstGeom prst="rect">
            <a:avLst/>
          </a:prstGeom>
          <a:noFill/>
        </p:spPr>
        <p:txBody>
          <a:bodyPr wrap="square" rtlCol="0">
            <a:spAutoFit/>
          </a:bodyPr>
          <a:lstStyle/>
          <a:p>
            <a:pPr algn="ct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Vì</a:t>
            </a:r>
            <a:r>
              <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sao</a:t>
            </a:r>
            <a:r>
              <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mẹ</a:t>
            </a:r>
            <a:r>
              <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lâm</a:t>
            </a:r>
            <a:r>
              <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68A1C0"/>
                </a:solidFill>
                <a:latin typeface="Arial-Rounded" panose="020B0500000000000000" pitchFamily="34" charset="0"/>
                <a:ea typeface="Arial-Rounded" panose="020B0500000000000000" pitchFamily="34" charset="0"/>
                <a:cs typeface="Arial-Rounded" panose="020B0500000000000000" pitchFamily="34" charset="0"/>
              </a:rPr>
              <a:t>bệnh</a:t>
            </a:r>
            <a:r>
              <a:rPr lang="vi-VN"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rPr>
              <a:t>?</a:t>
            </a:r>
            <a:endParaRPr lang="en-US" sz="5400" dirty="0">
              <a:solidFill>
                <a:srgbClr val="68A1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AC27972-0806-4D74-A39F-6D38FD45C1CB}"/>
              </a:ext>
            </a:extLst>
          </p:cNvPr>
          <p:cNvPicPr>
            <a:picLocks noChangeAspect="1"/>
          </p:cNvPicPr>
          <p:nvPr/>
        </p:nvPicPr>
        <p:blipFill rotWithShape="1">
          <a:blip r:embed="rId2"/>
          <a:srcRect l="979" t="1272" r="56550" b="2244"/>
          <a:stretch/>
        </p:blipFill>
        <p:spPr>
          <a:xfrm>
            <a:off x="480933" y="1879983"/>
            <a:ext cx="4896396" cy="3098031"/>
          </a:xfrm>
          <a:prstGeom prst="rect">
            <a:avLst/>
          </a:prstGeom>
        </p:spPr>
      </p:pic>
    </p:spTree>
    <p:extLst>
      <p:ext uri="{BB962C8B-B14F-4D97-AF65-F5344CB8AC3E}">
        <p14:creationId xmlns:p14="http://schemas.microsoft.com/office/powerpoint/2010/main" val="19484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1+#ppt_w/2"/>
                                          </p:val>
                                        </p:tav>
                                        <p:tav tm="100000">
                                          <p:val>
                                            <p:strVal val="#ppt_x"/>
                                          </p:val>
                                        </p:tav>
                                      </p:tavLst>
                                    </p:anim>
                                    <p:anim calcmode="lin" valueType="num">
                                      <p:cBhvr additive="base">
                                        <p:cTn id="22" dur="1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953E739-2E96-4FD4-AFC7-1E1E0AA8733A}"/>
              </a:ext>
            </a:extLst>
          </p:cNvPr>
          <p:cNvSpPr/>
          <p:nvPr/>
        </p:nvSpPr>
        <p:spPr>
          <a:xfrm>
            <a:off x="5289550" y="0"/>
            <a:ext cx="6902451" cy="6857998"/>
          </a:xfrm>
          <a:custGeom>
            <a:avLst/>
            <a:gdLst>
              <a:gd name="connsiteX0" fmla="*/ 315459 w 5569891"/>
              <a:gd name="connsiteY0" fmla="*/ 6019191 h 6857998"/>
              <a:gd name="connsiteX1" fmla="*/ 315161 w 5569891"/>
              <a:gd name="connsiteY1" fmla="*/ 6019622 h 6857998"/>
              <a:gd name="connsiteX2" fmla="*/ 314371 w 5569891"/>
              <a:gd name="connsiteY2" fmla="*/ 6020648 h 6857998"/>
              <a:gd name="connsiteX3" fmla="*/ 80654 w 5569891"/>
              <a:gd name="connsiteY3" fmla="*/ 0 h 6857998"/>
              <a:gd name="connsiteX4" fmla="*/ 5569891 w 5569891"/>
              <a:gd name="connsiteY4" fmla="*/ 0 h 6857998"/>
              <a:gd name="connsiteX5" fmla="*/ 5569891 w 5569891"/>
              <a:gd name="connsiteY5" fmla="*/ 6857998 h 6857998"/>
              <a:gd name="connsiteX6" fmla="*/ 0 w 5569891"/>
              <a:gd name="connsiteY6" fmla="*/ 6857998 h 6857998"/>
              <a:gd name="connsiteX7" fmla="*/ 5629 w 5569891"/>
              <a:gd name="connsiteY7" fmla="*/ 6826071 h 6857998"/>
              <a:gd name="connsiteX8" fmla="*/ 21062 w 5569891"/>
              <a:gd name="connsiteY8" fmla="*/ 6698255 h 6857998"/>
              <a:gd name="connsiteX9" fmla="*/ 43096 w 5569891"/>
              <a:gd name="connsiteY9" fmla="*/ 6588087 h 6857998"/>
              <a:gd name="connsiteX10" fmla="*/ 76146 w 5569891"/>
              <a:gd name="connsiteY10" fmla="*/ 6477918 h 6857998"/>
              <a:gd name="connsiteX11" fmla="*/ 109197 w 5569891"/>
              <a:gd name="connsiteY11" fmla="*/ 6411817 h 6857998"/>
              <a:gd name="connsiteX12" fmla="*/ 131231 w 5569891"/>
              <a:gd name="connsiteY12" fmla="*/ 6378766 h 6857998"/>
              <a:gd name="connsiteX13" fmla="*/ 175298 w 5569891"/>
              <a:gd name="connsiteY13" fmla="*/ 6312665 h 6857998"/>
              <a:gd name="connsiteX14" fmla="*/ 219366 w 5569891"/>
              <a:gd name="connsiteY14" fmla="*/ 6246564 h 6857998"/>
              <a:gd name="connsiteX15" fmla="*/ 230383 w 5569891"/>
              <a:gd name="connsiteY15" fmla="*/ 6213513 h 6857998"/>
              <a:gd name="connsiteX16" fmla="*/ 252416 w 5569891"/>
              <a:gd name="connsiteY16" fmla="*/ 6180463 h 6857998"/>
              <a:gd name="connsiteX17" fmla="*/ 263433 w 5569891"/>
              <a:gd name="connsiteY17" fmla="*/ 6147412 h 6857998"/>
              <a:gd name="connsiteX18" fmla="*/ 285467 w 5569891"/>
              <a:gd name="connsiteY18" fmla="*/ 6081311 h 6857998"/>
              <a:gd name="connsiteX19" fmla="*/ 307501 w 5569891"/>
              <a:gd name="connsiteY19" fmla="*/ 6048260 h 6857998"/>
              <a:gd name="connsiteX20" fmla="*/ 317452 w 5569891"/>
              <a:gd name="connsiteY20" fmla="*/ 6016522 h 6857998"/>
              <a:gd name="connsiteX21" fmla="*/ 315459 w 5569891"/>
              <a:gd name="connsiteY21" fmla="*/ 6019191 h 6857998"/>
              <a:gd name="connsiteX22" fmla="*/ 322871 w 5569891"/>
              <a:gd name="connsiteY22" fmla="*/ 6008455 h 6857998"/>
              <a:gd name="connsiteX23" fmla="*/ 340551 w 5569891"/>
              <a:gd name="connsiteY23" fmla="*/ 5982159 h 6857998"/>
              <a:gd name="connsiteX24" fmla="*/ 351568 w 5569891"/>
              <a:gd name="connsiteY24" fmla="*/ 5949108 h 6857998"/>
              <a:gd name="connsiteX25" fmla="*/ 384619 w 5569891"/>
              <a:gd name="connsiteY25" fmla="*/ 5849957 h 6857998"/>
              <a:gd name="connsiteX26" fmla="*/ 428686 w 5569891"/>
              <a:gd name="connsiteY26" fmla="*/ 5783855 h 6857998"/>
              <a:gd name="connsiteX27" fmla="*/ 439703 w 5569891"/>
              <a:gd name="connsiteY27" fmla="*/ 5750805 h 6857998"/>
              <a:gd name="connsiteX28" fmla="*/ 461737 w 5569891"/>
              <a:gd name="connsiteY28" fmla="*/ 5717754 h 6857998"/>
              <a:gd name="connsiteX29" fmla="*/ 494787 w 5569891"/>
              <a:gd name="connsiteY29" fmla="*/ 5695720 h 6857998"/>
              <a:gd name="connsiteX30" fmla="*/ 505804 w 5569891"/>
              <a:gd name="connsiteY30" fmla="*/ 5651653 h 6857998"/>
              <a:gd name="connsiteX31" fmla="*/ 516821 w 5569891"/>
              <a:gd name="connsiteY31" fmla="*/ 5563518 h 6857998"/>
              <a:gd name="connsiteX32" fmla="*/ 549872 w 5569891"/>
              <a:gd name="connsiteY32" fmla="*/ 5376231 h 6857998"/>
              <a:gd name="connsiteX33" fmla="*/ 560889 w 5569891"/>
              <a:gd name="connsiteY33" fmla="*/ 5266063 h 6857998"/>
              <a:gd name="connsiteX34" fmla="*/ 571905 w 5569891"/>
              <a:gd name="connsiteY34" fmla="*/ 5221995 h 6857998"/>
              <a:gd name="connsiteX35" fmla="*/ 604956 w 5569891"/>
              <a:gd name="connsiteY35" fmla="*/ 5199961 h 6857998"/>
              <a:gd name="connsiteX36" fmla="*/ 638007 w 5569891"/>
              <a:gd name="connsiteY36" fmla="*/ 5188945 h 6857998"/>
              <a:gd name="connsiteX37" fmla="*/ 671057 w 5569891"/>
              <a:gd name="connsiteY37" fmla="*/ 5100810 h 6857998"/>
              <a:gd name="connsiteX38" fmla="*/ 682074 w 5569891"/>
              <a:gd name="connsiteY38" fmla="*/ 5034708 h 6857998"/>
              <a:gd name="connsiteX39" fmla="*/ 704108 w 5569891"/>
              <a:gd name="connsiteY39" fmla="*/ 4968607 h 6857998"/>
              <a:gd name="connsiteX40" fmla="*/ 715125 w 5569891"/>
              <a:gd name="connsiteY40" fmla="*/ 4858439 h 6857998"/>
              <a:gd name="connsiteX41" fmla="*/ 737158 w 5569891"/>
              <a:gd name="connsiteY41" fmla="*/ 4627084 h 6857998"/>
              <a:gd name="connsiteX42" fmla="*/ 759192 w 5569891"/>
              <a:gd name="connsiteY42" fmla="*/ 4549966 h 6857998"/>
              <a:gd name="connsiteX43" fmla="*/ 748175 w 5569891"/>
              <a:gd name="connsiteY43" fmla="*/ 4516916 h 6857998"/>
              <a:gd name="connsiteX44" fmla="*/ 737158 w 5569891"/>
              <a:gd name="connsiteY44" fmla="*/ 4483865 h 6857998"/>
              <a:gd name="connsiteX45" fmla="*/ 693091 w 5569891"/>
              <a:gd name="connsiteY45" fmla="*/ 4384713 h 6857998"/>
              <a:gd name="connsiteX46" fmla="*/ 649024 w 5569891"/>
              <a:gd name="connsiteY46" fmla="*/ 4318612 h 6857998"/>
              <a:gd name="connsiteX47" fmla="*/ 638007 w 5569891"/>
              <a:gd name="connsiteY47" fmla="*/ 4285561 h 6857998"/>
              <a:gd name="connsiteX48" fmla="*/ 615973 w 5569891"/>
              <a:gd name="connsiteY48" fmla="*/ 4197427 h 6857998"/>
              <a:gd name="connsiteX49" fmla="*/ 593939 w 5569891"/>
              <a:gd name="connsiteY49" fmla="*/ 4076241 h 6857998"/>
              <a:gd name="connsiteX50" fmla="*/ 549872 w 5569891"/>
              <a:gd name="connsiteY50" fmla="*/ 3977089 h 6857998"/>
              <a:gd name="connsiteX51" fmla="*/ 527838 w 5569891"/>
              <a:gd name="connsiteY51" fmla="*/ 3944039 h 6857998"/>
              <a:gd name="connsiteX52" fmla="*/ 483771 w 5569891"/>
              <a:gd name="connsiteY52" fmla="*/ 3877937 h 6857998"/>
              <a:gd name="connsiteX53" fmla="*/ 450720 w 5569891"/>
              <a:gd name="connsiteY53" fmla="*/ 3646583 h 6857998"/>
              <a:gd name="connsiteX54" fmla="*/ 439703 w 5569891"/>
              <a:gd name="connsiteY54" fmla="*/ 3580482 h 6857998"/>
              <a:gd name="connsiteX55" fmla="*/ 417669 w 5569891"/>
              <a:gd name="connsiteY55" fmla="*/ 3481330 h 6857998"/>
              <a:gd name="connsiteX56" fmla="*/ 395636 w 5569891"/>
              <a:gd name="connsiteY56" fmla="*/ 3349128 h 6857998"/>
              <a:gd name="connsiteX57" fmla="*/ 373602 w 5569891"/>
              <a:gd name="connsiteY57" fmla="*/ 3272010 h 6857998"/>
              <a:gd name="connsiteX58" fmla="*/ 362585 w 5569891"/>
              <a:gd name="connsiteY58" fmla="*/ 3161841 h 6857998"/>
              <a:gd name="connsiteX59" fmla="*/ 373602 w 5569891"/>
              <a:gd name="connsiteY59" fmla="*/ 3128790 h 6857998"/>
              <a:gd name="connsiteX60" fmla="*/ 406652 w 5569891"/>
              <a:gd name="connsiteY60" fmla="*/ 2974554 h 6857998"/>
              <a:gd name="connsiteX61" fmla="*/ 384619 w 5569891"/>
              <a:gd name="connsiteY61" fmla="*/ 2941504 h 6857998"/>
              <a:gd name="connsiteX62" fmla="*/ 362585 w 5569891"/>
              <a:gd name="connsiteY62" fmla="*/ 2864386 h 6857998"/>
              <a:gd name="connsiteX63" fmla="*/ 351568 w 5569891"/>
              <a:gd name="connsiteY63" fmla="*/ 2798284 h 6857998"/>
              <a:gd name="connsiteX64" fmla="*/ 362585 w 5569891"/>
              <a:gd name="connsiteY64" fmla="*/ 2710149 h 6857998"/>
              <a:gd name="connsiteX65" fmla="*/ 395636 w 5569891"/>
              <a:gd name="connsiteY65" fmla="*/ 2588964 h 6857998"/>
              <a:gd name="connsiteX66" fmla="*/ 406652 w 5569891"/>
              <a:gd name="connsiteY66" fmla="*/ 2379643 h 6857998"/>
              <a:gd name="connsiteX67" fmla="*/ 384619 w 5569891"/>
              <a:gd name="connsiteY67" fmla="*/ 2291508 h 6857998"/>
              <a:gd name="connsiteX68" fmla="*/ 373602 w 5569891"/>
              <a:gd name="connsiteY68" fmla="*/ 2148289 h 6857998"/>
              <a:gd name="connsiteX69" fmla="*/ 395636 w 5569891"/>
              <a:gd name="connsiteY69" fmla="*/ 2082188 h 6857998"/>
              <a:gd name="connsiteX70" fmla="*/ 417669 w 5569891"/>
              <a:gd name="connsiteY70" fmla="*/ 2049137 h 6857998"/>
              <a:gd name="connsiteX71" fmla="*/ 428686 w 5569891"/>
              <a:gd name="connsiteY71" fmla="*/ 2016087 h 6857998"/>
              <a:gd name="connsiteX72" fmla="*/ 428686 w 5569891"/>
              <a:gd name="connsiteY72" fmla="*/ 1806766 h 6857998"/>
              <a:gd name="connsiteX73" fmla="*/ 384619 w 5569891"/>
              <a:gd name="connsiteY73" fmla="*/ 1740665 h 6857998"/>
              <a:gd name="connsiteX74" fmla="*/ 351568 w 5569891"/>
              <a:gd name="connsiteY74" fmla="*/ 1707614 h 6857998"/>
              <a:gd name="connsiteX75" fmla="*/ 307501 w 5569891"/>
              <a:gd name="connsiteY75" fmla="*/ 1641513 h 6857998"/>
              <a:gd name="connsiteX76" fmla="*/ 318518 w 5569891"/>
              <a:gd name="connsiteY76" fmla="*/ 1608463 h 6857998"/>
              <a:gd name="connsiteX77" fmla="*/ 351568 w 5569891"/>
              <a:gd name="connsiteY77" fmla="*/ 1476260 h 6857998"/>
              <a:gd name="connsiteX78" fmla="*/ 362585 w 5569891"/>
              <a:gd name="connsiteY78" fmla="*/ 1112704 h 6857998"/>
              <a:gd name="connsiteX79" fmla="*/ 351568 w 5569891"/>
              <a:gd name="connsiteY79" fmla="*/ 1079653 h 6857998"/>
              <a:gd name="connsiteX80" fmla="*/ 318518 w 5569891"/>
              <a:gd name="connsiteY80" fmla="*/ 969484 h 6857998"/>
              <a:gd name="connsiteX81" fmla="*/ 296484 w 5569891"/>
              <a:gd name="connsiteY81" fmla="*/ 892366 h 6857998"/>
              <a:gd name="connsiteX82" fmla="*/ 285467 w 5569891"/>
              <a:gd name="connsiteY82" fmla="*/ 837282 h 6857998"/>
              <a:gd name="connsiteX83" fmla="*/ 274450 w 5569891"/>
              <a:gd name="connsiteY83" fmla="*/ 804231 h 6857998"/>
              <a:gd name="connsiteX84" fmla="*/ 252416 w 5569891"/>
              <a:gd name="connsiteY84" fmla="*/ 661012 h 6857998"/>
              <a:gd name="connsiteX85" fmla="*/ 241399 w 5569891"/>
              <a:gd name="connsiteY85" fmla="*/ 627961 h 6857998"/>
              <a:gd name="connsiteX86" fmla="*/ 208349 w 5569891"/>
              <a:gd name="connsiteY86" fmla="*/ 528810 h 6857998"/>
              <a:gd name="connsiteX87" fmla="*/ 186315 w 5569891"/>
              <a:gd name="connsiteY87" fmla="*/ 495759 h 6857998"/>
              <a:gd name="connsiteX88" fmla="*/ 153264 w 5569891"/>
              <a:gd name="connsiteY88" fmla="*/ 352540 h 6857998"/>
              <a:gd name="connsiteX89" fmla="*/ 164281 w 5569891"/>
              <a:gd name="connsiteY89" fmla="*/ 275422 h 6857998"/>
              <a:gd name="connsiteX90" fmla="*/ 153264 w 5569891"/>
              <a:gd name="connsiteY90" fmla="*/ 242371 h 6857998"/>
              <a:gd name="connsiteX91" fmla="*/ 142248 w 5569891"/>
              <a:gd name="connsiteY91" fmla="*/ 209320 h 6857998"/>
              <a:gd name="connsiteX92" fmla="*/ 120214 w 5569891"/>
              <a:gd name="connsiteY92" fmla="*/ 143219 h 6857998"/>
              <a:gd name="connsiteX93" fmla="*/ 97239 w 5569891"/>
              <a:gd name="connsiteY93" fmla="*/ 5979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69891" h="6857998">
                <a:moveTo>
                  <a:pt x="315459" y="6019191"/>
                </a:moveTo>
                <a:lnTo>
                  <a:pt x="315161" y="6019622"/>
                </a:lnTo>
                <a:cubicBezTo>
                  <a:pt x="313913" y="6021377"/>
                  <a:pt x="313819" y="6021442"/>
                  <a:pt x="314371" y="6020648"/>
                </a:cubicBezTo>
                <a:close/>
                <a:moveTo>
                  <a:pt x="80654" y="0"/>
                </a:moveTo>
                <a:lnTo>
                  <a:pt x="5569891" y="0"/>
                </a:lnTo>
                <a:lnTo>
                  <a:pt x="5569891" y="6857998"/>
                </a:lnTo>
                <a:lnTo>
                  <a:pt x="0" y="6857998"/>
                </a:lnTo>
                <a:lnTo>
                  <a:pt x="5629" y="6826071"/>
                </a:lnTo>
                <a:cubicBezTo>
                  <a:pt x="16878" y="6767806"/>
                  <a:pt x="1921" y="6889666"/>
                  <a:pt x="21062" y="6698255"/>
                </a:cubicBezTo>
                <a:cubicBezTo>
                  <a:pt x="21062" y="6698255"/>
                  <a:pt x="35249" y="6624706"/>
                  <a:pt x="43096" y="6588087"/>
                </a:cubicBezTo>
                <a:cubicBezTo>
                  <a:pt x="53086" y="6541468"/>
                  <a:pt x="59541" y="6527735"/>
                  <a:pt x="76146" y="6477918"/>
                </a:cubicBezTo>
                <a:cubicBezTo>
                  <a:pt x="104622" y="6435205"/>
                  <a:pt x="93993" y="6457428"/>
                  <a:pt x="109197" y="6411817"/>
                </a:cubicBezTo>
                <a:cubicBezTo>
                  <a:pt x="113384" y="6399256"/>
                  <a:pt x="123886" y="6389783"/>
                  <a:pt x="131231" y="6378766"/>
                </a:cubicBezTo>
                <a:lnTo>
                  <a:pt x="175298" y="6312665"/>
                </a:lnTo>
                <a:cubicBezTo>
                  <a:pt x="189987" y="6290631"/>
                  <a:pt x="206505" y="6269713"/>
                  <a:pt x="219366" y="6246564"/>
                </a:cubicBezTo>
                <a:cubicBezTo>
                  <a:pt x="225006" y="6236412"/>
                  <a:pt x="225190" y="6223900"/>
                  <a:pt x="230383" y="6213513"/>
                </a:cubicBezTo>
                <a:cubicBezTo>
                  <a:pt x="236304" y="6201670"/>
                  <a:pt x="245072" y="6191480"/>
                  <a:pt x="252416" y="6180463"/>
                </a:cubicBezTo>
                <a:cubicBezTo>
                  <a:pt x="258858" y="6170800"/>
                  <a:pt x="259761" y="6158429"/>
                  <a:pt x="263433" y="6147412"/>
                </a:cubicBezTo>
                <a:cubicBezTo>
                  <a:pt x="270778" y="6125378"/>
                  <a:pt x="276034" y="6102535"/>
                  <a:pt x="285467" y="6081311"/>
                </a:cubicBezTo>
                <a:cubicBezTo>
                  <a:pt x="290845" y="6069211"/>
                  <a:pt x="301579" y="6060103"/>
                  <a:pt x="307501" y="6048260"/>
                </a:cubicBezTo>
                <a:cubicBezTo>
                  <a:pt x="330310" y="6002644"/>
                  <a:pt x="322785" y="6009801"/>
                  <a:pt x="317452" y="6016522"/>
                </a:cubicBezTo>
                <a:lnTo>
                  <a:pt x="315459" y="6019191"/>
                </a:lnTo>
                <a:lnTo>
                  <a:pt x="322871" y="6008455"/>
                </a:lnTo>
                <a:cubicBezTo>
                  <a:pt x="326934" y="6002489"/>
                  <a:pt x="332658" y="5994000"/>
                  <a:pt x="340551" y="5982159"/>
                </a:cubicBezTo>
                <a:cubicBezTo>
                  <a:pt x="346992" y="5972496"/>
                  <a:pt x="347896" y="5960125"/>
                  <a:pt x="351568" y="5949108"/>
                </a:cubicBezTo>
                <a:lnTo>
                  <a:pt x="384619" y="5849957"/>
                </a:lnTo>
                <a:cubicBezTo>
                  <a:pt x="392993" y="5824835"/>
                  <a:pt x="415826" y="5807004"/>
                  <a:pt x="428686" y="5783855"/>
                </a:cubicBezTo>
                <a:cubicBezTo>
                  <a:pt x="434326" y="5773704"/>
                  <a:pt x="434510" y="5761192"/>
                  <a:pt x="439703" y="5750805"/>
                </a:cubicBezTo>
                <a:cubicBezTo>
                  <a:pt x="445625" y="5738962"/>
                  <a:pt x="454392" y="5728771"/>
                  <a:pt x="461737" y="5717754"/>
                </a:cubicBezTo>
                <a:cubicBezTo>
                  <a:pt x="472754" y="5710409"/>
                  <a:pt x="487443" y="5706737"/>
                  <a:pt x="494787" y="5695720"/>
                </a:cubicBezTo>
                <a:cubicBezTo>
                  <a:pt x="503186" y="5683122"/>
                  <a:pt x="503315" y="5666588"/>
                  <a:pt x="505804" y="5651653"/>
                </a:cubicBezTo>
                <a:cubicBezTo>
                  <a:pt x="510671" y="5622449"/>
                  <a:pt x="513149" y="5592896"/>
                  <a:pt x="516821" y="5563518"/>
                </a:cubicBezTo>
                <a:cubicBezTo>
                  <a:pt x="543202" y="5484375"/>
                  <a:pt x="530931" y="5527758"/>
                  <a:pt x="549872" y="5376231"/>
                </a:cubicBezTo>
                <a:cubicBezTo>
                  <a:pt x="554450" y="5339610"/>
                  <a:pt x="555670" y="5302598"/>
                  <a:pt x="560889" y="5266063"/>
                </a:cubicBezTo>
                <a:cubicBezTo>
                  <a:pt x="563030" y="5251074"/>
                  <a:pt x="563506" y="5234593"/>
                  <a:pt x="571905" y="5221995"/>
                </a:cubicBezTo>
                <a:cubicBezTo>
                  <a:pt x="579250" y="5210978"/>
                  <a:pt x="593939" y="5207306"/>
                  <a:pt x="604956" y="5199961"/>
                </a:cubicBezTo>
                <a:cubicBezTo>
                  <a:pt x="615973" y="5196289"/>
                  <a:pt x="628939" y="5196199"/>
                  <a:pt x="638007" y="5188945"/>
                </a:cubicBezTo>
                <a:cubicBezTo>
                  <a:pt x="664573" y="5167692"/>
                  <a:pt x="665721" y="5130159"/>
                  <a:pt x="671057" y="5100810"/>
                </a:cubicBezTo>
                <a:cubicBezTo>
                  <a:pt x="675053" y="5078832"/>
                  <a:pt x="678402" y="5056742"/>
                  <a:pt x="682074" y="5034708"/>
                </a:cubicBezTo>
                <a:cubicBezTo>
                  <a:pt x="682074" y="5034708"/>
                  <a:pt x="699828" y="4991435"/>
                  <a:pt x="704108" y="4968607"/>
                </a:cubicBezTo>
                <a:cubicBezTo>
                  <a:pt x="710909" y="4932333"/>
                  <a:pt x="711453" y="4895162"/>
                  <a:pt x="715125" y="4858439"/>
                </a:cubicBezTo>
                <a:cubicBezTo>
                  <a:pt x="744192" y="4742170"/>
                  <a:pt x="713347" y="4877112"/>
                  <a:pt x="737158" y="4627084"/>
                </a:cubicBezTo>
                <a:cubicBezTo>
                  <a:pt x="739002" y="4607719"/>
                  <a:pt x="752583" y="4569794"/>
                  <a:pt x="759192" y="4549966"/>
                </a:cubicBezTo>
                <a:lnTo>
                  <a:pt x="748175" y="4516916"/>
                </a:lnTo>
                <a:lnTo>
                  <a:pt x="737158" y="4483865"/>
                </a:lnTo>
                <a:cubicBezTo>
                  <a:pt x="710937" y="4405201"/>
                  <a:pt x="728009" y="4437090"/>
                  <a:pt x="693091" y="4384713"/>
                </a:cubicBezTo>
                <a:cubicBezTo>
                  <a:pt x="678402" y="4362679"/>
                  <a:pt x="661884" y="4341761"/>
                  <a:pt x="649024" y="4318612"/>
                </a:cubicBezTo>
                <a:cubicBezTo>
                  <a:pt x="643384" y="4308460"/>
                  <a:pt x="641679" y="4296578"/>
                  <a:pt x="638007" y="4285561"/>
                </a:cubicBezTo>
                <a:cubicBezTo>
                  <a:pt x="628431" y="4256833"/>
                  <a:pt x="622782" y="4226934"/>
                  <a:pt x="615973" y="4197427"/>
                </a:cubicBezTo>
                <a:cubicBezTo>
                  <a:pt x="606735" y="4157396"/>
                  <a:pt x="600686" y="4116725"/>
                  <a:pt x="593939" y="4076241"/>
                </a:cubicBezTo>
                <a:cubicBezTo>
                  <a:pt x="559022" y="4023865"/>
                  <a:pt x="576092" y="4055751"/>
                  <a:pt x="549872" y="3977089"/>
                </a:cubicBezTo>
                <a:lnTo>
                  <a:pt x="527838" y="3944039"/>
                </a:lnTo>
                <a:lnTo>
                  <a:pt x="483771" y="3877937"/>
                </a:lnTo>
                <a:cubicBezTo>
                  <a:pt x="448667" y="3825279"/>
                  <a:pt x="452852" y="3678565"/>
                  <a:pt x="450720" y="3646583"/>
                </a:cubicBezTo>
                <a:cubicBezTo>
                  <a:pt x="447048" y="3624549"/>
                  <a:pt x="444084" y="3602386"/>
                  <a:pt x="439703" y="3580482"/>
                </a:cubicBezTo>
                <a:cubicBezTo>
                  <a:pt x="419896" y="3481450"/>
                  <a:pt x="436909" y="3596769"/>
                  <a:pt x="417669" y="3481330"/>
                </a:cubicBezTo>
                <a:cubicBezTo>
                  <a:pt x="408343" y="3425377"/>
                  <a:pt x="408615" y="3401045"/>
                  <a:pt x="395636" y="3349128"/>
                </a:cubicBezTo>
                <a:cubicBezTo>
                  <a:pt x="385172" y="3307272"/>
                  <a:pt x="380471" y="3320095"/>
                  <a:pt x="373602" y="3272010"/>
                </a:cubicBezTo>
                <a:cubicBezTo>
                  <a:pt x="368383" y="3235475"/>
                  <a:pt x="366257" y="3198564"/>
                  <a:pt x="362585" y="3161841"/>
                </a:cubicBezTo>
                <a:lnTo>
                  <a:pt x="373602" y="3128790"/>
                </a:lnTo>
                <a:cubicBezTo>
                  <a:pt x="404999" y="3034601"/>
                  <a:pt x="392755" y="3085736"/>
                  <a:pt x="406652" y="2974554"/>
                </a:cubicBezTo>
                <a:cubicBezTo>
                  <a:pt x="399308" y="2963537"/>
                  <a:pt x="390540" y="2953347"/>
                  <a:pt x="384619" y="2941504"/>
                </a:cubicBezTo>
                <a:cubicBezTo>
                  <a:pt x="377619" y="2927504"/>
                  <a:pt x="364938" y="2876152"/>
                  <a:pt x="362585" y="2864386"/>
                </a:cubicBezTo>
                <a:cubicBezTo>
                  <a:pt x="358204" y="2842482"/>
                  <a:pt x="351568" y="2820622"/>
                  <a:pt x="351568" y="2798284"/>
                </a:cubicBezTo>
                <a:cubicBezTo>
                  <a:pt x="351568" y="2768677"/>
                  <a:pt x="358913" y="2739527"/>
                  <a:pt x="362585" y="2710149"/>
                </a:cubicBezTo>
                <a:cubicBezTo>
                  <a:pt x="375237" y="2672194"/>
                  <a:pt x="391494" y="2626241"/>
                  <a:pt x="395636" y="2588964"/>
                </a:cubicBezTo>
                <a:cubicBezTo>
                  <a:pt x="403352" y="2519521"/>
                  <a:pt x="402980" y="2449417"/>
                  <a:pt x="406652" y="2379643"/>
                </a:cubicBezTo>
                <a:cubicBezTo>
                  <a:pt x="406652" y="2379643"/>
                  <a:pt x="388902" y="2321486"/>
                  <a:pt x="384619" y="2291508"/>
                </a:cubicBezTo>
                <a:cubicBezTo>
                  <a:pt x="377848" y="2244109"/>
                  <a:pt x="377274" y="2196029"/>
                  <a:pt x="373602" y="2148289"/>
                </a:cubicBezTo>
                <a:cubicBezTo>
                  <a:pt x="373602" y="2148289"/>
                  <a:pt x="386203" y="2103412"/>
                  <a:pt x="395636" y="2082188"/>
                </a:cubicBezTo>
                <a:cubicBezTo>
                  <a:pt x="401013" y="2070089"/>
                  <a:pt x="411748" y="2060980"/>
                  <a:pt x="417669" y="2049137"/>
                </a:cubicBezTo>
                <a:cubicBezTo>
                  <a:pt x="422862" y="2038750"/>
                  <a:pt x="427329" y="2027620"/>
                  <a:pt x="428686" y="2016087"/>
                </a:cubicBezTo>
                <a:cubicBezTo>
                  <a:pt x="446069" y="1868333"/>
                  <a:pt x="447983" y="1903253"/>
                  <a:pt x="428686" y="1806766"/>
                </a:cubicBezTo>
                <a:cubicBezTo>
                  <a:pt x="428686" y="1806766"/>
                  <a:pt x="400877" y="1761568"/>
                  <a:pt x="384619" y="1740665"/>
                </a:cubicBezTo>
                <a:cubicBezTo>
                  <a:pt x="375054" y="1728367"/>
                  <a:pt x="362585" y="1718631"/>
                  <a:pt x="351568" y="1707614"/>
                </a:cubicBezTo>
                <a:cubicBezTo>
                  <a:pt x="332843" y="1688889"/>
                  <a:pt x="322190" y="1663547"/>
                  <a:pt x="307501" y="1641513"/>
                </a:cubicBezTo>
                <a:lnTo>
                  <a:pt x="318518" y="1608463"/>
                </a:lnTo>
                <a:cubicBezTo>
                  <a:pt x="334994" y="1559035"/>
                  <a:pt x="348871" y="1528853"/>
                  <a:pt x="351568" y="1476260"/>
                </a:cubicBezTo>
                <a:cubicBezTo>
                  <a:pt x="357777" y="1355178"/>
                  <a:pt x="358913" y="1233889"/>
                  <a:pt x="362585" y="1112704"/>
                </a:cubicBezTo>
                <a:lnTo>
                  <a:pt x="351568" y="1079653"/>
                </a:lnTo>
                <a:cubicBezTo>
                  <a:pt x="299202" y="922557"/>
                  <a:pt x="351819" y="1086042"/>
                  <a:pt x="318518" y="969484"/>
                </a:cubicBezTo>
                <a:cubicBezTo>
                  <a:pt x="300111" y="905056"/>
                  <a:pt x="313710" y="969883"/>
                  <a:pt x="296484" y="892366"/>
                </a:cubicBezTo>
                <a:cubicBezTo>
                  <a:pt x="292422" y="874087"/>
                  <a:pt x="290009" y="855448"/>
                  <a:pt x="285467" y="837282"/>
                </a:cubicBezTo>
                <a:cubicBezTo>
                  <a:pt x="282650" y="826016"/>
                  <a:pt x="276969" y="815567"/>
                  <a:pt x="274450" y="804231"/>
                </a:cubicBezTo>
                <a:cubicBezTo>
                  <a:pt x="268335" y="776716"/>
                  <a:pt x="255930" y="685612"/>
                  <a:pt x="252416" y="661012"/>
                </a:cubicBezTo>
                <a:lnTo>
                  <a:pt x="241399" y="627961"/>
                </a:lnTo>
                <a:cubicBezTo>
                  <a:pt x="235887" y="611425"/>
                  <a:pt x="208358" y="528830"/>
                  <a:pt x="208349" y="528810"/>
                </a:cubicBezTo>
                <a:cubicBezTo>
                  <a:pt x="202971" y="516710"/>
                  <a:pt x="193660" y="506776"/>
                  <a:pt x="186315" y="495759"/>
                </a:cubicBezTo>
                <a:cubicBezTo>
                  <a:pt x="168861" y="469578"/>
                  <a:pt x="153264" y="380476"/>
                  <a:pt x="153264" y="352540"/>
                </a:cubicBezTo>
                <a:cubicBezTo>
                  <a:pt x="153264" y="326573"/>
                  <a:pt x="160609" y="301128"/>
                  <a:pt x="164281" y="275422"/>
                </a:cubicBezTo>
                <a:lnTo>
                  <a:pt x="153264" y="242371"/>
                </a:lnTo>
                <a:lnTo>
                  <a:pt x="142248" y="209320"/>
                </a:lnTo>
                <a:cubicBezTo>
                  <a:pt x="134904" y="187286"/>
                  <a:pt x="126157" y="165671"/>
                  <a:pt x="120214" y="143219"/>
                </a:cubicBezTo>
                <a:cubicBezTo>
                  <a:pt x="113434" y="117604"/>
                  <a:pt x="105453" y="89075"/>
                  <a:pt x="97239" y="59799"/>
                </a:cubicBez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Oval 4">
            <a:extLst>
              <a:ext uri="{FF2B5EF4-FFF2-40B4-BE49-F238E27FC236}">
                <a16:creationId xmlns:a16="http://schemas.microsoft.com/office/drawing/2014/main" id="{E9AC7E72-5EAB-4159-8399-BE6C95D32C43}"/>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AB50810-6D6A-410B-8656-FCFBB0582A56}"/>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9" name="TextBox 4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D9989AB-9D82-42B6-890F-E9D40AEEAA98}"/>
              </a:ext>
            </a:extLst>
          </p:cNvPr>
          <p:cNvSpPr txBox="1"/>
          <p:nvPr/>
        </p:nvSpPr>
        <p:spPr>
          <a:xfrm>
            <a:off x="6544335" y="2476019"/>
            <a:ext cx="4724281" cy="1754326"/>
          </a:xfrm>
          <a:prstGeom prst="rect">
            <a:avLst/>
          </a:prstGeom>
          <a:noFill/>
        </p:spPr>
        <p:txBody>
          <a:bodyPr wrap="square" rtlCol="0">
            <a:spAutoFit/>
          </a:bodyPr>
          <a:lstStyle/>
          <a:p>
            <a:pPr algn="ct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Cụ</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già</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nói</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với</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cô</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bé</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điều</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gì</a:t>
            </a:r>
            <a:r>
              <a:rPr lang="vi-VN"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id="{B3B84FAC-4BB3-456C-8400-DCCC8FC52BED}"/>
              </a:ext>
            </a:extLst>
          </p:cNvPr>
          <p:cNvPicPr>
            <a:picLocks noChangeAspect="1"/>
          </p:cNvPicPr>
          <p:nvPr/>
        </p:nvPicPr>
        <p:blipFill rotWithShape="1">
          <a:blip r:embed="rId2"/>
          <a:srcRect l="47932" t="1275" r="969" b="1739"/>
          <a:stretch/>
        </p:blipFill>
        <p:spPr>
          <a:xfrm>
            <a:off x="339145" y="1801243"/>
            <a:ext cx="5308521" cy="3255513"/>
          </a:xfrm>
          <a:prstGeom prst="rect">
            <a:avLst/>
          </a:prstGeom>
          <a:ln>
            <a:noFill/>
          </a:ln>
          <a:effectLst>
            <a:softEdge rad="112500"/>
          </a:effectLst>
        </p:spPr>
      </p:pic>
    </p:spTree>
    <p:extLst>
      <p:ext uri="{BB962C8B-B14F-4D97-AF65-F5344CB8AC3E}">
        <p14:creationId xmlns:p14="http://schemas.microsoft.com/office/powerpoint/2010/main" val="26513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500" fill="hold"/>
                                        <p:tgtEl>
                                          <p:spTgt spid="7"/>
                                        </p:tgtEl>
                                        <p:attrNameLst>
                                          <p:attrName>ppt_x</p:attrName>
                                        </p:attrNameLst>
                                      </p:cBhvr>
                                      <p:tavLst>
                                        <p:tav tm="0">
                                          <p:val>
                                            <p:strVal val="1+#ppt_w/2"/>
                                          </p:val>
                                        </p:tav>
                                        <p:tav tm="100000">
                                          <p:val>
                                            <p:strVal val="#ppt_x"/>
                                          </p:val>
                                        </p:tav>
                                      </p:tavLst>
                                    </p:anim>
                                    <p:anim calcmode="lin" valueType="num">
                                      <p:cBhvr additive="base">
                                        <p:cTn id="22" dur="1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p:blipFill>
        <p:spPr bwMode="auto">
          <a:xfrm>
            <a:off x="4401083"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1" y="4759567"/>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601" y="5612272"/>
            <a:ext cx="551097" cy="531511"/>
            <a:chOff x="2725503" y="6212581"/>
            <a:chExt cx="551097" cy="519584"/>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391132"/>
            </a:xfrm>
            <a:prstGeom prst="rect">
              <a:avLst/>
            </a:prstGeom>
            <a:noFill/>
          </p:spPr>
          <p:txBody>
            <a:bodyPr wrap="square" rtlCol="0">
              <a:spAutoFit/>
            </a:bodyPr>
            <a:lstStyle/>
            <a:p>
              <a:pPr defTabSz="914377"/>
              <a:endParaRPr lang="en-US" sz="2000" b="1" dirty="0">
                <a:solidFill>
                  <a:prstClr val="black"/>
                </a:solidFill>
                <a:latin typeface="Times New Roman" pitchFamily="18" charset="0"/>
                <a:cs typeface="Times New Roman" pitchFamily="18" charset="0"/>
              </a:endParaRPr>
            </a:p>
          </p:txBody>
        </p:sp>
      </p:grpSp>
      <p:grpSp>
        <p:nvGrpSpPr>
          <p:cNvPr id="35" name="Group 34"/>
          <p:cNvGrpSpPr/>
          <p:nvPr/>
        </p:nvGrpSpPr>
        <p:grpSpPr>
          <a:xfrm>
            <a:off x="2870529" y="5612272"/>
            <a:ext cx="551097" cy="531511"/>
            <a:chOff x="2725503" y="6212581"/>
            <a:chExt cx="551097" cy="519584"/>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391132"/>
            </a:xfrm>
            <a:prstGeom prst="rect">
              <a:avLst/>
            </a:prstGeom>
            <a:noFill/>
          </p:spPr>
          <p:txBody>
            <a:bodyPr wrap="square" rtlCol="0">
              <a:spAutoFit/>
            </a:bodyPr>
            <a:lstStyle/>
            <a:p>
              <a:pPr defTabSz="914377"/>
              <a:endParaRPr lang="en-US" sz="2000" b="1" dirty="0">
                <a:solidFill>
                  <a:prstClr val="black"/>
                </a:solidFill>
                <a:latin typeface="Times New Roman" pitchFamily="18" charset="0"/>
                <a:cs typeface="Times New Roman" pitchFamily="18" charset="0"/>
              </a:endParaRPr>
            </a:p>
          </p:txBody>
        </p:sp>
      </p:grpSp>
      <p:grpSp>
        <p:nvGrpSpPr>
          <p:cNvPr id="38" name="Group 37"/>
          <p:cNvGrpSpPr/>
          <p:nvPr/>
        </p:nvGrpSpPr>
        <p:grpSpPr>
          <a:xfrm>
            <a:off x="1981538" y="5603438"/>
            <a:ext cx="551097" cy="531511"/>
            <a:chOff x="2725503" y="6212581"/>
            <a:chExt cx="551097" cy="519584"/>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391132"/>
            </a:xfrm>
            <a:prstGeom prst="rect">
              <a:avLst/>
            </a:prstGeom>
            <a:noFill/>
          </p:spPr>
          <p:txBody>
            <a:bodyPr wrap="square" rtlCol="0">
              <a:spAutoFit/>
            </a:bodyPr>
            <a:lstStyle/>
            <a:p>
              <a:pPr defTabSz="914377"/>
              <a:endParaRPr lang="en-US" sz="2000" b="1" dirty="0">
                <a:solidFill>
                  <a:prstClr val="black"/>
                </a:solidFill>
                <a:latin typeface="Times New Roman" pitchFamily="18" charset="0"/>
                <a:cs typeface="Times New Roman" pitchFamily="18" charset="0"/>
              </a:endParaRPr>
            </a:p>
          </p:txBody>
        </p:sp>
      </p:grpSp>
      <p:grpSp>
        <p:nvGrpSpPr>
          <p:cNvPr id="41" name="Group 40"/>
          <p:cNvGrpSpPr/>
          <p:nvPr/>
        </p:nvGrpSpPr>
        <p:grpSpPr>
          <a:xfrm>
            <a:off x="2523468" y="5603438"/>
            <a:ext cx="551097" cy="531511"/>
            <a:chOff x="2725503" y="6212581"/>
            <a:chExt cx="551097" cy="519584"/>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391132"/>
            </a:xfrm>
            <a:prstGeom prst="rect">
              <a:avLst/>
            </a:prstGeom>
            <a:noFill/>
          </p:spPr>
          <p:txBody>
            <a:bodyPr wrap="square" rtlCol="0">
              <a:spAutoFit/>
            </a:bodyPr>
            <a:lstStyle/>
            <a:p>
              <a:pPr defTabSz="914377"/>
              <a:endParaRPr lang="en-US" sz="2000" b="1" dirty="0">
                <a:solidFill>
                  <a:prstClr val="black"/>
                </a:solidFill>
                <a:latin typeface="Times New Roman" pitchFamily="18" charset="0"/>
                <a:cs typeface="Times New Roman"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719398" y="5297406"/>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a:spLocks/>
          </p:cNvSpPr>
          <p:nvPr/>
        </p:nvSpPr>
        <p:spPr>
          <a:xfrm>
            <a:off x="0" y="27711"/>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r>
              <a:rPr lang="en-US" sz="3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 </a:t>
            </a:r>
            <a:r>
              <a:rPr lang="en-US" sz="34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Cùng nhau </a:t>
            </a:r>
            <a:r>
              <a:rPr lang="en-US" sz="3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9" y="3529162"/>
            <a:ext cx="2875801" cy="332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9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953E739-2E96-4FD4-AFC7-1E1E0AA8733A}"/>
              </a:ext>
            </a:extLst>
          </p:cNvPr>
          <p:cNvSpPr/>
          <p:nvPr/>
        </p:nvSpPr>
        <p:spPr>
          <a:xfrm>
            <a:off x="5289550" y="0"/>
            <a:ext cx="6902451" cy="6857998"/>
          </a:xfrm>
          <a:custGeom>
            <a:avLst/>
            <a:gdLst>
              <a:gd name="connsiteX0" fmla="*/ 315459 w 5569891"/>
              <a:gd name="connsiteY0" fmla="*/ 6019191 h 6857998"/>
              <a:gd name="connsiteX1" fmla="*/ 315161 w 5569891"/>
              <a:gd name="connsiteY1" fmla="*/ 6019622 h 6857998"/>
              <a:gd name="connsiteX2" fmla="*/ 314371 w 5569891"/>
              <a:gd name="connsiteY2" fmla="*/ 6020648 h 6857998"/>
              <a:gd name="connsiteX3" fmla="*/ 80654 w 5569891"/>
              <a:gd name="connsiteY3" fmla="*/ 0 h 6857998"/>
              <a:gd name="connsiteX4" fmla="*/ 5569891 w 5569891"/>
              <a:gd name="connsiteY4" fmla="*/ 0 h 6857998"/>
              <a:gd name="connsiteX5" fmla="*/ 5569891 w 5569891"/>
              <a:gd name="connsiteY5" fmla="*/ 6857998 h 6857998"/>
              <a:gd name="connsiteX6" fmla="*/ 0 w 5569891"/>
              <a:gd name="connsiteY6" fmla="*/ 6857998 h 6857998"/>
              <a:gd name="connsiteX7" fmla="*/ 5629 w 5569891"/>
              <a:gd name="connsiteY7" fmla="*/ 6826071 h 6857998"/>
              <a:gd name="connsiteX8" fmla="*/ 21062 w 5569891"/>
              <a:gd name="connsiteY8" fmla="*/ 6698255 h 6857998"/>
              <a:gd name="connsiteX9" fmla="*/ 43096 w 5569891"/>
              <a:gd name="connsiteY9" fmla="*/ 6588087 h 6857998"/>
              <a:gd name="connsiteX10" fmla="*/ 76146 w 5569891"/>
              <a:gd name="connsiteY10" fmla="*/ 6477918 h 6857998"/>
              <a:gd name="connsiteX11" fmla="*/ 109197 w 5569891"/>
              <a:gd name="connsiteY11" fmla="*/ 6411817 h 6857998"/>
              <a:gd name="connsiteX12" fmla="*/ 131231 w 5569891"/>
              <a:gd name="connsiteY12" fmla="*/ 6378766 h 6857998"/>
              <a:gd name="connsiteX13" fmla="*/ 175298 w 5569891"/>
              <a:gd name="connsiteY13" fmla="*/ 6312665 h 6857998"/>
              <a:gd name="connsiteX14" fmla="*/ 219366 w 5569891"/>
              <a:gd name="connsiteY14" fmla="*/ 6246564 h 6857998"/>
              <a:gd name="connsiteX15" fmla="*/ 230383 w 5569891"/>
              <a:gd name="connsiteY15" fmla="*/ 6213513 h 6857998"/>
              <a:gd name="connsiteX16" fmla="*/ 252416 w 5569891"/>
              <a:gd name="connsiteY16" fmla="*/ 6180463 h 6857998"/>
              <a:gd name="connsiteX17" fmla="*/ 263433 w 5569891"/>
              <a:gd name="connsiteY17" fmla="*/ 6147412 h 6857998"/>
              <a:gd name="connsiteX18" fmla="*/ 285467 w 5569891"/>
              <a:gd name="connsiteY18" fmla="*/ 6081311 h 6857998"/>
              <a:gd name="connsiteX19" fmla="*/ 307501 w 5569891"/>
              <a:gd name="connsiteY19" fmla="*/ 6048260 h 6857998"/>
              <a:gd name="connsiteX20" fmla="*/ 317452 w 5569891"/>
              <a:gd name="connsiteY20" fmla="*/ 6016522 h 6857998"/>
              <a:gd name="connsiteX21" fmla="*/ 315459 w 5569891"/>
              <a:gd name="connsiteY21" fmla="*/ 6019191 h 6857998"/>
              <a:gd name="connsiteX22" fmla="*/ 322871 w 5569891"/>
              <a:gd name="connsiteY22" fmla="*/ 6008455 h 6857998"/>
              <a:gd name="connsiteX23" fmla="*/ 340551 w 5569891"/>
              <a:gd name="connsiteY23" fmla="*/ 5982159 h 6857998"/>
              <a:gd name="connsiteX24" fmla="*/ 351568 w 5569891"/>
              <a:gd name="connsiteY24" fmla="*/ 5949108 h 6857998"/>
              <a:gd name="connsiteX25" fmla="*/ 384619 w 5569891"/>
              <a:gd name="connsiteY25" fmla="*/ 5849957 h 6857998"/>
              <a:gd name="connsiteX26" fmla="*/ 428686 w 5569891"/>
              <a:gd name="connsiteY26" fmla="*/ 5783855 h 6857998"/>
              <a:gd name="connsiteX27" fmla="*/ 439703 w 5569891"/>
              <a:gd name="connsiteY27" fmla="*/ 5750805 h 6857998"/>
              <a:gd name="connsiteX28" fmla="*/ 461737 w 5569891"/>
              <a:gd name="connsiteY28" fmla="*/ 5717754 h 6857998"/>
              <a:gd name="connsiteX29" fmla="*/ 494787 w 5569891"/>
              <a:gd name="connsiteY29" fmla="*/ 5695720 h 6857998"/>
              <a:gd name="connsiteX30" fmla="*/ 505804 w 5569891"/>
              <a:gd name="connsiteY30" fmla="*/ 5651653 h 6857998"/>
              <a:gd name="connsiteX31" fmla="*/ 516821 w 5569891"/>
              <a:gd name="connsiteY31" fmla="*/ 5563518 h 6857998"/>
              <a:gd name="connsiteX32" fmla="*/ 549872 w 5569891"/>
              <a:gd name="connsiteY32" fmla="*/ 5376231 h 6857998"/>
              <a:gd name="connsiteX33" fmla="*/ 560889 w 5569891"/>
              <a:gd name="connsiteY33" fmla="*/ 5266063 h 6857998"/>
              <a:gd name="connsiteX34" fmla="*/ 571905 w 5569891"/>
              <a:gd name="connsiteY34" fmla="*/ 5221995 h 6857998"/>
              <a:gd name="connsiteX35" fmla="*/ 604956 w 5569891"/>
              <a:gd name="connsiteY35" fmla="*/ 5199961 h 6857998"/>
              <a:gd name="connsiteX36" fmla="*/ 638007 w 5569891"/>
              <a:gd name="connsiteY36" fmla="*/ 5188945 h 6857998"/>
              <a:gd name="connsiteX37" fmla="*/ 671057 w 5569891"/>
              <a:gd name="connsiteY37" fmla="*/ 5100810 h 6857998"/>
              <a:gd name="connsiteX38" fmla="*/ 682074 w 5569891"/>
              <a:gd name="connsiteY38" fmla="*/ 5034708 h 6857998"/>
              <a:gd name="connsiteX39" fmla="*/ 704108 w 5569891"/>
              <a:gd name="connsiteY39" fmla="*/ 4968607 h 6857998"/>
              <a:gd name="connsiteX40" fmla="*/ 715125 w 5569891"/>
              <a:gd name="connsiteY40" fmla="*/ 4858439 h 6857998"/>
              <a:gd name="connsiteX41" fmla="*/ 737158 w 5569891"/>
              <a:gd name="connsiteY41" fmla="*/ 4627084 h 6857998"/>
              <a:gd name="connsiteX42" fmla="*/ 759192 w 5569891"/>
              <a:gd name="connsiteY42" fmla="*/ 4549966 h 6857998"/>
              <a:gd name="connsiteX43" fmla="*/ 748175 w 5569891"/>
              <a:gd name="connsiteY43" fmla="*/ 4516916 h 6857998"/>
              <a:gd name="connsiteX44" fmla="*/ 737158 w 5569891"/>
              <a:gd name="connsiteY44" fmla="*/ 4483865 h 6857998"/>
              <a:gd name="connsiteX45" fmla="*/ 693091 w 5569891"/>
              <a:gd name="connsiteY45" fmla="*/ 4384713 h 6857998"/>
              <a:gd name="connsiteX46" fmla="*/ 649024 w 5569891"/>
              <a:gd name="connsiteY46" fmla="*/ 4318612 h 6857998"/>
              <a:gd name="connsiteX47" fmla="*/ 638007 w 5569891"/>
              <a:gd name="connsiteY47" fmla="*/ 4285561 h 6857998"/>
              <a:gd name="connsiteX48" fmla="*/ 615973 w 5569891"/>
              <a:gd name="connsiteY48" fmla="*/ 4197427 h 6857998"/>
              <a:gd name="connsiteX49" fmla="*/ 593939 w 5569891"/>
              <a:gd name="connsiteY49" fmla="*/ 4076241 h 6857998"/>
              <a:gd name="connsiteX50" fmla="*/ 549872 w 5569891"/>
              <a:gd name="connsiteY50" fmla="*/ 3977089 h 6857998"/>
              <a:gd name="connsiteX51" fmla="*/ 527838 w 5569891"/>
              <a:gd name="connsiteY51" fmla="*/ 3944039 h 6857998"/>
              <a:gd name="connsiteX52" fmla="*/ 483771 w 5569891"/>
              <a:gd name="connsiteY52" fmla="*/ 3877937 h 6857998"/>
              <a:gd name="connsiteX53" fmla="*/ 450720 w 5569891"/>
              <a:gd name="connsiteY53" fmla="*/ 3646583 h 6857998"/>
              <a:gd name="connsiteX54" fmla="*/ 439703 w 5569891"/>
              <a:gd name="connsiteY54" fmla="*/ 3580482 h 6857998"/>
              <a:gd name="connsiteX55" fmla="*/ 417669 w 5569891"/>
              <a:gd name="connsiteY55" fmla="*/ 3481330 h 6857998"/>
              <a:gd name="connsiteX56" fmla="*/ 395636 w 5569891"/>
              <a:gd name="connsiteY56" fmla="*/ 3349128 h 6857998"/>
              <a:gd name="connsiteX57" fmla="*/ 373602 w 5569891"/>
              <a:gd name="connsiteY57" fmla="*/ 3272010 h 6857998"/>
              <a:gd name="connsiteX58" fmla="*/ 362585 w 5569891"/>
              <a:gd name="connsiteY58" fmla="*/ 3161841 h 6857998"/>
              <a:gd name="connsiteX59" fmla="*/ 373602 w 5569891"/>
              <a:gd name="connsiteY59" fmla="*/ 3128790 h 6857998"/>
              <a:gd name="connsiteX60" fmla="*/ 406652 w 5569891"/>
              <a:gd name="connsiteY60" fmla="*/ 2974554 h 6857998"/>
              <a:gd name="connsiteX61" fmla="*/ 384619 w 5569891"/>
              <a:gd name="connsiteY61" fmla="*/ 2941504 h 6857998"/>
              <a:gd name="connsiteX62" fmla="*/ 362585 w 5569891"/>
              <a:gd name="connsiteY62" fmla="*/ 2864386 h 6857998"/>
              <a:gd name="connsiteX63" fmla="*/ 351568 w 5569891"/>
              <a:gd name="connsiteY63" fmla="*/ 2798284 h 6857998"/>
              <a:gd name="connsiteX64" fmla="*/ 362585 w 5569891"/>
              <a:gd name="connsiteY64" fmla="*/ 2710149 h 6857998"/>
              <a:gd name="connsiteX65" fmla="*/ 395636 w 5569891"/>
              <a:gd name="connsiteY65" fmla="*/ 2588964 h 6857998"/>
              <a:gd name="connsiteX66" fmla="*/ 406652 w 5569891"/>
              <a:gd name="connsiteY66" fmla="*/ 2379643 h 6857998"/>
              <a:gd name="connsiteX67" fmla="*/ 384619 w 5569891"/>
              <a:gd name="connsiteY67" fmla="*/ 2291508 h 6857998"/>
              <a:gd name="connsiteX68" fmla="*/ 373602 w 5569891"/>
              <a:gd name="connsiteY68" fmla="*/ 2148289 h 6857998"/>
              <a:gd name="connsiteX69" fmla="*/ 395636 w 5569891"/>
              <a:gd name="connsiteY69" fmla="*/ 2082188 h 6857998"/>
              <a:gd name="connsiteX70" fmla="*/ 417669 w 5569891"/>
              <a:gd name="connsiteY70" fmla="*/ 2049137 h 6857998"/>
              <a:gd name="connsiteX71" fmla="*/ 428686 w 5569891"/>
              <a:gd name="connsiteY71" fmla="*/ 2016087 h 6857998"/>
              <a:gd name="connsiteX72" fmla="*/ 428686 w 5569891"/>
              <a:gd name="connsiteY72" fmla="*/ 1806766 h 6857998"/>
              <a:gd name="connsiteX73" fmla="*/ 384619 w 5569891"/>
              <a:gd name="connsiteY73" fmla="*/ 1740665 h 6857998"/>
              <a:gd name="connsiteX74" fmla="*/ 351568 w 5569891"/>
              <a:gd name="connsiteY74" fmla="*/ 1707614 h 6857998"/>
              <a:gd name="connsiteX75" fmla="*/ 307501 w 5569891"/>
              <a:gd name="connsiteY75" fmla="*/ 1641513 h 6857998"/>
              <a:gd name="connsiteX76" fmla="*/ 318518 w 5569891"/>
              <a:gd name="connsiteY76" fmla="*/ 1608463 h 6857998"/>
              <a:gd name="connsiteX77" fmla="*/ 351568 w 5569891"/>
              <a:gd name="connsiteY77" fmla="*/ 1476260 h 6857998"/>
              <a:gd name="connsiteX78" fmla="*/ 362585 w 5569891"/>
              <a:gd name="connsiteY78" fmla="*/ 1112704 h 6857998"/>
              <a:gd name="connsiteX79" fmla="*/ 351568 w 5569891"/>
              <a:gd name="connsiteY79" fmla="*/ 1079653 h 6857998"/>
              <a:gd name="connsiteX80" fmla="*/ 318518 w 5569891"/>
              <a:gd name="connsiteY80" fmla="*/ 969484 h 6857998"/>
              <a:gd name="connsiteX81" fmla="*/ 296484 w 5569891"/>
              <a:gd name="connsiteY81" fmla="*/ 892366 h 6857998"/>
              <a:gd name="connsiteX82" fmla="*/ 285467 w 5569891"/>
              <a:gd name="connsiteY82" fmla="*/ 837282 h 6857998"/>
              <a:gd name="connsiteX83" fmla="*/ 274450 w 5569891"/>
              <a:gd name="connsiteY83" fmla="*/ 804231 h 6857998"/>
              <a:gd name="connsiteX84" fmla="*/ 252416 w 5569891"/>
              <a:gd name="connsiteY84" fmla="*/ 661012 h 6857998"/>
              <a:gd name="connsiteX85" fmla="*/ 241399 w 5569891"/>
              <a:gd name="connsiteY85" fmla="*/ 627961 h 6857998"/>
              <a:gd name="connsiteX86" fmla="*/ 208349 w 5569891"/>
              <a:gd name="connsiteY86" fmla="*/ 528810 h 6857998"/>
              <a:gd name="connsiteX87" fmla="*/ 186315 w 5569891"/>
              <a:gd name="connsiteY87" fmla="*/ 495759 h 6857998"/>
              <a:gd name="connsiteX88" fmla="*/ 153264 w 5569891"/>
              <a:gd name="connsiteY88" fmla="*/ 352540 h 6857998"/>
              <a:gd name="connsiteX89" fmla="*/ 164281 w 5569891"/>
              <a:gd name="connsiteY89" fmla="*/ 275422 h 6857998"/>
              <a:gd name="connsiteX90" fmla="*/ 153264 w 5569891"/>
              <a:gd name="connsiteY90" fmla="*/ 242371 h 6857998"/>
              <a:gd name="connsiteX91" fmla="*/ 142248 w 5569891"/>
              <a:gd name="connsiteY91" fmla="*/ 209320 h 6857998"/>
              <a:gd name="connsiteX92" fmla="*/ 120214 w 5569891"/>
              <a:gd name="connsiteY92" fmla="*/ 143219 h 6857998"/>
              <a:gd name="connsiteX93" fmla="*/ 97239 w 5569891"/>
              <a:gd name="connsiteY93" fmla="*/ 5979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69891" h="6857998">
                <a:moveTo>
                  <a:pt x="315459" y="6019191"/>
                </a:moveTo>
                <a:lnTo>
                  <a:pt x="315161" y="6019622"/>
                </a:lnTo>
                <a:cubicBezTo>
                  <a:pt x="313913" y="6021377"/>
                  <a:pt x="313819" y="6021442"/>
                  <a:pt x="314371" y="6020648"/>
                </a:cubicBezTo>
                <a:close/>
                <a:moveTo>
                  <a:pt x="80654" y="0"/>
                </a:moveTo>
                <a:lnTo>
                  <a:pt x="5569891" y="0"/>
                </a:lnTo>
                <a:lnTo>
                  <a:pt x="5569891" y="6857998"/>
                </a:lnTo>
                <a:lnTo>
                  <a:pt x="0" y="6857998"/>
                </a:lnTo>
                <a:lnTo>
                  <a:pt x="5629" y="6826071"/>
                </a:lnTo>
                <a:cubicBezTo>
                  <a:pt x="16878" y="6767806"/>
                  <a:pt x="1921" y="6889666"/>
                  <a:pt x="21062" y="6698255"/>
                </a:cubicBezTo>
                <a:cubicBezTo>
                  <a:pt x="21062" y="6698255"/>
                  <a:pt x="35249" y="6624706"/>
                  <a:pt x="43096" y="6588087"/>
                </a:cubicBezTo>
                <a:cubicBezTo>
                  <a:pt x="53086" y="6541468"/>
                  <a:pt x="59541" y="6527735"/>
                  <a:pt x="76146" y="6477918"/>
                </a:cubicBezTo>
                <a:cubicBezTo>
                  <a:pt x="104622" y="6435205"/>
                  <a:pt x="93993" y="6457428"/>
                  <a:pt x="109197" y="6411817"/>
                </a:cubicBezTo>
                <a:cubicBezTo>
                  <a:pt x="113384" y="6399256"/>
                  <a:pt x="123886" y="6389783"/>
                  <a:pt x="131231" y="6378766"/>
                </a:cubicBezTo>
                <a:lnTo>
                  <a:pt x="175298" y="6312665"/>
                </a:lnTo>
                <a:cubicBezTo>
                  <a:pt x="189987" y="6290631"/>
                  <a:pt x="206505" y="6269713"/>
                  <a:pt x="219366" y="6246564"/>
                </a:cubicBezTo>
                <a:cubicBezTo>
                  <a:pt x="225006" y="6236412"/>
                  <a:pt x="225190" y="6223900"/>
                  <a:pt x="230383" y="6213513"/>
                </a:cubicBezTo>
                <a:cubicBezTo>
                  <a:pt x="236304" y="6201670"/>
                  <a:pt x="245072" y="6191480"/>
                  <a:pt x="252416" y="6180463"/>
                </a:cubicBezTo>
                <a:cubicBezTo>
                  <a:pt x="258858" y="6170800"/>
                  <a:pt x="259761" y="6158429"/>
                  <a:pt x="263433" y="6147412"/>
                </a:cubicBezTo>
                <a:cubicBezTo>
                  <a:pt x="270778" y="6125378"/>
                  <a:pt x="276034" y="6102535"/>
                  <a:pt x="285467" y="6081311"/>
                </a:cubicBezTo>
                <a:cubicBezTo>
                  <a:pt x="290845" y="6069211"/>
                  <a:pt x="301579" y="6060103"/>
                  <a:pt x="307501" y="6048260"/>
                </a:cubicBezTo>
                <a:cubicBezTo>
                  <a:pt x="330310" y="6002644"/>
                  <a:pt x="322785" y="6009801"/>
                  <a:pt x="317452" y="6016522"/>
                </a:cubicBezTo>
                <a:lnTo>
                  <a:pt x="315459" y="6019191"/>
                </a:lnTo>
                <a:lnTo>
                  <a:pt x="322871" y="6008455"/>
                </a:lnTo>
                <a:cubicBezTo>
                  <a:pt x="326934" y="6002489"/>
                  <a:pt x="332658" y="5994000"/>
                  <a:pt x="340551" y="5982159"/>
                </a:cubicBezTo>
                <a:cubicBezTo>
                  <a:pt x="346992" y="5972496"/>
                  <a:pt x="347896" y="5960125"/>
                  <a:pt x="351568" y="5949108"/>
                </a:cubicBezTo>
                <a:lnTo>
                  <a:pt x="384619" y="5849957"/>
                </a:lnTo>
                <a:cubicBezTo>
                  <a:pt x="392993" y="5824835"/>
                  <a:pt x="415826" y="5807004"/>
                  <a:pt x="428686" y="5783855"/>
                </a:cubicBezTo>
                <a:cubicBezTo>
                  <a:pt x="434326" y="5773704"/>
                  <a:pt x="434510" y="5761192"/>
                  <a:pt x="439703" y="5750805"/>
                </a:cubicBezTo>
                <a:cubicBezTo>
                  <a:pt x="445625" y="5738962"/>
                  <a:pt x="454392" y="5728771"/>
                  <a:pt x="461737" y="5717754"/>
                </a:cubicBezTo>
                <a:cubicBezTo>
                  <a:pt x="472754" y="5710409"/>
                  <a:pt x="487443" y="5706737"/>
                  <a:pt x="494787" y="5695720"/>
                </a:cubicBezTo>
                <a:cubicBezTo>
                  <a:pt x="503186" y="5683122"/>
                  <a:pt x="503315" y="5666588"/>
                  <a:pt x="505804" y="5651653"/>
                </a:cubicBezTo>
                <a:cubicBezTo>
                  <a:pt x="510671" y="5622449"/>
                  <a:pt x="513149" y="5592896"/>
                  <a:pt x="516821" y="5563518"/>
                </a:cubicBezTo>
                <a:cubicBezTo>
                  <a:pt x="543202" y="5484375"/>
                  <a:pt x="530931" y="5527758"/>
                  <a:pt x="549872" y="5376231"/>
                </a:cubicBezTo>
                <a:cubicBezTo>
                  <a:pt x="554450" y="5339610"/>
                  <a:pt x="555670" y="5302598"/>
                  <a:pt x="560889" y="5266063"/>
                </a:cubicBezTo>
                <a:cubicBezTo>
                  <a:pt x="563030" y="5251074"/>
                  <a:pt x="563506" y="5234593"/>
                  <a:pt x="571905" y="5221995"/>
                </a:cubicBezTo>
                <a:cubicBezTo>
                  <a:pt x="579250" y="5210978"/>
                  <a:pt x="593939" y="5207306"/>
                  <a:pt x="604956" y="5199961"/>
                </a:cubicBezTo>
                <a:cubicBezTo>
                  <a:pt x="615973" y="5196289"/>
                  <a:pt x="628939" y="5196199"/>
                  <a:pt x="638007" y="5188945"/>
                </a:cubicBezTo>
                <a:cubicBezTo>
                  <a:pt x="664573" y="5167692"/>
                  <a:pt x="665721" y="5130159"/>
                  <a:pt x="671057" y="5100810"/>
                </a:cubicBezTo>
                <a:cubicBezTo>
                  <a:pt x="675053" y="5078832"/>
                  <a:pt x="678402" y="5056742"/>
                  <a:pt x="682074" y="5034708"/>
                </a:cubicBezTo>
                <a:cubicBezTo>
                  <a:pt x="682074" y="5034708"/>
                  <a:pt x="699828" y="4991435"/>
                  <a:pt x="704108" y="4968607"/>
                </a:cubicBezTo>
                <a:cubicBezTo>
                  <a:pt x="710909" y="4932333"/>
                  <a:pt x="711453" y="4895162"/>
                  <a:pt x="715125" y="4858439"/>
                </a:cubicBezTo>
                <a:cubicBezTo>
                  <a:pt x="744192" y="4742170"/>
                  <a:pt x="713347" y="4877112"/>
                  <a:pt x="737158" y="4627084"/>
                </a:cubicBezTo>
                <a:cubicBezTo>
                  <a:pt x="739002" y="4607719"/>
                  <a:pt x="752583" y="4569794"/>
                  <a:pt x="759192" y="4549966"/>
                </a:cubicBezTo>
                <a:lnTo>
                  <a:pt x="748175" y="4516916"/>
                </a:lnTo>
                <a:lnTo>
                  <a:pt x="737158" y="4483865"/>
                </a:lnTo>
                <a:cubicBezTo>
                  <a:pt x="710937" y="4405201"/>
                  <a:pt x="728009" y="4437090"/>
                  <a:pt x="693091" y="4384713"/>
                </a:cubicBezTo>
                <a:cubicBezTo>
                  <a:pt x="678402" y="4362679"/>
                  <a:pt x="661884" y="4341761"/>
                  <a:pt x="649024" y="4318612"/>
                </a:cubicBezTo>
                <a:cubicBezTo>
                  <a:pt x="643384" y="4308460"/>
                  <a:pt x="641679" y="4296578"/>
                  <a:pt x="638007" y="4285561"/>
                </a:cubicBezTo>
                <a:cubicBezTo>
                  <a:pt x="628431" y="4256833"/>
                  <a:pt x="622782" y="4226934"/>
                  <a:pt x="615973" y="4197427"/>
                </a:cubicBezTo>
                <a:cubicBezTo>
                  <a:pt x="606735" y="4157396"/>
                  <a:pt x="600686" y="4116725"/>
                  <a:pt x="593939" y="4076241"/>
                </a:cubicBezTo>
                <a:cubicBezTo>
                  <a:pt x="559022" y="4023865"/>
                  <a:pt x="576092" y="4055751"/>
                  <a:pt x="549872" y="3977089"/>
                </a:cubicBezTo>
                <a:lnTo>
                  <a:pt x="527838" y="3944039"/>
                </a:lnTo>
                <a:lnTo>
                  <a:pt x="483771" y="3877937"/>
                </a:lnTo>
                <a:cubicBezTo>
                  <a:pt x="448667" y="3825279"/>
                  <a:pt x="452852" y="3678565"/>
                  <a:pt x="450720" y="3646583"/>
                </a:cubicBezTo>
                <a:cubicBezTo>
                  <a:pt x="447048" y="3624549"/>
                  <a:pt x="444084" y="3602386"/>
                  <a:pt x="439703" y="3580482"/>
                </a:cubicBezTo>
                <a:cubicBezTo>
                  <a:pt x="419896" y="3481450"/>
                  <a:pt x="436909" y="3596769"/>
                  <a:pt x="417669" y="3481330"/>
                </a:cubicBezTo>
                <a:cubicBezTo>
                  <a:pt x="408343" y="3425377"/>
                  <a:pt x="408615" y="3401045"/>
                  <a:pt x="395636" y="3349128"/>
                </a:cubicBezTo>
                <a:cubicBezTo>
                  <a:pt x="385172" y="3307272"/>
                  <a:pt x="380471" y="3320095"/>
                  <a:pt x="373602" y="3272010"/>
                </a:cubicBezTo>
                <a:cubicBezTo>
                  <a:pt x="368383" y="3235475"/>
                  <a:pt x="366257" y="3198564"/>
                  <a:pt x="362585" y="3161841"/>
                </a:cubicBezTo>
                <a:lnTo>
                  <a:pt x="373602" y="3128790"/>
                </a:lnTo>
                <a:cubicBezTo>
                  <a:pt x="404999" y="3034601"/>
                  <a:pt x="392755" y="3085736"/>
                  <a:pt x="406652" y="2974554"/>
                </a:cubicBezTo>
                <a:cubicBezTo>
                  <a:pt x="399308" y="2963537"/>
                  <a:pt x="390540" y="2953347"/>
                  <a:pt x="384619" y="2941504"/>
                </a:cubicBezTo>
                <a:cubicBezTo>
                  <a:pt x="377619" y="2927504"/>
                  <a:pt x="364938" y="2876152"/>
                  <a:pt x="362585" y="2864386"/>
                </a:cubicBezTo>
                <a:cubicBezTo>
                  <a:pt x="358204" y="2842482"/>
                  <a:pt x="351568" y="2820622"/>
                  <a:pt x="351568" y="2798284"/>
                </a:cubicBezTo>
                <a:cubicBezTo>
                  <a:pt x="351568" y="2768677"/>
                  <a:pt x="358913" y="2739527"/>
                  <a:pt x="362585" y="2710149"/>
                </a:cubicBezTo>
                <a:cubicBezTo>
                  <a:pt x="375237" y="2672194"/>
                  <a:pt x="391494" y="2626241"/>
                  <a:pt x="395636" y="2588964"/>
                </a:cubicBezTo>
                <a:cubicBezTo>
                  <a:pt x="403352" y="2519521"/>
                  <a:pt x="402980" y="2449417"/>
                  <a:pt x="406652" y="2379643"/>
                </a:cubicBezTo>
                <a:cubicBezTo>
                  <a:pt x="406652" y="2379643"/>
                  <a:pt x="388902" y="2321486"/>
                  <a:pt x="384619" y="2291508"/>
                </a:cubicBezTo>
                <a:cubicBezTo>
                  <a:pt x="377848" y="2244109"/>
                  <a:pt x="377274" y="2196029"/>
                  <a:pt x="373602" y="2148289"/>
                </a:cubicBezTo>
                <a:cubicBezTo>
                  <a:pt x="373602" y="2148289"/>
                  <a:pt x="386203" y="2103412"/>
                  <a:pt x="395636" y="2082188"/>
                </a:cubicBezTo>
                <a:cubicBezTo>
                  <a:pt x="401013" y="2070089"/>
                  <a:pt x="411748" y="2060980"/>
                  <a:pt x="417669" y="2049137"/>
                </a:cubicBezTo>
                <a:cubicBezTo>
                  <a:pt x="422862" y="2038750"/>
                  <a:pt x="427329" y="2027620"/>
                  <a:pt x="428686" y="2016087"/>
                </a:cubicBezTo>
                <a:cubicBezTo>
                  <a:pt x="446069" y="1868333"/>
                  <a:pt x="447983" y="1903253"/>
                  <a:pt x="428686" y="1806766"/>
                </a:cubicBezTo>
                <a:cubicBezTo>
                  <a:pt x="428686" y="1806766"/>
                  <a:pt x="400877" y="1761568"/>
                  <a:pt x="384619" y="1740665"/>
                </a:cubicBezTo>
                <a:cubicBezTo>
                  <a:pt x="375054" y="1728367"/>
                  <a:pt x="362585" y="1718631"/>
                  <a:pt x="351568" y="1707614"/>
                </a:cubicBezTo>
                <a:cubicBezTo>
                  <a:pt x="332843" y="1688889"/>
                  <a:pt x="322190" y="1663547"/>
                  <a:pt x="307501" y="1641513"/>
                </a:cubicBezTo>
                <a:lnTo>
                  <a:pt x="318518" y="1608463"/>
                </a:lnTo>
                <a:cubicBezTo>
                  <a:pt x="334994" y="1559035"/>
                  <a:pt x="348871" y="1528853"/>
                  <a:pt x="351568" y="1476260"/>
                </a:cubicBezTo>
                <a:cubicBezTo>
                  <a:pt x="357777" y="1355178"/>
                  <a:pt x="358913" y="1233889"/>
                  <a:pt x="362585" y="1112704"/>
                </a:cubicBezTo>
                <a:lnTo>
                  <a:pt x="351568" y="1079653"/>
                </a:lnTo>
                <a:cubicBezTo>
                  <a:pt x="299202" y="922557"/>
                  <a:pt x="351819" y="1086042"/>
                  <a:pt x="318518" y="969484"/>
                </a:cubicBezTo>
                <a:cubicBezTo>
                  <a:pt x="300111" y="905056"/>
                  <a:pt x="313710" y="969883"/>
                  <a:pt x="296484" y="892366"/>
                </a:cubicBezTo>
                <a:cubicBezTo>
                  <a:pt x="292422" y="874087"/>
                  <a:pt x="290009" y="855448"/>
                  <a:pt x="285467" y="837282"/>
                </a:cubicBezTo>
                <a:cubicBezTo>
                  <a:pt x="282650" y="826016"/>
                  <a:pt x="276969" y="815567"/>
                  <a:pt x="274450" y="804231"/>
                </a:cubicBezTo>
                <a:cubicBezTo>
                  <a:pt x="268335" y="776716"/>
                  <a:pt x="255930" y="685612"/>
                  <a:pt x="252416" y="661012"/>
                </a:cubicBezTo>
                <a:lnTo>
                  <a:pt x="241399" y="627961"/>
                </a:lnTo>
                <a:cubicBezTo>
                  <a:pt x="235887" y="611425"/>
                  <a:pt x="208358" y="528830"/>
                  <a:pt x="208349" y="528810"/>
                </a:cubicBezTo>
                <a:cubicBezTo>
                  <a:pt x="202971" y="516710"/>
                  <a:pt x="193660" y="506776"/>
                  <a:pt x="186315" y="495759"/>
                </a:cubicBezTo>
                <a:cubicBezTo>
                  <a:pt x="168861" y="469578"/>
                  <a:pt x="153264" y="380476"/>
                  <a:pt x="153264" y="352540"/>
                </a:cubicBezTo>
                <a:cubicBezTo>
                  <a:pt x="153264" y="326573"/>
                  <a:pt x="160609" y="301128"/>
                  <a:pt x="164281" y="275422"/>
                </a:cubicBezTo>
                <a:lnTo>
                  <a:pt x="153264" y="242371"/>
                </a:lnTo>
                <a:lnTo>
                  <a:pt x="142248" y="209320"/>
                </a:lnTo>
                <a:cubicBezTo>
                  <a:pt x="134904" y="187286"/>
                  <a:pt x="126157" y="165671"/>
                  <a:pt x="120214" y="143219"/>
                </a:cubicBezTo>
                <a:cubicBezTo>
                  <a:pt x="113434" y="117604"/>
                  <a:pt x="105453" y="89075"/>
                  <a:pt x="97239" y="59799"/>
                </a:cubicBez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Oval 4">
            <a:extLst>
              <a:ext uri="{FF2B5EF4-FFF2-40B4-BE49-F238E27FC236}">
                <a16:creationId xmlns:a16="http://schemas.microsoft.com/office/drawing/2014/main" id="{E9AC7E72-5EAB-4159-8399-BE6C95D32C43}"/>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AB50810-6D6A-410B-8656-FCFBB0582A56}"/>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9" name="TextBox 4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D9989AB-9D82-42B6-890F-E9D40AEEAA98}"/>
              </a:ext>
            </a:extLst>
          </p:cNvPr>
          <p:cNvSpPr txBox="1"/>
          <p:nvPr/>
        </p:nvSpPr>
        <p:spPr>
          <a:xfrm>
            <a:off x="6564431" y="2199020"/>
            <a:ext cx="5151865" cy="2308324"/>
          </a:xfrm>
          <a:prstGeom prst="rect">
            <a:avLst/>
          </a:prstGeom>
          <a:noFill/>
        </p:spPr>
        <p:txBody>
          <a:bodyPr wrap="square" rtlCol="0">
            <a:spAutoFit/>
          </a:bodyPr>
          <a:lstStyle/>
          <a:p>
            <a:pPr algn="ct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Thấy</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bông</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hoa</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chỉ</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có</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bốn</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cánh</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cô</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bé</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gì</a:t>
            </a:r>
            <a:r>
              <a:rPr lang="vi-VN"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7D17D216-68F2-4D8F-A517-CF73365EE63E}"/>
              </a:ext>
            </a:extLst>
          </p:cNvPr>
          <p:cNvPicPr>
            <a:picLocks noChangeAspect="1"/>
          </p:cNvPicPr>
          <p:nvPr/>
        </p:nvPicPr>
        <p:blipFill rotWithShape="1">
          <a:blip r:embed="rId2"/>
          <a:srcRect l="3446" t="7234" r="49169"/>
          <a:stretch/>
        </p:blipFill>
        <p:spPr>
          <a:xfrm>
            <a:off x="328604" y="1673283"/>
            <a:ext cx="5151865" cy="3359798"/>
          </a:xfrm>
          <a:prstGeom prst="rect">
            <a:avLst/>
          </a:prstGeom>
          <a:ln>
            <a:noFill/>
          </a:ln>
          <a:effectLst>
            <a:softEdge rad="112500"/>
          </a:effectLst>
        </p:spPr>
      </p:pic>
    </p:spTree>
    <p:extLst>
      <p:ext uri="{BB962C8B-B14F-4D97-AF65-F5344CB8AC3E}">
        <p14:creationId xmlns:p14="http://schemas.microsoft.com/office/powerpoint/2010/main" val="12683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500" fill="hold"/>
                                        <p:tgtEl>
                                          <p:spTgt spid="8"/>
                                        </p:tgtEl>
                                        <p:attrNameLst>
                                          <p:attrName>ppt_x</p:attrName>
                                        </p:attrNameLst>
                                      </p:cBhvr>
                                      <p:tavLst>
                                        <p:tav tm="0">
                                          <p:val>
                                            <p:strVal val="1+#ppt_w/2"/>
                                          </p:val>
                                        </p:tav>
                                        <p:tav tm="100000">
                                          <p:val>
                                            <p:strVal val="#ppt_x"/>
                                          </p:val>
                                        </p:tav>
                                      </p:tavLst>
                                    </p:anim>
                                    <p:anim calcmode="lin" valueType="num">
                                      <p:cBhvr additive="base">
                                        <p:cTn id="22" dur="1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953E739-2E96-4FD4-AFC7-1E1E0AA8733A}"/>
              </a:ext>
            </a:extLst>
          </p:cNvPr>
          <p:cNvSpPr/>
          <p:nvPr/>
        </p:nvSpPr>
        <p:spPr>
          <a:xfrm>
            <a:off x="5289550" y="0"/>
            <a:ext cx="6902451" cy="6857998"/>
          </a:xfrm>
          <a:custGeom>
            <a:avLst/>
            <a:gdLst>
              <a:gd name="connsiteX0" fmla="*/ 315459 w 5569891"/>
              <a:gd name="connsiteY0" fmla="*/ 6019191 h 6857998"/>
              <a:gd name="connsiteX1" fmla="*/ 315161 w 5569891"/>
              <a:gd name="connsiteY1" fmla="*/ 6019622 h 6857998"/>
              <a:gd name="connsiteX2" fmla="*/ 314371 w 5569891"/>
              <a:gd name="connsiteY2" fmla="*/ 6020648 h 6857998"/>
              <a:gd name="connsiteX3" fmla="*/ 80654 w 5569891"/>
              <a:gd name="connsiteY3" fmla="*/ 0 h 6857998"/>
              <a:gd name="connsiteX4" fmla="*/ 5569891 w 5569891"/>
              <a:gd name="connsiteY4" fmla="*/ 0 h 6857998"/>
              <a:gd name="connsiteX5" fmla="*/ 5569891 w 5569891"/>
              <a:gd name="connsiteY5" fmla="*/ 6857998 h 6857998"/>
              <a:gd name="connsiteX6" fmla="*/ 0 w 5569891"/>
              <a:gd name="connsiteY6" fmla="*/ 6857998 h 6857998"/>
              <a:gd name="connsiteX7" fmla="*/ 5629 w 5569891"/>
              <a:gd name="connsiteY7" fmla="*/ 6826071 h 6857998"/>
              <a:gd name="connsiteX8" fmla="*/ 21062 w 5569891"/>
              <a:gd name="connsiteY8" fmla="*/ 6698255 h 6857998"/>
              <a:gd name="connsiteX9" fmla="*/ 43096 w 5569891"/>
              <a:gd name="connsiteY9" fmla="*/ 6588087 h 6857998"/>
              <a:gd name="connsiteX10" fmla="*/ 76146 w 5569891"/>
              <a:gd name="connsiteY10" fmla="*/ 6477918 h 6857998"/>
              <a:gd name="connsiteX11" fmla="*/ 109197 w 5569891"/>
              <a:gd name="connsiteY11" fmla="*/ 6411817 h 6857998"/>
              <a:gd name="connsiteX12" fmla="*/ 131231 w 5569891"/>
              <a:gd name="connsiteY12" fmla="*/ 6378766 h 6857998"/>
              <a:gd name="connsiteX13" fmla="*/ 175298 w 5569891"/>
              <a:gd name="connsiteY13" fmla="*/ 6312665 h 6857998"/>
              <a:gd name="connsiteX14" fmla="*/ 219366 w 5569891"/>
              <a:gd name="connsiteY14" fmla="*/ 6246564 h 6857998"/>
              <a:gd name="connsiteX15" fmla="*/ 230383 w 5569891"/>
              <a:gd name="connsiteY15" fmla="*/ 6213513 h 6857998"/>
              <a:gd name="connsiteX16" fmla="*/ 252416 w 5569891"/>
              <a:gd name="connsiteY16" fmla="*/ 6180463 h 6857998"/>
              <a:gd name="connsiteX17" fmla="*/ 263433 w 5569891"/>
              <a:gd name="connsiteY17" fmla="*/ 6147412 h 6857998"/>
              <a:gd name="connsiteX18" fmla="*/ 285467 w 5569891"/>
              <a:gd name="connsiteY18" fmla="*/ 6081311 h 6857998"/>
              <a:gd name="connsiteX19" fmla="*/ 307501 w 5569891"/>
              <a:gd name="connsiteY19" fmla="*/ 6048260 h 6857998"/>
              <a:gd name="connsiteX20" fmla="*/ 317452 w 5569891"/>
              <a:gd name="connsiteY20" fmla="*/ 6016522 h 6857998"/>
              <a:gd name="connsiteX21" fmla="*/ 315459 w 5569891"/>
              <a:gd name="connsiteY21" fmla="*/ 6019191 h 6857998"/>
              <a:gd name="connsiteX22" fmla="*/ 322871 w 5569891"/>
              <a:gd name="connsiteY22" fmla="*/ 6008455 h 6857998"/>
              <a:gd name="connsiteX23" fmla="*/ 340551 w 5569891"/>
              <a:gd name="connsiteY23" fmla="*/ 5982159 h 6857998"/>
              <a:gd name="connsiteX24" fmla="*/ 351568 w 5569891"/>
              <a:gd name="connsiteY24" fmla="*/ 5949108 h 6857998"/>
              <a:gd name="connsiteX25" fmla="*/ 384619 w 5569891"/>
              <a:gd name="connsiteY25" fmla="*/ 5849957 h 6857998"/>
              <a:gd name="connsiteX26" fmla="*/ 428686 w 5569891"/>
              <a:gd name="connsiteY26" fmla="*/ 5783855 h 6857998"/>
              <a:gd name="connsiteX27" fmla="*/ 439703 w 5569891"/>
              <a:gd name="connsiteY27" fmla="*/ 5750805 h 6857998"/>
              <a:gd name="connsiteX28" fmla="*/ 461737 w 5569891"/>
              <a:gd name="connsiteY28" fmla="*/ 5717754 h 6857998"/>
              <a:gd name="connsiteX29" fmla="*/ 494787 w 5569891"/>
              <a:gd name="connsiteY29" fmla="*/ 5695720 h 6857998"/>
              <a:gd name="connsiteX30" fmla="*/ 505804 w 5569891"/>
              <a:gd name="connsiteY30" fmla="*/ 5651653 h 6857998"/>
              <a:gd name="connsiteX31" fmla="*/ 516821 w 5569891"/>
              <a:gd name="connsiteY31" fmla="*/ 5563518 h 6857998"/>
              <a:gd name="connsiteX32" fmla="*/ 549872 w 5569891"/>
              <a:gd name="connsiteY32" fmla="*/ 5376231 h 6857998"/>
              <a:gd name="connsiteX33" fmla="*/ 560889 w 5569891"/>
              <a:gd name="connsiteY33" fmla="*/ 5266063 h 6857998"/>
              <a:gd name="connsiteX34" fmla="*/ 571905 w 5569891"/>
              <a:gd name="connsiteY34" fmla="*/ 5221995 h 6857998"/>
              <a:gd name="connsiteX35" fmla="*/ 604956 w 5569891"/>
              <a:gd name="connsiteY35" fmla="*/ 5199961 h 6857998"/>
              <a:gd name="connsiteX36" fmla="*/ 638007 w 5569891"/>
              <a:gd name="connsiteY36" fmla="*/ 5188945 h 6857998"/>
              <a:gd name="connsiteX37" fmla="*/ 671057 w 5569891"/>
              <a:gd name="connsiteY37" fmla="*/ 5100810 h 6857998"/>
              <a:gd name="connsiteX38" fmla="*/ 682074 w 5569891"/>
              <a:gd name="connsiteY38" fmla="*/ 5034708 h 6857998"/>
              <a:gd name="connsiteX39" fmla="*/ 704108 w 5569891"/>
              <a:gd name="connsiteY39" fmla="*/ 4968607 h 6857998"/>
              <a:gd name="connsiteX40" fmla="*/ 715125 w 5569891"/>
              <a:gd name="connsiteY40" fmla="*/ 4858439 h 6857998"/>
              <a:gd name="connsiteX41" fmla="*/ 737158 w 5569891"/>
              <a:gd name="connsiteY41" fmla="*/ 4627084 h 6857998"/>
              <a:gd name="connsiteX42" fmla="*/ 759192 w 5569891"/>
              <a:gd name="connsiteY42" fmla="*/ 4549966 h 6857998"/>
              <a:gd name="connsiteX43" fmla="*/ 748175 w 5569891"/>
              <a:gd name="connsiteY43" fmla="*/ 4516916 h 6857998"/>
              <a:gd name="connsiteX44" fmla="*/ 737158 w 5569891"/>
              <a:gd name="connsiteY44" fmla="*/ 4483865 h 6857998"/>
              <a:gd name="connsiteX45" fmla="*/ 693091 w 5569891"/>
              <a:gd name="connsiteY45" fmla="*/ 4384713 h 6857998"/>
              <a:gd name="connsiteX46" fmla="*/ 649024 w 5569891"/>
              <a:gd name="connsiteY46" fmla="*/ 4318612 h 6857998"/>
              <a:gd name="connsiteX47" fmla="*/ 638007 w 5569891"/>
              <a:gd name="connsiteY47" fmla="*/ 4285561 h 6857998"/>
              <a:gd name="connsiteX48" fmla="*/ 615973 w 5569891"/>
              <a:gd name="connsiteY48" fmla="*/ 4197427 h 6857998"/>
              <a:gd name="connsiteX49" fmla="*/ 593939 w 5569891"/>
              <a:gd name="connsiteY49" fmla="*/ 4076241 h 6857998"/>
              <a:gd name="connsiteX50" fmla="*/ 549872 w 5569891"/>
              <a:gd name="connsiteY50" fmla="*/ 3977089 h 6857998"/>
              <a:gd name="connsiteX51" fmla="*/ 527838 w 5569891"/>
              <a:gd name="connsiteY51" fmla="*/ 3944039 h 6857998"/>
              <a:gd name="connsiteX52" fmla="*/ 483771 w 5569891"/>
              <a:gd name="connsiteY52" fmla="*/ 3877937 h 6857998"/>
              <a:gd name="connsiteX53" fmla="*/ 450720 w 5569891"/>
              <a:gd name="connsiteY53" fmla="*/ 3646583 h 6857998"/>
              <a:gd name="connsiteX54" fmla="*/ 439703 w 5569891"/>
              <a:gd name="connsiteY54" fmla="*/ 3580482 h 6857998"/>
              <a:gd name="connsiteX55" fmla="*/ 417669 w 5569891"/>
              <a:gd name="connsiteY55" fmla="*/ 3481330 h 6857998"/>
              <a:gd name="connsiteX56" fmla="*/ 395636 w 5569891"/>
              <a:gd name="connsiteY56" fmla="*/ 3349128 h 6857998"/>
              <a:gd name="connsiteX57" fmla="*/ 373602 w 5569891"/>
              <a:gd name="connsiteY57" fmla="*/ 3272010 h 6857998"/>
              <a:gd name="connsiteX58" fmla="*/ 362585 w 5569891"/>
              <a:gd name="connsiteY58" fmla="*/ 3161841 h 6857998"/>
              <a:gd name="connsiteX59" fmla="*/ 373602 w 5569891"/>
              <a:gd name="connsiteY59" fmla="*/ 3128790 h 6857998"/>
              <a:gd name="connsiteX60" fmla="*/ 406652 w 5569891"/>
              <a:gd name="connsiteY60" fmla="*/ 2974554 h 6857998"/>
              <a:gd name="connsiteX61" fmla="*/ 384619 w 5569891"/>
              <a:gd name="connsiteY61" fmla="*/ 2941504 h 6857998"/>
              <a:gd name="connsiteX62" fmla="*/ 362585 w 5569891"/>
              <a:gd name="connsiteY62" fmla="*/ 2864386 h 6857998"/>
              <a:gd name="connsiteX63" fmla="*/ 351568 w 5569891"/>
              <a:gd name="connsiteY63" fmla="*/ 2798284 h 6857998"/>
              <a:gd name="connsiteX64" fmla="*/ 362585 w 5569891"/>
              <a:gd name="connsiteY64" fmla="*/ 2710149 h 6857998"/>
              <a:gd name="connsiteX65" fmla="*/ 395636 w 5569891"/>
              <a:gd name="connsiteY65" fmla="*/ 2588964 h 6857998"/>
              <a:gd name="connsiteX66" fmla="*/ 406652 w 5569891"/>
              <a:gd name="connsiteY66" fmla="*/ 2379643 h 6857998"/>
              <a:gd name="connsiteX67" fmla="*/ 384619 w 5569891"/>
              <a:gd name="connsiteY67" fmla="*/ 2291508 h 6857998"/>
              <a:gd name="connsiteX68" fmla="*/ 373602 w 5569891"/>
              <a:gd name="connsiteY68" fmla="*/ 2148289 h 6857998"/>
              <a:gd name="connsiteX69" fmla="*/ 395636 w 5569891"/>
              <a:gd name="connsiteY69" fmla="*/ 2082188 h 6857998"/>
              <a:gd name="connsiteX70" fmla="*/ 417669 w 5569891"/>
              <a:gd name="connsiteY70" fmla="*/ 2049137 h 6857998"/>
              <a:gd name="connsiteX71" fmla="*/ 428686 w 5569891"/>
              <a:gd name="connsiteY71" fmla="*/ 2016087 h 6857998"/>
              <a:gd name="connsiteX72" fmla="*/ 428686 w 5569891"/>
              <a:gd name="connsiteY72" fmla="*/ 1806766 h 6857998"/>
              <a:gd name="connsiteX73" fmla="*/ 384619 w 5569891"/>
              <a:gd name="connsiteY73" fmla="*/ 1740665 h 6857998"/>
              <a:gd name="connsiteX74" fmla="*/ 351568 w 5569891"/>
              <a:gd name="connsiteY74" fmla="*/ 1707614 h 6857998"/>
              <a:gd name="connsiteX75" fmla="*/ 307501 w 5569891"/>
              <a:gd name="connsiteY75" fmla="*/ 1641513 h 6857998"/>
              <a:gd name="connsiteX76" fmla="*/ 318518 w 5569891"/>
              <a:gd name="connsiteY76" fmla="*/ 1608463 h 6857998"/>
              <a:gd name="connsiteX77" fmla="*/ 351568 w 5569891"/>
              <a:gd name="connsiteY77" fmla="*/ 1476260 h 6857998"/>
              <a:gd name="connsiteX78" fmla="*/ 362585 w 5569891"/>
              <a:gd name="connsiteY78" fmla="*/ 1112704 h 6857998"/>
              <a:gd name="connsiteX79" fmla="*/ 351568 w 5569891"/>
              <a:gd name="connsiteY79" fmla="*/ 1079653 h 6857998"/>
              <a:gd name="connsiteX80" fmla="*/ 318518 w 5569891"/>
              <a:gd name="connsiteY80" fmla="*/ 969484 h 6857998"/>
              <a:gd name="connsiteX81" fmla="*/ 296484 w 5569891"/>
              <a:gd name="connsiteY81" fmla="*/ 892366 h 6857998"/>
              <a:gd name="connsiteX82" fmla="*/ 285467 w 5569891"/>
              <a:gd name="connsiteY82" fmla="*/ 837282 h 6857998"/>
              <a:gd name="connsiteX83" fmla="*/ 274450 w 5569891"/>
              <a:gd name="connsiteY83" fmla="*/ 804231 h 6857998"/>
              <a:gd name="connsiteX84" fmla="*/ 252416 w 5569891"/>
              <a:gd name="connsiteY84" fmla="*/ 661012 h 6857998"/>
              <a:gd name="connsiteX85" fmla="*/ 241399 w 5569891"/>
              <a:gd name="connsiteY85" fmla="*/ 627961 h 6857998"/>
              <a:gd name="connsiteX86" fmla="*/ 208349 w 5569891"/>
              <a:gd name="connsiteY86" fmla="*/ 528810 h 6857998"/>
              <a:gd name="connsiteX87" fmla="*/ 186315 w 5569891"/>
              <a:gd name="connsiteY87" fmla="*/ 495759 h 6857998"/>
              <a:gd name="connsiteX88" fmla="*/ 153264 w 5569891"/>
              <a:gd name="connsiteY88" fmla="*/ 352540 h 6857998"/>
              <a:gd name="connsiteX89" fmla="*/ 164281 w 5569891"/>
              <a:gd name="connsiteY89" fmla="*/ 275422 h 6857998"/>
              <a:gd name="connsiteX90" fmla="*/ 153264 w 5569891"/>
              <a:gd name="connsiteY90" fmla="*/ 242371 h 6857998"/>
              <a:gd name="connsiteX91" fmla="*/ 142248 w 5569891"/>
              <a:gd name="connsiteY91" fmla="*/ 209320 h 6857998"/>
              <a:gd name="connsiteX92" fmla="*/ 120214 w 5569891"/>
              <a:gd name="connsiteY92" fmla="*/ 143219 h 6857998"/>
              <a:gd name="connsiteX93" fmla="*/ 97239 w 5569891"/>
              <a:gd name="connsiteY93" fmla="*/ 5979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69891" h="6857998">
                <a:moveTo>
                  <a:pt x="315459" y="6019191"/>
                </a:moveTo>
                <a:lnTo>
                  <a:pt x="315161" y="6019622"/>
                </a:lnTo>
                <a:cubicBezTo>
                  <a:pt x="313913" y="6021377"/>
                  <a:pt x="313819" y="6021442"/>
                  <a:pt x="314371" y="6020648"/>
                </a:cubicBezTo>
                <a:close/>
                <a:moveTo>
                  <a:pt x="80654" y="0"/>
                </a:moveTo>
                <a:lnTo>
                  <a:pt x="5569891" y="0"/>
                </a:lnTo>
                <a:lnTo>
                  <a:pt x="5569891" y="6857998"/>
                </a:lnTo>
                <a:lnTo>
                  <a:pt x="0" y="6857998"/>
                </a:lnTo>
                <a:lnTo>
                  <a:pt x="5629" y="6826071"/>
                </a:lnTo>
                <a:cubicBezTo>
                  <a:pt x="16878" y="6767806"/>
                  <a:pt x="1921" y="6889666"/>
                  <a:pt x="21062" y="6698255"/>
                </a:cubicBezTo>
                <a:cubicBezTo>
                  <a:pt x="21062" y="6698255"/>
                  <a:pt x="35249" y="6624706"/>
                  <a:pt x="43096" y="6588087"/>
                </a:cubicBezTo>
                <a:cubicBezTo>
                  <a:pt x="53086" y="6541468"/>
                  <a:pt x="59541" y="6527735"/>
                  <a:pt x="76146" y="6477918"/>
                </a:cubicBezTo>
                <a:cubicBezTo>
                  <a:pt x="104622" y="6435205"/>
                  <a:pt x="93993" y="6457428"/>
                  <a:pt x="109197" y="6411817"/>
                </a:cubicBezTo>
                <a:cubicBezTo>
                  <a:pt x="113384" y="6399256"/>
                  <a:pt x="123886" y="6389783"/>
                  <a:pt x="131231" y="6378766"/>
                </a:cubicBezTo>
                <a:lnTo>
                  <a:pt x="175298" y="6312665"/>
                </a:lnTo>
                <a:cubicBezTo>
                  <a:pt x="189987" y="6290631"/>
                  <a:pt x="206505" y="6269713"/>
                  <a:pt x="219366" y="6246564"/>
                </a:cubicBezTo>
                <a:cubicBezTo>
                  <a:pt x="225006" y="6236412"/>
                  <a:pt x="225190" y="6223900"/>
                  <a:pt x="230383" y="6213513"/>
                </a:cubicBezTo>
                <a:cubicBezTo>
                  <a:pt x="236304" y="6201670"/>
                  <a:pt x="245072" y="6191480"/>
                  <a:pt x="252416" y="6180463"/>
                </a:cubicBezTo>
                <a:cubicBezTo>
                  <a:pt x="258858" y="6170800"/>
                  <a:pt x="259761" y="6158429"/>
                  <a:pt x="263433" y="6147412"/>
                </a:cubicBezTo>
                <a:cubicBezTo>
                  <a:pt x="270778" y="6125378"/>
                  <a:pt x="276034" y="6102535"/>
                  <a:pt x="285467" y="6081311"/>
                </a:cubicBezTo>
                <a:cubicBezTo>
                  <a:pt x="290845" y="6069211"/>
                  <a:pt x="301579" y="6060103"/>
                  <a:pt x="307501" y="6048260"/>
                </a:cubicBezTo>
                <a:cubicBezTo>
                  <a:pt x="330310" y="6002644"/>
                  <a:pt x="322785" y="6009801"/>
                  <a:pt x="317452" y="6016522"/>
                </a:cubicBezTo>
                <a:lnTo>
                  <a:pt x="315459" y="6019191"/>
                </a:lnTo>
                <a:lnTo>
                  <a:pt x="322871" y="6008455"/>
                </a:lnTo>
                <a:cubicBezTo>
                  <a:pt x="326934" y="6002489"/>
                  <a:pt x="332658" y="5994000"/>
                  <a:pt x="340551" y="5982159"/>
                </a:cubicBezTo>
                <a:cubicBezTo>
                  <a:pt x="346992" y="5972496"/>
                  <a:pt x="347896" y="5960125"/>
                  <a:pt x="351568" y="5949108"/>
                </a:cubicBezTo>
                <a:lnTo>
                  <a:pt x="384619" y="5849957"/>
                </a:lnTo>
                <a:cubicBezTo>
                  <a:pt x="392993" y="5824835"/>
                  <a:pt x="415826" y="5807004"/>
                  <a:pt x="428686" y="5783855"/>
                </a:cubicBezTo>
                <a:cubicBezTo>
                  <a:pt x="434326" y="5773704"/>
                  <a:pt x="434510" y="5761192"/>
                  <a:pt x="439703" y="5750805"/>
                </a:cubicBezTo>
                <a:cubicBezTo>
                  <a:pt x="445625" y="5738962"/>
                  <a:pt x="454392" y="5728771"/>
                  <a:pt x="461737" y="5717754"/>
                </a:cubicBezTo>
                <a:cubicBezTo>
                  <a:pt x="472754" y="5710409"/>
                  <a:pt x="487443" y="5706737"/>
                  <a:pt x="494787" y="5695720"/>
                </a:cubicBezTo>
                <a:cubicBezTo>
                  <a:pt x="503186" y="5683122"/>
                  <a:pt x="503315" y="5666588"/>
                  <a:pt x="505804" y="5651653"/>
                </a:cubicBezTo>
                <a:cubicBezTo>
                  <a:pt x="510671" y="5622449"/>
                  <a:pt x="513149" y="5592896"/>
                  <a:pt x="516821" y="5563518"/>
                </a:cubicBezTo>
                <a:cubicBezTo>
                  <a:pt x="543202" y="5484375"/>
                  <a:pt x="530931" y="5527758"/>
                  <a:pt x="549872" y="5376231"/>
                </a:cubicBezTo>
                <a:cubicBezTo>
                  <a:pt x="554450" y="5339610"/>
                  <a:pt x="555670" y="5302598"/>
                  <a:pt x="560889" y="5266063"/>
                </a:cubicBezTo>
                <a:cubicBezTo>
                  <a:pt x="563030" y="5251074"/>
                  <a:pt x="563506" y="5234593"/>
                  <a:pt x="571905" y="5221995"/>
                </a:cubicBezTo>
                <a:cubicBezTo>
                  <a:pt x="579250" y="5210978"/>
                  <a:pt x="593939" y="5207306"/>
                  <a:pt x="604956" y="5199961"/>
                </a:cubicBezTo>
                <a:cubicBezTo>
                  <a:pt x="615973" y="5196289"/>
                  <a:pt x="628939" y="5196199"/>
                  <a:pt x="638007" y="5188945"/>
                </a:cubicBezTo>
                <a:cubicBezTo>
                  <a:pt x="664573" y="5167692"/>
                  <a:pt x="665721" y="5130159"/>
                  <a:pt x="671057" y="5100810"/>
                </a:cubicBezTo>
                <a:cubicBezTo>
                  <a:pt x="675053" y="5078832"/>
                  <a:pt x="678402" y="5056742"/>
                  <a:pt x="682074" y="5034708"/>
                </a:cubicBezTo>
                <a:cubicBezTo>
                  <a:pt x="682074" y="5034708"/>
                  <a:pt x="699828" y="4991435"/>
                  <a:pt x="704108" y="4968607"/>
                </a:cubicBezTo>
                <a:cubicBezTo>
                  <a:pt x="710909" y="4932333"/>
                  <a:pt x="711453" y="4895162"/>
                  <a:pt x="715125" y="4858439"/>
                </a:cubicBezTo>
                <a:cubicBezTo>
                  <a:pt x="744192" y="4742170"/>
                  <a:pt x="713347" y="4877112"/>
                  <a:pt x="737158" y="4627084"/>
                </a:cubicBezTo>
                <a:cubicBezTo>
                  <a:pt x="739002" y="4607719"/>
                  <a:pt x="752583" y="4569794"/>
                  <a:pt x="759192" y="4549966"/>
                </a:cubicBezTo>
                <a:lnTo>
                  <a:pt x="748175" y="4516916"/>
                </a:lnTo>
                <a:lnTo>
                  <a:pt x="737158" y="4483865"/>
                </a:lnTo>
                <a:cubicBezTo>
                  <a:pt x="710937" y="4405201"/>
                  <a:pt x="728009" y="4437090"/>
                  <a:pt x="693091" y="4384713"/>
                </a:cubicBezTo>
                <a:cubicBezTo>
                  <a:pt x="678402" y="4362679"/>
                  <a:pt x="661884" y="4341761"/>
                  <a:pt x="649024" y="4318612"/>
                </a:cubicBezTo>
                <a:cubicBezTo>
                  <a:pt x="643384" y="4308460"/>
                  <a:pt x="641679" y="4296578"/>
                  <a:pt x="638007" y="4285561"/>
                </a:cubicBezTo>
                <a:cubicBezTo>
                  <a:pt x="628431" y="4256833"/>
                  <a:pt x="622782" y="4226934"/>
                  <a:pt x="615973" y="4197427"/>
                </a:cubicBezTo>
                <a:cubicBezTo>
                  <a:pt x="606735" y="4157396"/>
                  <a:pt x="600686" y="4116725"/>
                  <a:pt x="593939" y="4076241"/>
                </a:cubicBezTo>
                <a:cubicBezTo>
                  <a:pt x="559022" y="4023865"/>
                  <a:pt x="576092" y="4055751"/>
                  <a:pt x="549872" y="3977089"/>
                </a:cubicBezTo>
                <a:lnTo>
                  <a:pt x="527838" y="3944039"/>
                </a:lnTo>
                <a:lnTo>
                  <a:pt x="483771" y="3877937"/>
                </a:lnTo>
                <a:cubicBezTo>
                  <a:pt x="448667" y="3825279"/>
                  <a:pt x="452852" y="3678565"/>
                  <a:pt x="450720" y="3646583"/>
                </a:cubicBezTo>
                <a:cubicBezTo>
                  <a:pt x="447048" y="3624549"/>
                  <a:pt x="444084" y="3602386"/>
                  <a:pt x="439703" y="3580482"/>
                </a:cubicBezTo>
                <a:cubicBezTo>
                  <a:pt x="419896" y="3481450"/>
                  <a:pt x="436909" y="3596769"/>
                  <a:pt x="417669" y="3481330"/>
                </a:cubicBezTo>
                <a:cubicBezTo>
                  <a:pt x="408343" y="3425377"/>
                  <a:pt x="408615" y="3401045"/>
                  <a:pt x="395636" y="3349128"/>
                </a:cubicBezTo>
                <a:cubicBezTo>
                  <a:pt x="385172" y="3307272"/>
                  <a:pt x="380471" y="3320095"/>
                  <a:pt x="373602" y="3272010"/>
                </a:cubicBezTo>
                <a:cubicBezTo>
                  <a:pt x="368383" y="3235475"/>
                  <a:pt x="366257" y="3198564"/>
                  <a:pt x="362585" y="3161841"/>
                </a:cubicBezTo>
                <a:lnTo>
                  <a:pt x="373602" y="3128790"/>
                </a:lnTo>
                <a:cubicBezTo>
                  <a:pt x="404999" y="3034601"/>
                  <a:pt x="392755" y="3085736"/>
                  <a:pt x="406652" y="2974554"/>
                </a:cubicBezTo>
                <a:cubicBezTo>
                  <a:pt x="399308" y="2963537"/>
                  <a:pt x="390540" y="2953347"/>
                  <a:pt x="384619" y="2941504"/>
                </a:cubicBezTo>
                <a:cubicBezTo>
                  <a:pt x="377619" y="2927504"/>
                  <a:pt x="364938" y="2876152"/>
                  <a:pt x="362585" y="2864386"/>
                </a:cubicBezTo>
                <a:cubicBezTo>
                  <a:pt x="358204" y="2842482"/>
                  <a:pt x="351568" y="2820622"/>
                  <a:pt x="351568" y="2798284"/>
                </a:cubicBezTo>
                <a:cubicBezTo>
                  <a:pt x="351568" y="2768677"/>
                  <a:pt x="358913" y="2739527"/>
                  <a:pt x="362585" y="2710149"/>
                </a:cubicBezTo>
                <a:cubicBezTo>
                  <a:pt x="375237" y="2672194"/>
                  <a:pt x="391494" y="2626241"/>
                  <a:pt x="395636" y="2588964"/>
                </a:cubicBezTo>
                <a:cubicBezTo>
                  <a:pt x="403352" y="2519521"/>
                  <a:pt x="402980" y="2449417"/>
                  <a:pt x="406652" y="2379643"/>
                </a:cubicBezTo>
                <a:cubicBezTo>
                  <a:pt x="406652" y="2379643"/>
                  <a:pt x="388902" y="2321486"/>
                  <a:pt x="384619" y="2291508"/>
                </a:cubicBezTo>
                <a:cubicBezTo>
                  <a:pt x="377848" y="2244109"/>
                  <a:pt x="377274" y="2196029"/>
                  <a:pt x="373602" y="2148289"/>
                </a:cubicBezTo>
                <a:cubicBezTo>
                  <a:pt x="373602" y="2148289"/>
                  <a:pt x="386203" y="2103412"/>
                  <a:pt x="395636" y="2082188"/>
                </a:cubicBezTo>
                <a:cubicBezTo>
                  <a:pt x="401013" y="2070089"/>
                  <a:pt x="411748" y="2060980"/>
                  <a:pt x="417669" y="2049137"/>
                </a:cubicBezTo>
                <a:cubicBezTo>
                  <a:pt x="422862" y="2038750"/>
                  <a:pt x="427329" y="2027620"/>
                  <a:pt x="428686" y="2016087"/>
                </a:cubicBezTo>
                <a:cubicBezTo>
                  <a:pt x="446069" y="1868333"/>
                  <a:pt x="447983" y="1903253"/>
                  <a:pt x="428686" y="1806766"/>
                </a:cubicBezTo>
                <a:cubicBezTo>
                  <a:pt x="428686" y="1806766"/>
                  <a:pt x="400877" y="1761568"/>
                  <a:pt x="384619" y="1740665"/>
                </a:cubicBezTo>
                <a:cubicBezTo>
                  <a:pt x="375054" y="1728367"/>
                  <a:pt x="362585" y="1718631"/>
                  <a:pt x="351568" y="1707614"/>
                </a:cubicBezTo>
                <a:cubicBezTo>
                  <a:pt x="332843" y="1688889"/>
                  <a:pt x="322190" y="1663547"/>
                  <a:pt x="307501" y="1641513"/>
                </a:cubicBezTo>
                <a:lnTo>
                  <a:pt x="318518" y="1608463"/>
                </a:lnTo>
                <a:cubicBezTo>
                  <a:pt x="334994" y="1559035"/>
                  <a:pt x="348871" y="1528853"/>
                  <a:pt x="351568" y="1476260"/>
                </a:cubicBezTo>
                <a:cubicBezTo>
                  <a:pt x="357777" y="1355178"/>
                  <a:pt x="358913" y="1233889"/>
                  <a:pt x="362585" y="1112704"/>
                </a:cubicBezTo>
                <a:lnTo>
                  <a:pt x="351568" y="1079653"/>
                </a:lnTo>
                <a:cubicBezTo>
                  <a:pt x="299202" y="922557"/>
                  <a:pt x="351819" y="1086042"/>
                  <a:pt x="318518" y="969484"/>
                </a:cubicBezTo>
                <a:cubicBezTo>
                  <a:pt x="300111" y="905056"/>
                  <a:pt x="313710" y="969883"/>
                  <a:pt x="296484" y="892366"/>
                </a:cubicBezTo>
                <a:cubicBezTo>
                  <a:pt x="292422" y="874087"/>
                  <a:pt x="290009" y="855448"/>
                  <a:pt x="285467" y="837282"/>
                </a:cubicBezTo>
                <a:cubicBezTo>
                  <a:pt x="282650" y="826016"/>
                  <a:pt x="276969" y="815567"/>
                  <a:pt x="274450" y="804231"/>
                </a:cubicBezTo>
                <a:cubicBezTo>
                  <a:pt x="268335" y="776716"/>
                  <a:pt x="255930" y="685612"/>
                  <a:pt x="252416" y="661012"/>
                </a:cubicBezTo>
                <a:lnTo>
                  <a:pt x="241399" y="627961"/>
                </a:lnTo>
                <a:cubicBezTo>
                  <a:pt x="235887" y="611425"/>
                  <a:pt x="208358" y="528830"/>
                  <a:pt x="208349" y="528810"/>
                </a:cubicBezTo>
                <a:cubicBezTo>
                  <a:pt x="202971" y="516710"/>
                  <a:pt x="193660" y="506776"/>
                  <a:pt x="186315" y="495759"/>
                </a:cubicBezTo>
                <a:cubicBezTo>
                  <a:pt x="168861" y="469578"/>
                  <a:pt x="153264" y="380476"/>
                  <a:pt x="153264" y="352540"/>
                </a:cubicBezTo>
                <a:cubicBezTo>
                  <a:pt x="153264" y="326573"/>
                  <a:pt x="160609" y="301128"/>
                  <a:pt x="164281" y="275422"/>
                </a:cubicBezTo>
                <a:lnTo>
                  <a:pt x="153264" y="242371"/>
                </a:lnTo>
                <a:lnTo>
                  <a:pt x="142248" y="209320"/>
                </a:lnTo>
                <a:cubicBezTo>
                  <a:pt x="134904" y="187286"/>
                  <a:pt x="126157" y="165671"/>
                  <a:pt x="120214" y="143219"/>
                </a:cubicBezTo>
                <a:cubicBezTo>
                  <a:pt x="113434" y="117604"/>
                  <a:pt x="105453" y="89075"/>
                  <a:pt x="97239" y="59799"/>
                </a:cubicBez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Oval 4">
            <a:extLst>
              <a:ext uri="{FF2B5EF4-FFF2-40B4-BE49-F238E27FC236}">
                <a16:creationId xmlns:a16="http://schemas.microsoft.com/office/drawing/2014/main" id="{E9AC7E72-5EAB-4159-8399-BE6C95D32C43}"/>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AB50810-6D6A-410B-8656-FCFBB0582A56}"/>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9" name="TextBox 49"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ED9989AB-9D82-42B6-890F-E9D40AEEAA98}"/>
              </a:ext>
            </a:extLst>
          </p:cNvPr>
          <p:cNvSpPr txBox="1"/>
          <p:nvPr/>
        </p:nvSpPr>
        <p:spPr>
          <a:xfrm>
            <a:off x="6413705" y="2431259"/>
            <a:ext cx="5151865" cy="1754326"/>
          </a:xfrm>
          <a:prstGeom prst="rect">
            <a:avLst/>
          </a:prstGeom>
          <a:noFill/>
        </p:spPr>
        <p:txBody>
          <a:bodyPr wrap="square" rtlCol="0">
            <a:spAutoFit/>
          </a:bodyPr>
          <a:lstStyle/>
          <a:p>
            <a:pPr algn="ct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Nhờ</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đâu</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mẹ</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khỏi</a:t>
            </a:r>
            <a:r>
              <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bệnh</a:t>
            </a:r>
            <a:r>
              <a:rPr lang="vi-VN"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a:t>
            </a:r>
            <a:endParaRPr lang="en-US" sz="5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8FC2CD4F-420D-42AB-AD67-BF5FF9C2C41C}"/>
              </a:ext>
            </a:extLst>
          </p:cNvPr>
          <p:cNvPicPr>
            <a:picLocks noChangeAspect="1"/>
          </p:cNvPicPr>
          <p:nvPr/>
        </p:nvPicPr>
        <p:blipFill rotWithShape="1">
          <a:blip r:embed="rId2"/>
          <a:srcRect l="54970" t="6986" r="4522" b="4349"/>
          <a:stretch/>
        </p:blipFill>
        <p:spPr>
          <a:xfrm>
            <a:off x="333223" y="1716311"/>
            <a:ext cx="5147246" cy="3363903"/>
          </a:xfrm>
          <a:prstGeom prst="rect">
            <a:avLst/>
          </a:prstGeom>
          <a:ln>
            <a:noFill/>
          </a:ln>
          <a:effectLst>
            <a:softEdge rad="112500"/>
          </a:effectLst>
        </p:spPr>
      </p:pic>
    </p:spTree>
    <p:extLst>
      <p:ext uri="{BB962C8B-B14F-4D97-AF65-F5344CB8AC3E}">
        <p14:creationId xmlns:p14="http://schemas.microsoft.com/office/powerpoint/2010/main" val="6127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500" fill="hold"/>
                                        <p:tgtEl>
                                          <p:spTgt spid="7"/>
                                        </p:tgtEl>
                                        <p:attrNameLst>
                                          <p:attrName>ppt_x</p:attrName>
                                        </p:attrNameLst>
                                      </p:cBhvr>
                                      <p:tavLst>
                                        <p:tav tm="0">
                                          <p:val>
                                            <p:strVal val="1+#ppt_w/2"/>
                                          </p:val>
                                        </p:tav>
                                        <p:tav tm="100000">
                                          <p:val>
                                            <p:strVal val="#ppt_x"/>
                                          </p:val>
                                        </p:tav>
                                      </p:tavLst>
                                    </p:anim>
                                    <p:anim calcmode="lin" valueType="num">
                                      <p:cBhvr additive="base">
                                        <p:cTn id="22" dur="1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3180112"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Kể</a:t>
            </a:r>
            <a:r>
              <a:rPr lang="en-US" sz="4800" b="1" dirty="0">
                <a:ln/>
                <a:solidFill>
                  <a:srgbClr val="4A4A4A"/>
                </a:solidFill>
              </a:rPr>
              <a:t> </a:t>
            </a:r>
            <a:r>
              <a:rPr lang="en-US" sz="4800" b="1" dirty="0" err="1">
                <a:ln/>
                <a:solidFill>
                  <a:srgbClr val="4A4A4A"/>
                </a:solidFill>
              </a:rPr>
              <a:t>chuyện</a:t>
            </a:r>
            <a:endParaRPr lang="en-US" sz="4800" b="1" dirty="0">
              <a:ln/>
              <a:solidFill>
                <a:srgbClr val="4A4A4A"/>
              </a:solidFill>
            </a:endParaRPr>
          </a:p>
        </p:txBody>
      </p:sp>
      <p:sp>
        <p:nvSpPr>
          <p:cNvPr id="8" name="TextBox 7">
            <a:extLst>
              <a:ext uri="{FF2B5EF4-FFF2-40B4-BE49-F238E27FC236}">
                <a16:creationId xmlns:a16="http://schemas.microsoft.com/office/drawing/2014/main" id="{3F5B867A-D36B-4B66-B62F-BD4071C20031}"/>
              </a:ext>
            </a:extLst>
          </p:cNvPr>
          <p:cNvSpPr txBox="1"/>
          <p:nvPr/>
        </p:nvSpPr>
        <p:spPr>
          <a:xfrm>
            <a:off x="3383477" y="721237"/>
            <a:ext cx="5057795" cy="769441"/>
          </a:xfrm>
          <a:prstGeom prst="rect">
            <a:avLst/>
          </a:prstGeom>
          <a:noFill/>
        </p:spPr>
        <p:txBody>
          <a:bodyPr wrap="none" rtlCol="0">
            <a:spAutoFit/>
          </a:bodyPr>
          <a:lstStyle/>
          <a:p>
            <a:r>
              <a:rPr lang="en-US" sz="44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Sự tích hoa cúc trắng</a:t>
            </a:r>
          </a:p>
        </p:txBody>
      </p:sp>
      <p:pic>
        <p:nvPicPr>
          <p:cNvPr id="9" name="Picture 8">
            <a:extLst>
              <a:ext uri="{FF2B5EF4-FFF2-40B4-BE49-F238E27FC236}">
                <a16:creationId xmlns:a16="http://schemas.microsoft.com/office/drawing/2014/main" id="{95874DC0-D92F-4DF3-8148-7AD309FA461A}"/>
              </a:ext>
            </a:extLst>
          </p:cNvPr>
          <p:cNvPicPr>
            <a:picLocks noChangeAspect="1"/>
          </p:cNvPicPr>
          <p:nvPr/>
        </p:nvPicPr>
        <p:blipFill rotWithShape="1">
          <a:blip r:embed="rId6"/>
          <a:srcRect l="979" t="1272" r="56550" b="2244"/>
          <a:stretch/>
        </p:blipFill>
        <p:spPr>
          <a:xfrm>
            <a:off x="1628634" y="1513298"/>
            <a:ext cx="3849352" cy="2435549"/>
          </a:xfrm>
          <a:prstGeom prst="rect">
            <a:avLst/>
          </a:prstGeom>
        </p:spPr>
      </p:pic>
      <p:pic>
        <p:nvPicPr>
          <p:cNvPr id="10" name="Picture 9">
            <a:extLst>
              <a:ext uri="{FF2B5EF4-FFF2-40B4-BE49-F238E27FC236}">
                <a16:creationId xmlns:a16="http://schemas.microsoft.com/office/drawing/2014/main" id="{927D6D13-4953-4DA5-AF9E-77941E5B3AEA}"/>
              </a:ext>
            </a:extLst>
          </p:cNvPr>
          <p:cNvPicPr>
            <a:picLocks noChangeAspect="1"/>
          </p:cNvPicPr>
          <p:nvPr/>
        </p:nvPicPr>
        <p:blipFill rotWithShape="1">
          <a:blip r:embed="rId6"/>
          <a:srcRect l="47932" t="1275" r="969" b="1739"/>
          <a:stretch/>
        </p:blipFill>
        <p:spPr>
          <a:xfrm>
            <a:off x="6179541" y="1513298"/>
            <a:ext cx="3971468" cy="2435549"/>
          </a:xfrm>
          <a:prstGeom prst="rect">
            <a:avLst/>
          </a:prstGeom>
        </p:spPr>
      </p:pic>
      <p:pic>
        <p:nvPicPr>
          <p:cNvPr id="11" name="Picture 10">
            <a:extLst>
              <a:ext uri="{FF2B5EF4-FFF2-40B4-BE49-F238E27FC236}">
                <a16:creationId xmlns:a16="http://schemas.microsoft.com/office/drawing/2014/main" id="{8B097E8E-F8D1-4D9F-888B-76F82D54A5A7}"/>
              </a:ext>
            </a:extLst>
          </p:cNvPr>
          <p:cNvPicPr>
            <a:picLocks noChangeAspect="1"/>
          </p:cNvPicPr>
          <p:nvPr/>
        </p:nvPicPr>
        <p:blipFill rotWithShape="1">
          <a:blip r:embed="rId7"/>
          <a:srcRect l="3446" t="7234" r="49169"/>
          <a:stretch/>
        </p:blipFill>
        <p:spPr>
          <a:xfrm>
            <a:off x="1568651" y="4125901"/>
            <a:ext cx="3909335" cy="2549480"/>
          </a:xfrm>
          <a:prstGeom prst="rect">
            <a:avLst/>
          </a:prstGeom>
        </p:spPr>
      </p:pic>
      <p:pic>
        <p:nvPicPr>
          <p:cNvPr id="12" name="Picture 11">
            <a:extLst>
              <a:ext uri="{FF2B5EF4-FFF2-40B4-BE49-F238E27FC236}">
                <a16:creationId xmlns:a16="http://schemas.microsoft.com/office/drawing/2014/main" id="{B63B4764-2B5E-4C9E-9B22-3A5021C0A151}"/>
              </a:ext>
            </a:extLst>
          </p:cNvPr>
          <p:cNvPicPr>
            <a:picLocks noChangeAspect="1"/>
          </p:cNvPicPr>
          <p:nvPr/>
        </p:nvPicPr>
        <p:blipFill rotWithShape="1">
          <a:blip r:embed="rId7"/>
          <a:srcRect l="54970" t="6986" r="4522" b="4349"/>
          <a:stretch/>
        </p:blipFill>
        <p:spPr>
          <a:xfrm>
            <a:off x="6179541" y="4112071"/>
            <a:ext cx="3971468" cy="2435549"/>
          </a:xfrm>
          <a:prstGeom prst="rect">
            <a:avLst/>
          </a:prstGeom>
        </p:spPr>
      </p:pic>
      <p:pic>
        <p:nvPicPr>
          <p:cNvPr id="13" name="Sự tích hoa cúc trắng">
            <a:hlinkClick r:id="" action="ppaction://media"/>
            <a:extLst>
              <a:ext uri="{FF2B5EF4-FFF2-40B4-BE49-F238E27FC236}">
                <a16:creationId xmlns:a16="http://schemas.microsoft.com/office/drawing/2014/main" id="{6CCF4BA8-DF85-4E47-882F-0A9CC1AE21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798" y="5657545"/>
            <a:ext cx="890075" cy="890075"/>
          </a:xfrm>
          <a:prstGeom prst="rect">
            <a:avLst/>
          </a:prstGeom>
        </p:spPr>
      </p:pic>
    </p:spTree>
    <p:extLst>
      <p:ext uri="{BB962C8B-B14F-4D97-AF65-F5344CB8AC3E}">
        <p14:creationId xmlns:p14="http://schemas.microsoft.com/office/powerpoint/2010/main" val="2356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2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500" fill="hold"/>
                                        <p:tgtEl>
                                          <p:spTgt spid="8"/>
                                        </p:tgtEl>
                                        <p:attrNameLst>
                                          <p:attrName>ppt_w</p:attrName>
                                        </p:attrNameLst>
                                      </p:cBhvr>
                                      <p:tavLst>
                                        <p:tav tm="0">
                                          <p:val>
                                            <p:fltVal val="0"/>
                                          </p:val>
                                        </p:tav>
                                        <p:tav tm="100000">
                                          <p:val>
                                            <p:strVal val="#ppt_w"/>
                                          </p:val>
                                        </p:tav>
                                      </p:tavLst>
                                    </p:anim>
                                    <p:anim calcmode="lin" valueType="num">
                                      <p:cBhvr>
                                        <p:cTn id="26" dur="1500" fill="hold"/>
                                        <p:tgtEl>
                                          <p:spTgt spid="8"/>
                                        </p:tgtEl>
                                        <p:attrNameLst>
                                          <p:attrName>ppt_h</p:attrName>
                                        </p:attrNameLst>
                                      </p:cBhvr>
                                      <p:tavLst>
                                        <p:tav tm="0">
                                          <p:val>
                                            <p:fltVal val="0"/>
                                          </p:val>
                                        </p:tav>
                                        <p:tav tm="100000">
                                          <p:val>
                                            <p:strVal val="#ppt_h"/>
                                          </p:val>
                                        </p:tav>
                                      </p:tavLst>
                                    </p:anim>
                                    <p:animEffect transition="in" filter="fade">
                                      <p:cBhvr>
                                        <p:cTn id="27" dur="1500"/>
                                        <p:tgtEl>
                                          <p:spTgt spid="8"/>
                                        </p:tgtEl>
                                      </p:cBhvr>
                                    </p:animEffect>
                                  </p:childTnLst>
                                </p:cTn>
                              </p:par>
                            </p:childTnLst>
                          </p:cTn>
                        </p:par>
                        <p:par>
                          <p:cTn id="28" fill="hold">
                            <p:stCondLst>
                              <p:cond delay="3700"/>
                            </p:stCondLst>
                            <p:childTnLst>
                              <p:par>
                                <p:cTn id="29" presetID="16" presetClass="entr" presetSubtype="2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1500"/>
                                        <p:tgtEl>
                                          <p:spTgt spid="9"/>
                                        </p:tgtEl>
                                      </p:cBhvr>
                                    </p:animEffect>
                                  </p:childTnLst>
                                </p:cTn>
                              </p:par>
                            </p:childTnLst>
                          </p:cTn>
                        </p:par>
                        <p:par>
                          <p:cTn id="32" fill="hold">
                            <p:stCondLst>
                              <p:cond delay="5200"/>
                            </p:stCondLst>
                            <p:childTnLst>
                              <p:par>
                                <p:cTn id="33" presetID="16" presetClass="entr" presetSubtype="2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1500"/>
                                        <p:tgtEl>
                                          <p:spTgt spid="10"/>
                                        </p:tgtEl>
                                      </p:cBhvr>
                                    </p:animEffect>
                                  </p:childTnLst>
                                </p:cTn>
                              </p:par>
                            </p:childTnLst>
                          </p:cTn>
                        </p:par>
                        <p:par>
                          <p:cTn id="36" fill="hold">
                            <p:stCondLst>
                              <p:cond delay="6700"/>
                            </p:stCondLst>
                            <p:childTnLst>
                              <p:par>
                                <p:cTn id="37" presetID="16" presetClass="entr" presetSubtype="2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1500"/>
                                        <p:tgtEl>
                                          <p:spTgt spid="11"/>
                                        </p:tgtEl>
                                      </p:cBhvr>
                                    </p:animEffect>
                                  </p:childTnLst>
                                </p:cTn>
                              </p:par>
                            </p:childTnLst>
                          </p:cTn>
                        </p:par>
                        <p:par>
                          <p:cTn id="40" fill="hold">
                            <p:stCondLst>
                              <p:cond delay="8200"/>
                            </p:stCondLst>
                            <p:childTnLst>
                              <p:par>
                                <p:cTn id="41" presetID="16" presetClass="entr" presetSubtype="2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1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3"/>
                </p:tgtEl>
              </p:cMediaNode>
            </p:audio>
          </p:childTnLst>
        </p:cTn>
      </p:par>
    </p:tnLst>
    <p:bldLst>
      <p:bldP spid="2" grpId="0" animBg="1"/>
      <p:bldP spid="4" grpId="0" animBg="1"/>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D-43">
            <a:extLst>
              <a:ext uri="{FF2B5EF4-FFF2-40B4-BE49-F238E27FC236}">
                <a16:creationId xmlns:a16="http://schemas.microsoft.com/office/drawing/2014/main" id="{7B030784-E5BB-43D5-8F76-8F7B0EE251E5}"/>
              </a:ext>
            </a:extLst>
          </p:cNvPr>
          <p:cNvSpPr/>
          <p:nvPr/>
        </p:nvSpPr>
        <p:spPr>
          <a:xfrm>
            <a:off x="11998" y="0"/>
            <a:ext cx="12191997" cy="6858000"/>
          </a:xfrm>
          <a:prstGeom prst="rect">
            <a:avLst/>
          </a:pr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Shape 28">
            <a:extLst>
              <a:ext uri="{FF2B5EF4-FFF2-40B4-BE49-F238E27FC236}">
                <a16:creationId xmlns:a16="http://schemas.microsoft.com/office/drawing/2014/main" id="{803032DB-70B3-401E-BAF5-272EF01029C6}"/>
              </a:ext>
            </a:extLst>
          </p:cNvPr>
          <p:cNvSpPr/>
          <p:nvPr/>
        </p:nvSpPr>
        <p:spPr>
          <a:xfrm>
            <a:off x="3" y="2"/>
            <a:ext cx="12191999" cy="4382283"/>
          </a:xfrm>
          <a:custGeom>
            <a:avLst/>
            <a:gdLst>
              <a:gd name="connsiteX0" fmla="*/ 3383404 w 12191999"/>
              <a:gd name="connsiteY0" fmla="*/ 1 h 4382283"/>
              <a:gd name="connsiteX1" fmla="*/ 3980045 w 12191999"/>
              <a:gd name="connsiteY1" fmla="*/ 1 h 4382283"/>
              <a:gd name="connsiteX2" fmla="*/ 4092755 w 12191999"/>
              <a:gd name="connsiteY2" fmla="*/ 161084 h 4382283"/>
              <a:gd name="connsiteX3" fmla="*/ 6081488 w 12191999"/>
              <a:gd name="connsiteY3" fmla="*/ 1757410 h 4382283"/>
              <a:gd name="connsiteX4" fmla="*/ 8078152 w 12191999"/>
              <a:gd name="connsiteY4" fmla="*/ 161084 h 4382283"/>
              <a:gd name="connsiteX5" fmla="*/ 8191657 w 12191999"/>
              <a:gd name="connsiteY5" fmla="*/ 1 h 4382283"/>
              <a:gd name="connsiteX6" fmla="*/ 8808598 w 12191999"/>
              <a:gd name="connsiteY6" fmla="*/ 1 h 4382283"/>
              <a:gd name="connsiteX7" fmla="*/ 8621403 w 12191999"/>
              <a:gd name="connsiteY7" fmla="*/ 247715 h 4382283"/>
              <a:gd name="connsiteX8" fmla="*/ 6096000 w 12191999"/>
              <a:gd name="connsiteY8" fmla="*/ 2280104 h 4382283"/>
              <a:gd name="connsiteX9" fmla="*/ 3570600 w 12191999"/>
              <a:gd name="connsiteY9" fmla="*/ 247715 h 4382283"/>
              <a:gd name="connsiteX10" fmla="*/ 4500363 w 12191999"/>
              <a:gd name="connsiteY10" fmla="*/ 1 h 4382283"/>
              <a:gd name="connsiteX11" fmla="*/ 5148776 w 12191999"/>
              <a:gd name="connsiteY11" fmla="*/ 1 h 4382283"/>
              <a:gd name="connsiteX12" fmla="*/ 5164777 w 12191999"/>
              <a:gd name="connsiteY12" fmla="*/ 16553 h 4382283"/>
              <a:gd name="connsiteX13" fmla="*/ 6081487 w 12191999"/>
              <a:gd name="connsiteY13" fmla="*/ 474771 h 4382283"/>
              <a:gd name="connsiteX14" fmla="*/ 7000102 w 12191999"/>
              <a:gd name="connsiteY14" fmla="*/ 16553 h 4382283"/>
              <a:gd name="connsiteX15" fmla="*/ 7016170 w 12191999"/>
              <a:gd name="connsiteY15" fmla="*/ 1 h 4382283"/>
              <a:gd name="connsiteX16" fmla="*/ 7691638 w 12191999"/>
              <a:gd name="connsiteY16" fmla="*/ 1 h 4382283"/>
              <a:gd name="connsiteX17" fmla="*/ 7553628 w 12191999"/>
              <a:gd name="connsiteY17" fmla="*/ 168902 h 4382283"/>
              <a:gd name="connsiteX18" fmla="*/ 6096000 w 12191999"/>
              <a:gd name="connsiteY18" fmla="*/ 1101316 h 4382283"/>
              <a:gd name="connsiteX19" fmla="*/ 4638374 w 12191999"/>
              <a:gd name="connsiteY19" fmla="*/ 168902 h 4382283"/>
              <a:gd name="connsiteX20" fmla="*/ 2020580 w 12191999"/>
              <a:gd name="connsiteY20" fmla="*/ 0 h 4382283"/>
              <a:gd name="connsiteX21" fmla="*/ 2854415 w 12191999"/>
              <a:gd name="connsiteY21" fmla="*/ 0 h 4382283"/>
              <a:gd name="connsiteX22" fmla="*/ 3208276 w 12191999"/>
              <a:gd name="connsiteY22" fmla="*/ 471644 h 4382283"/>
              <a:gd name="connsiteX23" fmla="*/ 6081487 w 12191999"/>
              <a:gd name="connsiteY23" fmla="*/ 2981266 h 4382283"/>
              <a:gd name="connsiteX24" fmla="*/ 8969212 w 12191999"/>
              <a:gd name="connsiteY24" fmla="*/ 471644 h 4382283"/>
              <a:gd name="connsiteX25" fmla="*/ 9325775 w 12191999"/>
              <a:gd name="connsiteY25" fmla="*/ 0 h 4382283"/>
              <a:gd name="connsiteX26" fmla="*/ 10171422 w 12191999"/>
              <a:gd name="connsiteY26" fmla="*/ 0 h 4382283"/>
              <a:gd name="connsiteX27" fmla="*/ 10049556 w 12191999"/>
              <a:gd name="connsiteY27" fmla="*/ 116611 h 4382283"/>
              <a:gd name="connsiteX28" fmla="*/ 6096000 w 12191999"/>
              <a:gd name="connsiteY28" fmla="*/ 3429000 h 4382283"/>
              <a:gd name="connsiteX29" fmla="*/ 2142447 w 12191999"/>
              <a:gd name="connsiteY29" fmla="*/ 116611 h 4382283"/>
              <a:gd name="connsiteX30" fmla="*/ 0 w 12191999"/>
              <a:gd name="connsiteY30" fmla="*/ 0 h 4382283"/>
              <a:gd name="connsiteX31" fmla="*/ 897543 w 12191999"/>
              <a:gd name="connsiteY31" fmla="*/ 0 h 4382283"/>
              <a:gd name="connsiteX32" fmla="*/ 1041200 w 12191999"/>
              <a:gd name="connsiteY32" fmla="*/ 63586 h 4382283"/>
              <a:gd name="connsiteX33" fmla="*/ 6081486 w 12191999"/>
              <a:gd name="connsiteY33" fmla="*/ 4018519 h 4382283"/>
              <a:gd name="connsiteX34" fmla="*/ 11149553 w 12191999"/>
              <a:gd name="connsiteY34" fmla="*/ 63586 h 4382283"/>
              <a:gd name="connsiteX35" fmla="*/ 11293616 w 12191999"/>
              <a:gd name="connsiteY35" fmla="*/ 0 h 4382283"/>
              <a:gd name="connsiteX36" fmla="*/ 12191999 w 12191999"/>
              <a:gd name="connsiteY36" fmla="*/ 0 h 4382283"/>
              <a:gd name="connsiteX37" fmla="*/ 12191999 w 12191999"/>
              <a:gd name="connsiteY37" fmla="*/ 798286 h 4382283"/>
              <a:gd name="connsiteX38" fmla="*/ 11909190 w 12191999"/>
              <a:gd name="connsiteY38" fmla="*/ 808474 h 4382283"/>
              <a:gd name="connsiteX39" fmla="*/ 6095999 w 12191999"/>
              <a:gd name="connsiteY39" fmla="*/ 4382283 h 4382283"/>
              <a:gd name="connsiteX40" fmla="*/ 282809 w 12191999"/>
              <a:gd name="connsiteY40" fmla="*/ 808474 h 4382283"/>
              <a:gd name="connsiteX41" fmla="*/ 0 w 12191999"/>
              <a:gd name="connsiteY41" fmla="*/ 798286 h 43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1999" h="4382283">
                <a:moveTo>
                  <a:pt x="3383404" y="1"/>
                </a:moveTo>
                <a:lnTo>
                  <a:pt x="3980045" y="1"/>
                </a:lnTo>
                <a:lnTo>
                  <a:pt x="4092755" y="161084"/>
                </a:lnTo>
                <a:cubicBezTo>
                  <a:pt x="4742518" y="1070169"/>
                  <a:pt x="5398126" y="1757410"/>
                  <a:pt x="6081488" y="1757410"/>
                </a:cubicBezTo>
                <a:cubicBezTo>
                  <a:pt x="6764848" y="1757410"/>
                  <a:pt x="7423885" y="1070169"/>
                  <a:pt x="8078152" y="161084"/>
                </a:cubicBezTo>
                <a:lnTo>
                  <a:pt x="8191657" y="1"/>
                </a:lnTo>
                <a:lnTo>
                  <a:pt x="8808598" y="1"/>
                </a:lnTo>
                <a:lnTo>
                  <a:pt x="8621403" y="247715"/>
                </a:lnTo>
                <a:cubicBezTo>
                  <a:pt x="7793287" y="1330555"/>
                  <a:pt x="6965733" y="2280104"/>
                  <a:pt x="6096000" y="2280104"/>
                </a:cubicBezTo>
                <a:cubicBezTo>
                  <a:pt x="5226268" y="2280104"/>
                  <a:pt x="4398715" y="1330555"/>
                  <a:pt x="3570600" y="247715"/>
                </a:cubicBezTo>
                <a:close/>
                <a:moveTo>
                  <a:pt x="4500363" y="1"/>
                </a:moveTo>
                <a:lnTo>
                  <a:pt x="5148776" y="1"/>
                </a:lnTo>
                <a:lnTo>
                  <a:pt x="5164777" y="16553"/>
                </a:lnTo>
                <a:cubicBezTo>
                  <a:pt x="5465984" y="304568"/>
                  <a:pt x="5770868" y="474771"/>
                  <a:pt x="6081487" y="474771"/>
                </a:cubicBezTo>
                <a:cubicBezTo>
                  <a:pt x="6392105" y="474771"/>
                  <a:pt x="6697698" y="304568"/>
                  <a:pt x="7000102" y="16553"/>
                </a:cubicBezTo>
                <a:lnTo>
                  <a:pt x="7016170" y="1"/>
                </a:lnTo>
                <a:lnTo>
                  <a:pt x="7691638" y="1"/>
                </a:lnTo>
                <a:lnTo>
                  <a:pt x="7553628" y="168902"/>
                </a:lnTo>
                <a:cubicBezTo>
                  <a:pt x="7076208" y="729656"/>
                  <a:pt x="6592990" y="1101316"/>
                  <a:pt x="6096000" y="1101316"/>
                </a:cubicBezTo>
                <a:cubicBezTo>
                  <a:pt x="5599011" y="1101316"/>
                  <a:pt x="5115794" y="729656"/>
                  <a:pt x="4638374" y="168902"/>
                </a:cubicBezTo>
                <a:close/>
                <a:moveTo>
                  <a:pt x="2020580" y="0"/>
                </a:moveTo>
                <a:lnTo>
                  <a:pt x="2854415" y="0"/>
                </a:lnTo>
                <a:lnTo>
                  <a:pt x="3208276" y="471644"/>
                </a:lnTo>
                <a:cubicBezTo>
                  <a:pt x="4152247" y="1735787"/>
                  <a:pt x="5087507" y="2981266"/>
                  <a:pt x="6081487" y="2981266"/>
                </a:cubicBezTo>
                <a:cubicBezTo>
                  <a:pt x="7075466" y="2981266"/>
                  <a:pt x="8017985" y="1735787"/>
                  <a:pt x="8969212" y="471644"/>
                </a:cubicBezTo>
                <a:lnTo>
                  <a:pt x="9325775" y="0"/>
                </a:lnTo>
                <a:lnTo>
                  <a:pt x="10171422" y="0"/>
                </a:lnTo>
                <a:lnTo>
                  <a:pt x="10049556" y="116611"/>
                </a:lnTo>
                <a:cubicBezTo>
                  <a:pt x="8725290" y="1420465"/>
                  <a:pt x="7462723" y="3429000"/>
                  <a:pt x="6096000" y="3429000"/>
                </a:cubicBezTo>
                <a:cubicBezTo>
                  <a:pt x="4729279" y="3429000"/>
                  <a:pt x="3466712" y="1420465"/>
                  <a:pt x="2142447" y="116611"/>
                </a:cubicBezTo>
                <a:close/>
                <a:moveTo>
                  <a:pt x="0" y="0"/>
                </a:moveTo>
                <a:lnTo>
                  <a:pt x="897543" y="0"/>
                </a:lnTo>
                <a:lnTo>
                  <a:pt x="1041200" y="63586"/>
                </a:lnTo>
                <a:cubicBezTo>
                  <a:pt x="2782384" y="919587"/>
                  <a:pt x="4342022" y="4018519"/>
                  <a:pt x="6081486" y="4018519"/>
                </a:cubicBezTo>
                <a:cubicBezTo>
                  <a:pt x="7820950" y="4018519"/>
                  <a:pt x="9402813" y="919587"/>
                  <a:pt x="11149553" y="63586"/>
                </a:cubicBezTo>
                <a:lnTo>
                  <a:pt x="11293616" y="0"/>
                </a:lnTo>
                <a:lnTo>
                  <a:pt x="12191999" y="0"/>
                </a:lnTo>
                <a:lnTo>
                  <a:pt x="12191999" y="798286"/>
                </a:lnTo>
                <a:lnTo>
                  <a:pt x="11909190" y="808474"/>
                </a:lnTo>
                <a:cubicBezTo>
                  <a:pt x="9851558" y="929785"/>
                  <a:pt x="8083959" y="4382283"/>
                  <a:pt x="6095999" y="4382283"/>
                </a:cubicBezTo>
                <a:cubicBezTo>
                  <a:pt x="4108041" y="4382283"/>
                  <a:pt x="2340443" y="929785"/>
                  <a:pt x="282809" y="808474"/>
                </a:cubicBezTo>
                <a:lnTo>
                  <a:pt x="0" y="798286"/>
                </a:lnTo>
                <a:close/>
              </a:path>
            </a:pathLst>
          </a:custGeom>
          <a:solidFill>
            <a:schemeClr val="accent5">
              <a:lumMod val="50000"/>
              <a:alpha val="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sp>
        <p:nvSpPr>
          <p:cNvPr id="25" name="Freeform: Shape 7">
            <a:extLst>
              <a:ext uri="{FF2B5EF4-FFF2-40B4-BE49-F238E27FC236}">
                <a16:creationId xmlns:a16="http://schemas.microsoft.com/office/drawing/2014/main" id="{73253052-DAFE-4929-9308-FCD5C17C0C79}"/>
              </a:ext>
            </a:extLst>
          </p:cNvPr>
          <p:cNvSpPr/>
          <p:nvPr/>
        </p:nvSpPr>
        <p:spPr>
          <a:xfrm>
            <a:off x="0" y="1683658"/>
            <a:ext cx="12192000" cy="5174339"/>
          </a:xfrm>
          <a:custGeom>
            <a:avLst/>
            <a:gdLst>
              <a:gd name="connsiteX0" fmla="*/ 0 w 12192000"/>
              <a:gd name="connsiteY0" fmla="*/ 0 h 3020899"/>
              <a:gd name="connsiteX1" fmla="*/ 282809 w 12192000"/>
              <a:gd name="connsiteY1" fmla="*/ 5375 h 3020899"/>
              <a:gd name="connsiteX2" fmla="*/ 6096000 w 12192000"/>
              <a:gd name="connsiteY2" fmla="*/ 484175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0" fmla="*/ 0 w 12192000"/>
              <a:gd name="connsiteY0" fmla="*/ 0 h 3020899"/>
              <a:gd name="connsiteX1" fmla="*/ 282809 w 12192000"/>
              <a:gd name="connsiteY1" fmla="*/ 5375 h 3020899"/>
              <a:gd name="connsiteX2" fmla="*/ 6096000 w 12192000"/>
              <a:gd name="connsiteY2" fmla="*/ 875163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378646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707087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0899">
                <a:moveTo>
                  <a:pt x="0" y="0"/>
                </a:moveTo>
                <a:lnTo>
                  <a:pt x="282809" y="5375"/>
                </a:lnTo>
                <a:cubicBezTo>
                  <a:pt x="2340442" y="69377"/>
                  <a:pt x="4108041" y="1707087"/>
                  <a:pt x="6096000" y="1707087"/>
                </a:cubicBezTo>
                <a:cubicBezTo>
                  <a:pt x="8083960" y="1707087"/>
                  <a:pt x="9851559" y="69377"/>
                  <a:pt x="11909191" y="5375"/>
                </a:cubicBezTo>
                <a:lnTo>
                  <a:pt x="12192000" y="0"/>
                </a:lnTo>
                <a:lnTo>
                  <a:pt x="12192000" y="3020899"/>
                </a:lnTo>
                <a:lnTo>
                  <a:pt x="6096000" y="3020899"/>
                </a:lnTo>
                <a:lnTo>
                  <a:pt x="0" y="302089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grpSp>
        <p:nvGrpSpPr>
          <p:cNvPr id="81" name="Group 2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2512BD13-6380-402E-926D-E077CCD006D6}"/>
              </a:ext>
            </a:extLst>
          </p:cNvPr>
          <p:cNvGrpSpPr/>
          <p:nvPr/>
        </p:nvGrpSpPr>
        <p:grpSpPr>
          <a:xfrm>
            <a:off x="2464824" y="2128838"/>
            <a:ext cx="7022076" cy="2395275"/>
            <a:chOff x="2464825" y="2128839"/>
            <a:chExt cx="4822722" cy="1519084"/>
          </a:xfrm>
        </p:grpSpPr>
        <p:sp>
          <p:nvSpPr>
            <p:cNvPr id="82" name="Rectangle: Rounded Corners 16">
              <a:extLst>
                <a:ext uri="{FF2B5EF4-FFF2-40B4-BE49-F238E27FC236}">
                  <a16:creationId xmlns:a16="http://schemas.microsoft.com/office/drawing/2014/main" id="{FE8305AF-1CF5-4A8F-91AC-8283F1027F9F}"/>
                </a:ext>
              </a:extLst>
            </p:cNvPr>
            <p:cNvSpPr/>
            <p:nvPr/>
          </p:nvSpPr>
          <p:spPr>
            <a:xfrm>
              <a:off x="2464825" y="2128839"/>
              <a:ext cx="4822722" cy="1519084"/>
            </a:xfrm>
            <a:prstGeom prst="roundRect">
              <a:avLst/>
            </a:prstGeom>
            <a:solidFill>
              <a:srgbClr val="FFFFFF"/>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83" name="TextBox 17">
              <a:extLst>
                <a:ext uri="{FF2B5EF4-FFF2-40B4-BE49-F238E27FC236}">
                  <a16:creationId xmlns:a16="http://schemas.microsoft.com/office/drawing/2014/main" id="{A8D33A04-2968-4E5D-BFBE-A37978DC76BF}"/>
                </a:ext>
              </a:extLst>
            </p:cNvPr>
            <p:cNvSpPr txBox="1"/>
            <p:nvPr/>
          </p:nvSpPr>
          <p:spPr>
            <a:xfrm>
              <a:off x="2521359" y="2162161"/>
              <a:ext cx="4709653" cy="14639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CỦNG CỐ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BÀI HỌC</a:t>
              </a:r>
            </a:p>
          </p:txBody>
        </p:sp>
      </p:grpSp>
      <p:sp>
        <p:nvSpPr>
          <p:cNvPr id="84" name="Freeform: Shape 24"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08593DC-8B12-4BC6-9400-D4C72A549011}"/>
              </a:ext>
            </a:extLst>
          </p:cNvPr>
          <p:cNvSpPr/>
          <p:nvPr/>
        </p:nvSpPr>
        <p:spPr>
          <a:xfrm>
            <a:off x="735611" y="4914291"/>
            <a:ext cx="906132" cy="504283"/>
          </a:xfrm>
          <a:custGeom>
            <a:avLst/>
            <a:gdLst>
              <a:gd name="connsiteX0" fmla="*/ 9836 w 1095375"/>
              <a:gd name="connsiteY0" fmla="*/ 399874 h 609600"/>
              <a:gd name="connsiteX1" fmla="*/ 926141 w 1095375"/>
              <a:gd name="connsiteY1" fmla="*/ 449404 h 609600"/>
              <a:gd name="connsiteX2" fmla="*/ 606101 w 1095375"/>
              <a:gd name="connsiteY2" fmla="*/ 102694 h 609600"/>
              <a:gd name="connsiteX3" fmla="*/ 9836 w 1095375"/>
              <a:gd name="connsiteY3" fmla="*/ 399874 h 609600"/>
            </a:gdLst>
            <a:ahLst/>
            <a:cxnLst>
              <a:cxn ang="0">
                <a:pos x="connsiteX0" y="connsiteY0"/>
              </a:cxn>
              <a:cxn ang="0">
                <a:pos x="connsiteX1" y="connsiteY1"/>
              </a:cxn>
              <a:cxn ang="0">
                <a:pos x="connsiteX2" y="connsiteY2"/>
              </a:cxn>
              <a:cxn ang="0">
                <a:pos x="connsiteX3" y="connsiteY3"/>
              </a:cxn>
            </a:cxnLst>
            <a:rect l="l" t="t" r="r" b="b"/>
            <a:pathLst>
              <a:path w="1095375" h="609600">
                <a:moveTo>
                  <a:pt x="9836" y="399874"/>
                </a:moveTo>
                <a:cubicBezTo>
                  <a:pt x="-81604" y="551322"/>
                  <a:pt x="483229" y="769444"/>
                  <a:pt x="926141" y="449404"/>
                </a:cubicBezTo>
                <a:cubicBezTo>
                  <a:pt x="1332859" y="156034"/>
                  <a:pt x="949001" y="-170674"/>
                  <a:pt x="606101" y="102694"/>
                </a:cubicBezTo>
                <a:cubicBezTo>
                  <a:pt x="263201" y="377014"/>
                  <a:pt x="70796" y="297957"/>
                  <a:pt x="9836" y="399874"/>
                </a:cubicBezTo>
                <a:close/>
              </a:path>
            </a:pathLst>
          </a:custGeom>
          <a:solidFill>
            <a:srgbClr val="B0D1CA">
              <a:alpha val="41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nvGrpSpPr>
          <p:cNvPr id="86" name="Group 3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2162AF8-8880-4541-B7C4-207BCD4EDC16}"/>
              </a:ext>
            </a:extLst>
          </p:cNvPr>
          <p:cNvGrpSpPr/>
          <p:nvPr/>
        </p:nvGrpSpPr>
        <p:grpSpPr>
          <a:xfrm>
            <a:off x="3742588" y="1138155"/>
            <a:ext cx="4706824" cy="520042"/>
            <a:chOff x="3730420" y="1138155"/>
            <a:chExt cx="4706824" cy="520042"/>
          </a:xfrm>
        </p:grpSpPr>
        <p:grpSp>
          <p:nvGrpSpPr>
            <p:cNvPr id="87" name="Group 26">
              <a:extLst>
                <a:ext uri="{FF2B5EF4-FFF2-40B4-BE49-F238E27FC236}">
                  <a16:creationId xmlns:a16="http://schemas.microsoft.com/office/drawing/2014/main" id="{0E81F5A6-8061-42A6-AE2E-D6B4BCF1B977}"/>
                </a:ext>
              </a:extLst>
            </p:cNvPr>
            <p:cNvGrpSpPr/>
            <p:nvPr/>
          </p:nvGrpSpPr>
          <p:grpSpPr>
            <a:xfrm>
              <a:off x="3730420" y="1138155"/>
              <a:ext cx="401524" cy="520042"/>
              <a:chOff x="3730420" y="1177977"/>
              <a:chExt cx="401524" cy="520042"/>
            </a:xfrm>
          </p:grpSpPr>
          <p:sp>
            <p:nvSpPr>
              <p:cNvPr id="91" name="Freeform: Shape 22">
                <a:extLst>
                  <a:ext uri="{FF2B5EF4-FFF2-40B4-BE49-F238E27FC236}">
                    <a16:creationId xmlns:a16="http://schemas.microsoft.com/office/drawing/2014/main" id="{C32DB3EB-68C5-4941-9571-694161447F60}"/>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2" name="Freeform: Shape 23">
                <a:extLst>
                  <a:ext uri="{FF2B5EF4-FFF2-40B4-BE49-F238E27FC236}">
                    <a16:creationId xmlns:a16="http://schemas.microsoft.com/office/drawing/2014/main" id="{3895F8F5-2F44-4B83-BFFA-49475D676DF7}"/>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nvGrpSpPr>
            <p:cNvPr id="88" name="Group 27">
              <a:extLst>
                <a:ext uri="{FF2B5EF4-FFF2-40B4-BE49-F238E27FC236}">
                  <a16:creationId xmlns:a16="http://schemas.microsoft.com/office/drawing/2014/main" id="{305CDB61-6DDD-49AE-8696-8B1BCC6BA0B9}"/>
                </a:ext>
              </a:extLst>
            </p:cNvPr>
            <p:cNvGrpSpPr/>
            <p:nvPr/>
          </p:nvGrpSpPr>
          <p:grpSpPr>
            <a:xfrm rot="10800000">
              <a:off x="8035720" y="1138155"/>
              <a:ext cx="401524" cy="520042"/>
              <a:chOff x="3730420" y="1177977"/>
              <a:chExt cx="401524" cy="520042"/>
            </a:xfrm>
          </p:grpSpPr>
          <p:sp>
            <p:nvSpPr>
              <p:cNvPr id="89" name="Freeform: Shape 28">
                <a:extLst>
                  <a:ext uri="{FF2B5EF4-FFF2-40B4-BE49-F238E27FC236}">
                    <a16:creationId xmlns:a16="http://schemas.microsoft.com/office/drawing/2014/main" id="{13B70AA4-6673-4C3F-B270-2897BABEFFBF}"/>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0" name="Freeform: Shape 29">
                <a:extLst>
                  <a:ext uri="{FF2B5EF4-FFF2-40B4-BE49-F238E27FC236}">
                    <a16:creationId xmlns:a16="http://schemas.microsoft.com/office/drawing/2014/main" id="{8F0DF370-7478-4D0A-BE7F-268E369F2904}"/>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grpSp>
        <p:nvGrpSpPr>
          <p:cNvPr id="93"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AA0B6FEE-EE96-4254-A3A0-D914F2CA33AD}"/>
              </a:ext>
            </a:extLst>
          </p:cNvPr>
          <p:cNvGrpSpPr/>
          <p:nvPr/>
        </p:nvGrpSpPr>
        <p:grpSpPr>
          <a:xfrm>
            <a:off x="1312912" y="3132482"/>
            <a:ext cx="354681" cy="296531"/>
            <a:chOff x="356813" y="4730723"/>
            <a:chExt cx="244804" cy="204668"/>
          </a:xfrm>
          <a:solidFill>
            <a:schemeClr val="accent2">
              <a:lumMod val="40000"/>
              <a:lumOff val="60000"/>
            </a:schemeClr>
          </a:solidFill>
        </p:grpSpPr>
        <p:sp>
          <p:nvSpPr>
            <p:cNvPr id="94" name="Freeform: Shape 32">
              <a:extLst>
                <a:ext uri="{FF2B5EF4-FFF2-40B4-BE49-F238E27FC236}">
                  <a16:creationId xmlns:a16="http://schemas.microsoft.com/office/drawing/2014/main" id="{D679180C-74FA-489F-998C-0F2DD1B44672}"/>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5" name="Freeform: Shape 33">
              <a:extLst>
                <a:ext uri="{FF2B5EF4-FFF2-40B4-BE49-F238E27FC236}">
                  <a16:creationId xmlns:a16="http://schemas.microsoft.com/office/drawing/2014/main" id="{ACA5A7AB-E6DB-4EEE-BAB0-A8261FE5B680}"/>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
        <p:nvSpPr>
          <p:cNvPr id="96" name="Freeform 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7DA8C126-7B3E-4479-A204-953D730E0C47}"/>
              </a:ext>
            </a:extLst>
          </p:cNvPr>
          <p:cNvSpPr>
            <a:spLocks/>
          </p:cNvSpPr>
          <p:nvPr/>
        </p:nvSpPr>
        <p:spPr bwMode="auto">
          <a:xfrm>
            <a:off x="305843" y="3803041"/>
            <a:ext cx="1287463" cy="1111250"/>
          </a:xfrm>
          <a:custGeom>
            <a:avLst/>
            <a:gdLst>
              <a:gd name="T0" fmla="*/ 2 w 341"/>
              <a:gd name="T1" fmla="*/ 137 h 295"/>
              <a:gd name="T2" fmla="*/ 49 w 341"/>
              <a:gd name="T3" fmla="*/ 24 h 295"/>
              <a:gd name="T4" fmla="*/ 139 w 341"/>
              <a:gd name="T5" fmla="*/ 56 h 295"/>
              <a:gd name="T6" fmla="*/ 217 w 341"/>
              <a:gd name="T7" fmla="*/ 140 h 295"/>
              <a:gd name="T8" fmla="*/ 300 w 341"/>
              <a:gd name="T9" fmla="*/ 187 h 295"/>
              <a:gd name="T10" fmla="*/ 225 w 341"/>
              <a:gd name="T11" fmla="*/ 284 h 295"/>
              <a:gd name="T12" fmla="*/ 77 w 341"/>
              <a:gd name="T13" fmla="*/ 285 h 295"/>
              <a:gd name="T14" fmla="*/ 7 w 341"/>
              <a:gd name="T15" fmla="*/ 222 h 295"/>
              <a:gd name="T16" fmla="*/ 2 w 341"/>
              <a:gd name="T17" fmla="*/ 13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95">
                <a:moveTo>
                  <a:pt x="2" y="137"/>
                </a:moveTo>
                <a:cubicBezTo>
                  <a:pt x="7" y="97"/>
                  <a:pt x="12" y="48"/>
                  <a:pt x="49" y="24"/>
                </a:cubicBezTo>
                <a:cubicBezTo>
                  <a:pt x="86" y="0"/>
                  <a:pt x="120" y="22"/>
                  <a:pt x="139" y="56"/>
                </a:cubicBezTo>
                <a:cubicBezTo>
                  <a:pt x="160" y="91"/>
                  <a:pt x="179" y="121"/>
                  <a:pt x="217" y="140"/>
                </a:cubicBezTo>
                <a:cubicBezTo>
                  <a:pt x="245" y="153"/>
                  <a:pt x="280" y="161"/>
                  <a:pt x="300" y="187"/>
                </a:cubicBezTo>
                <a:cubicBezTo>
                  <a:pt x="341" y="244"/>
                  <a:pt x="270" y="276"/>
                  <a:pt x="225" y="284"/>
                </a:cubicBezTo>
                <a:cubicBezTo>
                  <a:pt x="177" y="292"/>
                  <a:pt x="124" y="295"/>
                  <a:pt x="77" y="285"/>
                </a:cubicBezTo>
                <a:cubicBezTo>
                  <a:pt x="38" y="277"/>
                  <a:pt x="15" y="263"/>
                  <a:pt x="7" y="222"/>
                </a:cubicBezTo>
                <a:cubicBezTo>
                  <a:pt x="2" y="195"/>
                  <a:pt x="0" y="165"/>
                  <a:pt x="2" y="137"/>
                </a:cubicBezTo>
                <a:close/>
              </a:path>
            </a:pathLst>
          </a:custGeom>
          <a:solidFill>
            <a:srgbClr val="B2CFDF"/>
          </a:solidFill>
          <a:ln>
            <a:noFill/>
          </a:ln>
        </p:spPr>
        <p:txBody>
          <a:bodyPr vert="horz" wrap="square" lIns="91440" tIns="45720" rIns="91440" bIns="45720" numCol="1" anchor="t" anchorCtr="0" compatLnSpc="1">
            <a:prstTxWarp prst="textNoShape">
              <a:avLst/>
            </a:prstTxWarp>
          </a:bodyPr>
          <a:lstStyle/>
          <a:p>
            <a:endParaRPr lang="zh-CN" altLang="en-US">
              <a:solidFill>
                <a:srgbClr val="2E3949"/>
              </a:solidFill>
              <a:cs typeface="+mn-ea"/>
              <a:sym typeface="+mn-lt"/>
            </a:endParaRPr>
          </a:p>
        </p:txBody>
      </p:sp>
      <p:sp>
        <p:nvSpPr>
          <p:cNvPr id="97"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0E9E3FF-D69C-448A-8DD7-AD6B138CA367}"/>
              </a:ext>
            </a:extLst>
          </p:cNvPr>
          <p:cNvSpPr>
            <a:spLocks/>
          </p:cNvSpPr>
          <p:nvPr/>
        </p:nvSpPr>
        <p:spPr bwMode="auto">
          <a:xfrm>
            <a:off x="2229103" y="1279984"/>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8"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38CE73BD-51CE-40B5-96B7-1270CD99B17F}"/>
              </a:ext>
            </a:extLst>
          </p:cNvPr>
          <p:cNvSpPr>
            <a:spLocks noEditPoints="1"/>
          </p:cNvSpPr>
          <p:nvPr/>
        </p:nvSpPr>
        <p:spPr bwMode="auto">
          <a:xfrm rot="3509363">
            <a:off x="9175518" y="3120846"/>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3949"/>
              </a:solidFill>
              <a:effectLst/>
              <a:uLnTx/>
              <a:uFillTx/>
              <a:cs typeface="+mn-ea"/>
              <a:sym typeface="+mn-lt"/>
            </a:endParaRPr>
          </a:p>
        </p:txBody>
      </p:sp>
      <p:sp>
        <p:nvSpPr>
          <p:cNvPr id="40" name="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5855829"/>
            <a:ext cx="12192000" cy="1002171"/>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14:cNvPr>
              <p14:cNvContentPartPr/>
              <p14:nvPr/>
            </p14:nvContentPartPr>
            <p14:xfrm>
              <a:off x="0" y="6073833"/>
              <a:ext cx="12750480" cy="1372680"/>
            </p14:xfrm>
          </p:contentPart>
        </mc:Choice>
        <mc:Fallback xmlns="">
          <p:pic>
            <p:nvPicPr>
              <p: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cNvPr>
              <p:cNvPicPr/>
              <p:nvPr/>
            </p:nvPicPr>
            <p:blipFill>
              <a:blip r:embed="rId3"/>
              <a:stretch>
                <a:fillRect/>
              </a:stretch>
            </p:blipFill>
            <p:spPr>
              <a:xfrm>
                <a:off x="-9360" y="6064473"/>
                <a:ext cx="12769199" cy="1391400"/>
              </a:xfrm>
              <a:prstGeom prst="rect">
                <a:avLst/>
              </a:prstGeom>
            </p:spPr>
          </p:pic>
        </mc:Fallback>
      </mc:AlternateContent>
      <p:sp>
        <p:nvSpPr>
          <p:cNvPr id="32" name="Freeform 1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53ECD341-F835-4E20-9FE7-13E8E461A7DF}"/>
              </a:ext>
            </a:extLst>
          </p:cNvPr>
          <p:cNvSpPr>
            <a:spLocks noEditPoints="1"/>
          </p:cNvSpPr>
          <p:nvPr/>
        </p:nvSpPr>
        <p:spPr bwMode="auto">
          <a:xfrm>
            <a:off x="3049080" y="5557720"/>
            <a:ext cx="282041" cy="263991"/>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3" name="3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21F71BA-87B9-41C3-90FB-DEF70F4FE6BA}"/>
              </a:ext>
            </a:extLst>
          </p:cNvPr>
          <p:cNvSpPr txBox="1"/>
          <p:nvPr/>
        </p:nvSpPr>
        <p:spPr>
          <a:xfrm>
            <a:off x="3392706" y="5520438"/>
            <a:ext cx="1319592" cy="338554"/>
          </a:xfrm>
          <a:prstGeom prst="rect">
            <a:avLst/>
          </a:prstGeom>
          <a:noFill/>
        </p:spPr>
        <p:txBody>
          <a:bodyPr wrap="none" rtlCol="0">
            <a:spAutoFit/>
          </a:bodyPr>
          <a:lstStyle/>
          <a:p>
            <a:r>
              <a:rPr lang="en-US" altLang="zh-CN" sz="1600" dirty="0">
                <a:solidFill>
                  <a:srgbClr val="75A8C5"/>
                </a:solidFill>
                <a:cs typeface="+mn-ea"/>
                <a:sym typeface="+mn-lt"/>
              </a:rPr>
              <a:t>094 662 2429</a:t>
            </a:r>
            <a:endParaRPr lang="zh-CN" altLang="en-US" sz="1600" dirty="0">
              <a:solidFill>
                <a:srgbClr val="75A8C5"/>
              </a:solidFill>
              <a:cs typeface="+mn-ea"/>
              <a:sym typeface="+mn-lt"/>
            </a:endParaRPr>
          </a:p>
        </p:txBody>
      </p:sp>
      <p:sp>
        <p:nvSpPr>
          <p:cNvPr id="38" name="Freeform 1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F8DAAE2A-5055-464E-A3EF-2B0D05880B40}"/>
              </a:ext>
            </a:extLst>
          </p:cNvPr>
          <p:cNvSpPr>
            <a:spLocks noEditPoints="1"/>
          </p:cNvSpPr>
          <p:nvPr/>
        </p:nvSpPr>
        <p:spPr bwMode="auto">
          <a:xfrm>
            <a:off x="5119840" y="5554495"/>
            <a:ext cx="270440" cy="270440"/>
          </a:xfrm>
          <a:custGeom>
            <a:avLst/>
            <a:gdLst>
              <a:gd name="T0" fmla="*/ 683 w 3405"/>
              <a:gd name="T1" fmla="*/ 1266 h 3405"/>
              <a:gd name="T2" fmla="*/ 694 w 3405"/>
              <a:gd name="T3" fmla="*/ 2293 h 3405"/>
              <a:gd name="T4" fmla="*/ 747 w 3405"/>
              <a:gd name="T5" fmla="*/ 2369 h 3405"/>
              <a:gd name="T6" fmla="*/ 832 w 3405"/>
              <a:gd name="T7" fmla="*/ 2410 h 3405"/>
              <a:gd name="T8" fmla="*/ 2573 w 3405"/>
              <a:gd name="T9" fmla="*/ 2410 h 3405"/>
              <a:gd name="T10" fmla="*/ 2658 w 3405"/>
              <a:gd name="T11" fmla="*/ 2369 h 3405"/>
              <a:gd name="T12" fmla="*/ 2711 w 3405"/>
              <a:gd name="T13" fmla="*/ 2293 h 3405"/>
              <a:gd name="T14" fmla="*/ 2722 w 3405"/>
              <a:gd name="T15" fmla="*/ 2230 h 3405"/>
              <a:gd name="T16" fmla="*/ 2720 w 3405"/>
              <a:gd name="T17" fmla="*/ 1235 h 3405"/>
              <a:gd name="T18" fmla="*/ 1749 w 3405"/>
              <a:gd name="T19" fmla="*/ 1840 h 3405"/>
              <a:gd name="T20" fmla="*/ 1703 w 3405"/>
              <a:gd name="T21" fmla="*/ 1851 h 3405"/>
              <a:gd name="T22" fmla="*/ 1677 w 3405"/>
              <a:gd name="T23" fmla="*/ 1848 h 3405"/>
              <a:gd name="T24" fmla="*/ 1648 w 3405"/>
              <a:gd name="T25" fmla="*/ 1835 h 3405"/>
              <a:gd name="T26" fmla="*/ 695 w 3405"/>
              <a:gd name="T27" fmla="*/ 1227 h 3405"/>
              <a:gd name="T28" fmla="*/ 1701 w 3405"/>
              <a:gd name="T29" fmla="*/ 0 h 3405"/>
              <a:gd name="T30" fmla="*/ 2008 w 3405"/>
              <a:gd name="T31" fmla="*/ 28 h 3405"/>
              <a:gd name="T32" fmla="*/ 2296 w 3405"/>
              <a:gd name="T33" fmla="*/ 107 h 3405"/>
              <a:gd name="T34" fmla="*/ 2562 w 3405"/>
              <a:gd name="T35" fmla="*/ 232 h 3405"/>
              <a:gd name="T36" fmla="*/ 2800 w 3405"/>
              <a:gd name="T37" fmla="*/ 400 h 3405"/>
              <a:gd name="T38" fmla="*/ 3005 w 3405"/>
              <a:gd name="T39" fmla="*/ 606 h 3405"/>
              <a:gd name="T40" fmla="*/ 3173 w 3405"/>
              <a:gd name="T41" fmla="*/ 844 h 3405"/>
              <a:gd name="T42" fmla="*/ 3298 w 3405"/>
              <a:gd name="T43" fmla="*/ 1109 h 3405"/>
              <a:gd name="T44" fmla="*/ 3378 w 3405"/>
              <a:gd name="T45" fmla="*/ 1397 h 3405"/>
              <a:gd name="T46" fmla="*/ 3405 w 3405"/>
              <a:gd name="T47" fmla="*/ 1703 h 3405"/>
              <a:gd name="T48" fmla="*/ 3378 w 3405"/>
              <a:gd name="T49" fmla="*/ 2008 h 3405"/>
              <a:gd name="T50" fmla="*/ 3298 w 3405"/>
              <a:gd name="T51" fmla="*/ 2297 h 3405"/>
              <a:gd name="T52" fmla="*/ 3173 w 3405"/>
              <a:gd name="T53" fmla="*/ 2562 h 3405"/>
              <a:gd name="T54" fmla="*/ 3005 w 3405"/>
              <a:gd name="T55" fmla="*/ 2800 h 3405"/>
              <a:gd name="T56" fmla="*/ 2800 w 3405"/>
              <a:gd name="T57" fmla="*/ 3005 h 3405"/>
              <a:gd name="T58" fmla="*/ 2562 w 3405"/>
              <a:gd name="T59" fmla="*/ 3173 h 3405"/>
              <a:gd name="T60" fmla="*/ 2296 w 3405"/>
              <a:gd name="T61" fmla="*/ 3299 h 3405"/>
              <a:gd name="T62" fmla="*/ 2008 w 3405"/>
              <a:gd name="T63" fmla="*/ 3379 h 3405"/>
              <a:gd name="T64" fmla="*/ 1701 w 3405"/>
              <a:gd name="T65" fmla="*/ 3405 h 3405"/>
              <a:gd name="T66" fmla="*/ 1397 w 3405"/>
              <a:gd name="T67" fmla="*/ 3379 h 3405"/>
              <a:gd name="T68" fmla="*/ 1109 w 3405"/>
              <a:gd name="T69" fmla="*/ 3299 h 3405"/>
              <a:gd name="T70" fmla="*/ 843 w 3405"/>
              <a:gd name="T71" fmla="*/ 3173 h 3405"/>
              <a:gd name="T72" fmla="*/ 605 w 3405"/>
              <a:gd name="T73" fmla="*/ 3005 h 3405"/>
              <a:gd name="T74" fmla="*/ 400 w 3405"/>
              <a:gd name="T75" fmla="*/ 2800 h 3405"/>
              <a:gd name="T76" fmla="*/ 232 w 3405"/>
              <a:gd name="T77" fmla="*/ 2562 h 3405"/>
              <a:gd name="T78" fmla="*/ 107 w 3405"/>
              <a:gd name="T79" fmla="*/ 2297 h 3405"/>
              <a:gd name="T80" fmla="*/ 27 w 3405"/>
              <a:gd name="T81" fmla="*/ 2008 h 3405"/>
              <a:gd name="T82" fmla="*/ 0 w 3405"/>
              <a:gd name="T83" fmla="*/ 1703 h 3405"/>
              <a:gd name="T84" fmla="*/ 27 w 3405"/>
              <a:gd name="T85" fmla="*/ 1397 h 3405"/>
              <a:gd name="T86" fmla="*/ 107 w 3405"/>
              <a:gd name="T87" fmla="*/ 1109 h 3405"/>
              <a:gd name="T88" fmla="*/ 232 w 3405"/>
              <a:gd name="T89" fmla="*/ 844 h 3405"/>
              <a:gd name="T90" fmla="*/ 400 w 3405"/>
              <a:gd name="T91" fmla="*/ 606 h 3405"/>
              <a:gd name="T92" fmla="*/ 605 w 3405"/>
              <a:gd name="T93" fmla="*/ 400 h 3405"/>
              <a:gd name="T94" fmla="*/ 843 w 3405"/>
              <a:gd name="T95" fmla="*/ 232 h 3405"/>
              <a:gd name="T96" fmla="*/ 1109 w 3405"/>
              <a:gd name="T97" fmla="*/ 107 h 3405"/>
              <a:gd name="T98" fmla="*/ 1397 w 3405"/>
              <a:gd name="T99" fmla="*/ 28 h 3405"/>
              <a:gd name="T100" fmla="*/ 1701 w 3405"/>
              <a:gd name="T101" fmla="*/ 0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5" h="3405">
                <a:moveTo>
                  <a:pt x="685" y="1235"/>
                </a:moveTo>
                <a:lnTo>
                  <a:pt x="683" y="1251"/>
                </a:lnTo>
                <a:lnTo>
                  <a:pt x="683" y="1266"/>
                </a:lnTo>
                <a:lnTo>
                  <a:pt x="683" y="2230"/>
                </a:lnTo>
                <a:lnTo>
                  <a:pt x="685" y="2262"/>
                </a:lnTo>
                <a:lnTo>
                  <a:pt x="694" y="2293"/>
                </a:lnTo>
                <a:lnTo>
                  <a:pt x="708" y="2322"/>
                </a:lnTo>
                <a:lnTo>
                  <a:pt x="725" y="2347"/>
                </a:lnTo>
                <a:lnTo>
                  <a:pt x="747" y="2369"/>
                </a:lnTo>
                <a:lnTo>
                  <a:pt x="773" y="2388"/>
                </a:lnTo>
                <a:lnTo>
                  <a:pt x="801" y="2401"/>
                </a:lnTo>
                <a:lnTo>
                  <a:pt x="832" y="2410"/>
                </a:lnTo>
                <a:lnTo>
                  <a:pt x="865" y="2413"/>
                </a:lnTo>
                <a:lnTo>
                  <a:pt x="2540" y="2413"/>
                </a:lnTo>
                <a:lnTo>
                  <a:pt x="2573" y="2410"/>
                </a:lnTo>
                <a:lnTo>
                  <a:pt x="2604" y="2401"/>
                </a:lnTo>
                <a:lnTo>
                  <a:pt x="2632" y="2388"/>
                </a:lnTo>
                <a:lnTo>
                  <a:pt x="2658" y="2369"/>
                </a:lnTo>
                <a:lnTo>
                  <a:pt x="2680" y="2347"/>
                </a:lnTo>
                <a:lnTo>
                  <a:pt x="2697" y="2322"/>
                </a:lnTo>
                <a:lnTo>
                  <a:pt x="2711" y="2293"/>
                </a:lnTo>
                <a:lnTo>
                  <a:pt x="2720" y="2262"/>
                </a:lnTo>
                <a:lnTo>
                  <a:pt x="2722" y="2230"/>
                </a:lnTo>
                <a:lnTo>
                  <a:pt x="2722" y="2230"/>
                </a:lnTo>
                <a:lnTo>
                  <a:pt x="2722" y="1266"/>
                </a:lnTo>
                <a:lnTo>
                  <a:pt x="2722" y="1251"/>
                </a:lnTo>
                <a:lnTo>
                  <a:pt x="2720" y="1235"/>
                </a:lnTo>
                <a:lnTo>
                  <a:pt x="1757" y="1835"/>
                </a:lnTo>
                <a:lnTo>
                  <a:pt x="1753" y="1837"/>
                </a:lnTo>
                <a:lnTo>
                  <a:pt x="1749" y="1840"/>
                </a:lnTo>
                <a:lnTo>
                  <a:pt x="1728" y="1848"/>
                </a:lnTo>
                <a:lnTo>
                  <a:pt x="1726" y="1848"/>
                </a:lnTo>
                <a:lnTo>
                  <a:pt x="1703" y="1851"/>
                </a:lnTo>
                <a:lnTo>
                  <a:pt x="1701" y="1851"/>
                </a:lnTo>
                <a:lnTo>
                  <a:pt x="1679" y="1848"/>
                </a:lnTo>
                <a:lnTo>
                  <a:pt x="1677" y="1848"/>
                </a:lnTo>
                <a:lnTo>
                  <a:pt x="1656" y="1840"/>
                </a:lnTo>
                <a:lnTo>
                  <a:pt x="1652" y="1837"/>
                </a:lnTo>
                <a:lnTo>
                  <a:pt x="1648" y="1835"/>
                </a:lnTo>
                <a:lnTo>
                  <a:pt x="685" y="1235"/>
                </a:lnTo>
                <a:close/>
                <a:moveTo>
                  <a:pt x="1703" y="598"/>
                </a:moveTo>
                <a:lnTo>
                  <a:pt x="695" y="1227"/>
                </a:lnTo>
                <a:lnTo>
                  <a:pt x="2710" y="1227"/>
                </a:lnTo>
                <a:lnTo>
                  <a:pt x="1703" y="598"/>
                </a:lnTo>
                <a:close/>
                <a:moveTo>
                  <a:pt x="1701" y="0"/>
                </a:moveTo>
                <a:lnTo>
                  <a:pt x="1806" y="3"/>
                </a:lnTo>
                <a:lnTo>
                  <a:pt x="1909" y="12"/>
                </a:lnTo>
                <a:lnTo>
                  <a:pt x="2008" y="28"/>
                </a:lnTo>
                <a:lnTo>
                  <a:pt x="2107" y="49"/>
                </a:lnTo>
                <a:lnTo>
                  <a:pt x="2203" y="75"/>
                </a:lnTo>
                <a:lnTo>
                  <a:pt x="2296" y="107"/>
                </a:lnTo>
                <a:lnTo>
                  <a:pt x="2387" y="144"/>
                </a:lnTo>
                <a:lnTo>
                  <a:pt x="2477" y="186"/>
                </a:lnTo>
                <a:lnTo>
                  <a:pt x="2562" y="232"/>
                </a:lnTo>
                <a:lnTo>
                  <a:pt x="2644" y="284"/>
                </a:lnTo>
                <a:lnTo>
                  <a:pt x="2723" y="340"/>
                </a:lnTo>
                <a:lnTo>
                  <a:pt x="2800" y="400"/>
                </a:lnTo>
                <a:lnTo>
                  <a:pt x="2871" y="465"/>
                </a:lnTo>
                <a:lnTo>
                  <a:pt x="2940" y="534"/>
                </a:lnTo>
                <a:lnTo>
                  <a:pt x="3005" y="606"/>
                </a:lnTo>
                <a:lnTo>
                  <a:pt x="3065" y="682"/>
                </a:lnTo>
                <a:lnTo>
                  <a:pt x="3121" y="761"/>
                </a:lnTo>
                <a:lnTo>
                  <a:pt x="3173" y="844"/>
                </a:lnTo>
                <a:lnTo>
                  <a:pt x="3220" y="929"/>
                </a:lnTo>
                <a:lnTo>
                  <a:pt x="3262" y="1018"/>
                </a:lnTo>
                <a:lnTo>
                  <a:pt x="3298" y="1109"/>
                </a:lnTo>
                <a:lnTo>
                  <a:pt x="3330" y="1202"/>
                </a:lnTo>
                <a:lnTo>
                  <a:pt x="3356" y="1299"/>
                </a:lnTo>
                <a:lnTo>
                  <a:pt x="3378" y="1397"/>
                </a:lnTo>
                <a:lnTo>
                  <a:pt x="3393" y="1498"/>
                </a:lnTo>
                <a:lnTo>
                  <a:pt x="3402" y="1599"/>
                </a:lnTo>
                <a:lnTo>
                  <a:pt x="3405" y="1703"/>
                </a:lnTo>
                <a:lnTo>
                  <a:pt x="3402" y="1806"/>
                </a:lnTo>
                <a:lnTo>
                  <a:pt x="3393" y="1909"/>
                </a:lnTo>
                <a:lnTo>
                  <a:pt x="3378" y="2008"/>
                </a:lnTo>
                <a:lnTo>
                  <a:pt x="3356" y="2107"/>
                </a:lnTo>
                <a:lnTo>
                  <a:pt x="3330" y="2203"/>
                </a:lnTo>
                <a:lnTo>
                  <a:pt x="3298" y="2297"/>
                </a:lnTo>
                <a:lnTo>
                  <a:pt x="3262" y="2388"/>
                </a:lnTo>
                <a:lnTo>
                  <a:pt x="3220" y="2477"/>
                </a:lnTo>
                <a:lnTo>
                  <a:pt x="3173" y="2562"/>
                </a:lnTo>
                <a:lnTo>
                  <a:pt x="3121" y="2645"/>
                </a:lnTo>
                <a:lnTo>
                  <a:pt x="3065" y="2725"/>
                </a:lnTo>
                <a:lnTo>
                  <a:pt x="3005" y="2800"/>
                </a:lnTo>
                <a:lnTo>
                  <a:pt x="2940" y="2872"/>
                </a:lnTo>
                <a:lnTo>
                  <a:pt x="2871" y="2941"/>
                </a:lnTo>
                <a:lnTo>
                  <a:pt x="2800" y="3005"/>
                </a:lnTo>
                <a:lnTo>
                  <a:pt x="2723" y="3066"/>
                </a:lnTo>
                <a:lnTo>
                  <a:pt x="2644" y="3122"/>
                </a:lnTo>
                <a:lnTo>
                  <a:pt x="2562" y="3173"/>
                </a:lnTo>
                <a:lnTo>
                  <a:pt x="2477" y="3220"/>
                </a:lnTo>
                <a:lnTo>
                  <a:pt x="2387" y="3262"/>
                </a:lnTo>
                <a:lnTo>
                  <a:pt x="2296" y="3299"/>
                </a:lnTo>
                <a:lnTo>
                  <a:pt x="2203" y="3331"/>
                </a:lnTo>
                <a:lnTo>
                  <a:pt x="2107" y="3358"/>
                </a:lnTo>
                <a:lnTo>
                  <a:pt x="2008" y="3379"/>
                </a:lnTo>
                <a:lnTo>
                  <a:pt x="1909" y="3393"/>
                </a:lnTo>
                <a:lnTo>
                  <a:pt x="1806" y="3402"/>
                </a:lnTo>
                <a:lnTo>
                  <a:pt x="1701" y="3405"/>
                </a:lnTo>
                <a:lnTo>
                  <a:pt x="1599" y="3402"/>
                </a:lnTo>
                <a:lnTo>
                  <a:pt x="1496" y="3393"/>
                </a:lnTo>
                <a:lnTo>
                  <a:pt x="1397" y="3379"/>
                </a:lnTo>
                <a:lnTo>
                  <a:pt x="1298" y="3358"/>
                </a:lnTo>
                <a:lnTo>
                  <a:pt x="1202" y="3331"/>
                </a:lnTo>
                <a:lnTo>
                  <a:pt x="1109" y="3299"/>
                </a:lnTo>
                <a:lnTo>
                  <a:pt x="1018" y="3262"/>
                </a:lnTo>
                <a:lnTo>
                  <a:pt x="928" y="3220"/>
                </a:lnTo>
                <a:lnTo>
                  <a:pt x="843" y="3173"/>
                </a:lnTo>
                <a:lnTo>
                  <a:pt x="761" y="3122"/>
                </a:lnTo>
                <a:lnTo>
                  <a:pt x="682" y="3066"/>
                </a:lnTo>
                <a:lnTo>
                  <a:pt x="605" y="3005"/>
                </a:lnTo>
                <a:lnTo>
                  <a:pt x="534" y="2941"/>
                </a:lnTo>
                <a:lnTo>
                  <a:pt x="465" y="2872"/>
                </a:lnTo>
                <a:lnTo>
                  <a:pt x="400" y="2800"/>
                </a:lnTo>
                <a:lnTo>
                  <a:pt x="340" y="2725"/>
                </a:lnTo>
                <a:lnTo>
                  <a:pt x="284" y="2645"/>
                </a:lnTo>
                <a:lnTo>
                  <a:pt x="232" y="2562"/>
                </a:lnTo>
                <a:lnTo>
                  <a:pt x="185" y="2477"/>
                </a:lnTo>
                <a:lnTo>
                  <a:pt x="143" y="2388"/>
                </a:lnTo>
                <a:lnTo>
                  <a:pt x="107" y="2297"/>
                </a:lnTo>
                <a:lnTo>
                  <a:pt x="75" y="2203"/>
                </a:lnTo>
                <a:lnTo>
                  <a:pt x="48" y="2107"/>
                </a:lnTo>
                <a:lnTo>
                  <a:pt x="27" y="2008"/>
                </a:lnTo>
                <a:lnTo>
                  <a:pt x="12" y="1909"/>
                </a:lnTo>
                <a:lnTo>
                  <a:pt x="3" y="1806"/>
                </a:lnTo>
                <a:lnTo>
                  <a:pt x="0" y="1703"/>
                </a:lnTo>
                <a:lnTo>
                  <a:pt x="3" y="1599"/>
                </a:lnTo>
                <a:lnTo>
                  <a:pt x="12" y="1498"/>
                </a:lnTo>
                <a:lnTo>
                  <a:pt x="27" y="1397"/>
                </a:lnTo>
                <a:lnTo>
                  <a:pt x="48" y="1299"/>
                </a:lnTo>
                <a:lnTo>
                  <a:pt x="75" y="1202"/>
                </a:lnTo>
                <a:lnTo>
                  <a:pt x="107" y="1109"/>
                </a:lnTo>
                <a:lnTo>
                  <a:pt x="143" y="1018"/>
                </a:lnTo>
                <a:lnTo>
                  <a:pt x="185" y="929"/>
                </a:lnTo>
                <a:lnTo>
                  <a:pt x="232" y="844"/>
                </a:lnTo>
                <a:lnTo>
                  <a:pt x="284" y="761"/>
                </a:lnTo>
                <a:lnTo>
                  <a:pt x="340" y="682"/>
                </a:lnTo>
                <a:lnTo>
                  <a:pt x="400" y="606"/>
                </a:lnTo>
                <a:lnTo>
                  <a:pt x="465" y="534"/>
                </a:lnTo>
                <a:lnTo>
                  <a:pt x="534" y="465"/>
                </a:lnTo>
                <a:lnTo>
                  <a:pt x="605" y="400"/>
                </a:lnTo>
                <a:lnTo>
                  <a:pt x="682" y="340"/>
                </a:lnTo>
                <a:lnTo>
                  <a:pt x="761" y="284"/>
                </a:lnTo>
                <a:lnTo>
                  <a:pt x="843" y="232"/>
                </a:lnTo>
                <a:lnTo>
                  <a:pt x="928" y="186"/>
                </a:lnTo>
                <a:lnTo>
                  <a:pt x="1018" y="144"/>
                </a:lnTo>
                <a:lnTo>
                  <a:pt x="1109" y="107"/>
                </a:lnTo>
                <a:lnTo>
                  <a:pt x="1202" y="75"/>
                </a:lnTo>
                <a:lnTo>
                  <a:pt x="1298" y="49"/>
                </a:lnTo>
                <a:lnTo>
                  <a:pt x="1397" y="28"/>
                </a:lnTo>
                <a:lnTo>
                  <a:pt x="1496" y="12"/>
                </a:lnTo>
                <a:lnTo>
                  <a:pt x="1599" y="3"/>
                </a:lnTo>
                <a:lnTo>
                  <a:pt x="1701"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9" name="3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AC66FA5-25EA-4AD9-800C-E184D9C77C3A}"/>
              </a:ext>
            </a:extLst>
          </p:cNvPr>
          <p:cNvSpPr txBox="1"/>
          <p:nvPr/>
        </p:nvSpPr>
        <p:spPr>
          <a:xfrm>
            <a:off x="5520218" y="5524993"/>
            <a:ext cx="3570849" cy="338554"/>
          </a:xfrm>
          <a:prstGeom prst="rect">
            <a:avLst/>
          </a:prstGeom>
          <a:noFill/>
        </p:spPr>
        <p:txBody>
          <a:bodyPr wrap="none" rtlCol="0">
            <a:spAutoFit/>
          </a:bodyPr>
          <a:lstStyle/>
          <a:p>
            <a:r>
              <a:rPr lang="en-US" altLang="zh-CN" sz="1600" dirty="0">
                <a:solidFill>
                  <a:srgbClr val="75A8C5"/>
                </a:solidFill>
                <a:cs typeface="+mn-ea"/>
                <a:sym typeface="+mn-lt"/>
              </a:rPr>
              <a:t>Phamduyen</a:t>
            </a:r>
            <a:r>
              <a:rPr lang="en-US" altLang="zh-CN" sz="1600">
                <a:solidFill>
                  <a:srgbClr val="75A8C5"/>
                </a:solidFill>
                <a:cs typeface="+mn-ea"/>
                <a:sym typeface="+mn-lt"/>
              </a:rPr>
              <a:t>.baigiangdientu</a:t>
            </a:r>
            <a:r>
              <a:rPr lang="en-US" altLang="zh-CN" sz="1600" dirty="0">
                <a:solidFill>
                  <a:srgbClr val="75A8C5"/>
                </a:solidFill>
                <a:cs typeface="+mn-ea"/>
                <a:sym typeface="+mn-lt"/>
              </a:rPr>
              <a:t>@gmail.com</a:t>
            </a:r>
            <a:endParaRPr lang="zh-CN" altLang="en-US" sz="1600" dirty="0">
              <a:solidFill>
                <a:srgbClr val="75A8C5"/>
              </a:solidFill>
              <a:cs typeface="+mn-ea"/>
              <a:sym typeface="+mn-lt"/>
            </a:endParaRPr>
          </a:p>
        </p:txBody>
      </p:sp>
      <p:grpSp>
        <p:nvGrpSpPr>
          <p:cNvPr id="42"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7D9DE8D-4574-4042-9266-775EA6EAE2F1}"/>
              </a:ext>
            </a:extLst>
          </p:cNvPr>
          <p:cNvGrpSpPr/>
          <p:nvPr/>
        </p:nvGrpSpPr>
        <p:grpSpPr>
          <a:xfrm>
            <a:off x="11127786" y="1633410"/>
            <a:ext cx="354681" cy="296531"/>
            <a:chOff x="356813" y="4730723"/>
            <a:chExt cx="244804" cy="204668"/>
          </a:xfrm>
          <a:solidFill>
            <a:schemeClr val="accent2">
              <a:lumMod val="40000"/>
              <a:lumOff val="60000"/>
            </a:schemeClr>
          </a:solidFill>
        </p:grpSpPr>
        <p:sp>
          <p:nvSpPr>
            <p:cNvPr id="43" name="Freeform: Shape 32">
              <a:extLst>
                <a:ext uri="{FF2B5EF4-FFF2-40B4-BE49-F238E27FC236}">
                  <a16:creationId xmlns:a16="http://schemas.microsoft.com/office/drawing/2014/main" id="{5232996C-FF39-4B2C-8680-448F363E1583}"/>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45" name="Freeform: Shape 33">
              <a:extLst>
                <a:ext uri="{FF2B5EF4-FFF2-40B4-BE49-F238E27FC236}">
                  <a16:creationId xmlns:a16="http://schemas.microsoft.com/office/drawing/2014/main" id="{FEF6BDBD-B760-43A4-9195-E313FCD62308}"/>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Tree>
    <p:extLst>
      <p:ext uri="{BB962C8B-B14F-4D97-AF65-F5344CB8AC3E}">
        <p14:creationId xmlns:p14="http://schemas.microsoft.com/office/powerpoint/2010/main" val="315348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1500" fill="hold"/>
                                        <p:tgtEl>
                                          <p:spTgt spid="81"/>
                                        </p:tgtEl>
                                        <p:attrNameLst>
                                          <p:attrName>ppt_x</p:attrName>
                                        </p:attrNameLst>
                                      </p:cBhvr>
                                      <p:tavLst>
                                        <p:tav tm="0">
                                          <p:val>
                                            <p:strVal val="#ppt_x"/>
                                          </p:val>
                                        </p:tav>
                                        <p:tav tm="100000">
                                          <p:val>
                                            <p:strVal val="#ppt_x"/>
                                          </p:val>
                                        </p:tav>
                                      </p:tavLst>
                                    </p:anim>
                                    <p:anim calcmode="lin" valueType="num">
                                      <p:cBhvr additive="base">
                                        <p:cTn id="17" dur="1500" fill="hold"/>
                                        <p:tgtEl>
                                          <p:spTgt spid="8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1500" fill="hold"/>
                                        <p:tgtEl>
                                          <p:spTgt spid="98"/>
                                        </p:tgtEl>
                                        <p:attrNameLst>
                                          <p:attrName>ppt_x</p:attrName>
                                        </p:attrNameLst>
                                      </p:cBhvr>
                                      <p:tavLst>
                                        <p:tav tm="0">
                                          <p:val>
                                            <p:strVal val="#ppt_x"/>
                                          </p:val>
                                        </p:tav>
                                        <p:tav tm="100000">
                                          <p:val>
                                            <p:strVal val="#ppt_x"/>
                                          </p:val>
                                        </p:tav>
                                      </p:tavLst>
                                    </p:anim>
                                    <p:anim calcmode="lin" valueType="num">
                                      <p:cBhvr additive="base">
                                        <p:cTn id="21" dur="1500" fill="hold"/>
                                        <p:tgtEl>
                                          <p:spTgt spid="9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500" fill="hold"/>
                                        <p:tgtEl>
                                          <p:spTgt spid="97"/>
                                        </p:tgtEl>
                                        <p:attrNameLst>
                                          <p:attrName>ppt_x</p:attrName>
                                        </p:attrNameLst>
                                      </p:cBhvr>
                                      <p:tavLst>
                                        <p:tav tm="0">
                                          <p:val>
                                            <p:strVal val="#ppt_x"/>
                                          </p:val>
                                        </p:tav>
                                        <p:tav tm="100000">
                                          <p:val>
                                            <p:strVal val="#ppt_x"/>
                                          </p:val>
                                        </p:tav>
                                      </p:tavLst>
                                    </p:anim>
                                    <p:anim calcmode="lin" valueType="num">
                                      <p:cBhvr additive="base">
                                        <p:cTn id="25" dur="1500" fill="hold"/>
                                        <p:tgtEl>
                                          <p:spTgt spid="97"/>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53" presetClass="entr" presetSubtype="16" fill="hold" grpId="0" nodeType="withEffect">
                                  <p:stCondLst>
                                    <p:cond delay="500"/>
                                  </p:stCondLst>
                                  <p:iterate type="lt">
                                    <p:tmPct val="10000"/>
                                  </p:iterate>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95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53" presetClass="entr" presetSubtype="16" fill="hold" grpId="0" nodeType="withEffect">
                                  <p:stCondLst>
                                    <p:cond delay="500"/>
                                  </p:stCondLst>
                                  <p:iterate type="lt">
                                    <p:tmPct val="10000"/>
                                  </p:iterate>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childTnLst>
                          </p:cTn>
                        </p:par>
                        <p:par>
                          <p:cTn id="57" fill="hold">
                            <p:stCondLst>
                              <p:cond delay="6600"/>
                            </p:stCondLst>
                            <p:childTnLst>
                              <p:par>
                                <p:cTn id="58" presetID="2" presetClass="entr" presetSubtype="4" decel="10000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500" fill="hold"/>
                                        <p:tgtEl>
                                          <p:spTgt spid="40"/>
                                        </p:tgtEl>
                                        <p:attrNameLst>
                                          <p:attrName>ppt_x</p:attrName>
                                        </p:attrNameLst>
                                      </p:cBhvr>
                                      <p:tavLst>
                                        <p:tav tm="0">
                                          <p:val>
                                            <p:strVal val="#ppt_x"/>
                                          </p:val>
                                        </p:tav>
                                        <p:tav tm="100000">
                                          <p:val>
                                            <p:strVal val="#ppt_x"/>
                                          </p:val>
                                        </p:tav>
                                      </p:tavLst>
                                    </p:anim>
                                    <p:anim calcmode="lin" valueType="num">
                                      <p:cBhvr additive="base">
                                        <p:cTn id="61" dur="1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1500" fill="hold"/>
                                        <p:tgtEl>
                                          <p:spTgt spid="41"/>
                                        </p:tgtEl>
                                        <p:attrNameLst>
                                          <p:attrName>ppt_x</p:attrName>
                                        </p:attrNameLst>
                                      </p:cBhvr>
                                      <p:tavLst>
                                        <p:tav tm="0">
                                          <p:val>
                                            <p:strVal val="#ppt_x"/>
                                          </p:val>
                                        </p:tav>
                                        <p:tav tm="100000">
                                          <p:val>
                                            <p:strVal val="#ppt_x"/>
                                          </p:val>
                                        </p:tav>
                                      </p:tavLst>
                                    </p:anim>
                                    <p:anim calcmode="lin" valueType="num">
                                      <p:cBhvr additive="base">
                                        <p:cTn id="65" dur="1500" fill="hold"/>
                                        <p:tgtEl>
                                          <p:spTgt spid="41"/>
                                        </p:tgtEl>
                                        <p:attrNameLst>
                                          <p:attrName>ppt_y</p:attrName>
                                        </p:attrNameLst>
                                      </p:cBhvr>
                                      <p:tavLst>
                                        <p:tav tm="0">
                                          <p:val>
                                            <p:strVal val="1+#ppt_h/2"/>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4" grpId="0" animBg="1"/>
      <p:bldP spid="96" grpId="0" animBg="1"/>
      <p:bldP spid="97" grpId="0" animBg="1"/>
      <p:bldP spid="98" grpId="0" animBg="1"/>
      <p:bldP spid="40" grpId="0" animBg="1"/>
      <p:bldP spid="32" grpId="0" animBg="1"/>
      <p:bldP spid="33" grpId="0"/>
      <p:bldP spid="3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p:blipFill>
        <p:spPr bwMode="auto">
          <a:xfrm>
            <a:off x="4697978"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719398" y="5297406"/>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2" y="4822265"/>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Trời</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bắt</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đầu</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trở</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lạnh</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mẹ</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chúng</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nên</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nhặt</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ít</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hạt</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dẻ</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để</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trữ</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cho</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mùa</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đông</a:t>
            </a:r>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7"/>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Vâng</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ạ!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Bây</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giờ</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chúng</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hãy</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ngay</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thôi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mẹ</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615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7"/>
            <a:ext cx="1862847"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000" b="1" dirty="0">
                <a:solidFill>
                  <a:prstClr val="white"/>
                </a:solidFill>
                <a:latin typeface="Times New Roman" pitchFamily="18" charset="0"/>
                <a:cs typeface="Times New Roman" pitchFamily="18" charset="0"/>
              </a:rPr>
              <a:t>1</a:t>
            </a:r>
          </a:p>
        </p:txBody>
      </p:sp>
      <p:sp>
        <p:nvSpPr>
          <p:cNvPr id="30" name="Flowchart: Connector 29">
            <a:hlinkClick r:id="rId7" action="ppaction://hlinksldjump"/>
          </p:cNvPr>
          <p:cNvSpPr/>
          <p:nvPr/>
        </p:nvSpPr>
        <p:spPr>
          <a:xfrm>
            <a:off x="4528645" y="620368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000" b="1" dirty="0">
                <a:solidFill>
                  <a:prstClr val="white"/>
                </a:solidFill>
                <a:latin typeface="Times New Roman" pitchFamily="18" charset="0"/>
                <a:cs typeface="Times New Roman" pitchFamily="18" charset="0"/>
              </a:rPr>
              <a:t>2</a:t>
            </a:r>
          </a:p>
        </p:txBody>
      </p:sp>
      <p:sp>
        <p:nvSpPr>
          <p:cNvPr id="31" name="Flowchart: Connector 30">
            <a:hlinkClick r:id="rId8" action="ppaction://hlinksldjump"/>
          </p:cNvPr>
          <p:cNvSpPr/>
          <p:nvPr/>
        </p:nvSpPr>
        <p:spPr>
          <a:xfrm>
            <a:off x="7155841" y="6179556"/>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000" b="1" dirty="0">
                <a:solidFill>
                  <a:prstClr val="white"/>
                </a:solidFill>
                <a:latin typeface="Times New Roman" pitchFamily="18" charset="0"/>
                <a:cs typeface="Times New Roman" pitchFamily="18" charset="0"/>
              </a:rPr>
              <a:t>3</a:t>
            </a:r>
          </a:p>
        </p:txBody>
      </p:sp>
      <p:sp>
        <p:nvSpPr>
          <p:cNvPr id="32" name="Flowchart: Connector 31">
            <a:hlinkClick r:id="rId7" action="ppaction://hlinksldjump"/>
          </p:cNvPr>
          <p:cNvSpPr/>
          <p:nvPr/>
        </p:nvSpPr>
        <p:spPr>
          <a:xfrm>
            <a:off x="8443259" y="6467936"/>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000" b="1" dirty="0">
                <a:solidFill>
                  <a:prstClr val="white"/>
                </a:solidFill>
                <a:latin typeface="Times New Roman" pitchFamily="18" charset="0"/>
                <a:cs typeface="Times New Roman" pitchFamily="18" charset="0"/>
                <a:hlinkClick r:id="rId9" action="ppaction://hlinksldjump"/>
              </a:rPr>
              <a:t>4</a:t>
            </a:r>
            <a:endParaRPr lang="en-US" sz="2000" b="1" dirty="0">
              <a:solidFill>
                <a:prstClr val="white"/>
              </a:solidFill>
              <a:latin typeface="Times New Roman" pitchFamily="18" charset="0"/>
              <a:cs typeface="Times New Roman" pitchFamily="18" charset="0"/>
            </a:endParaRPr>
          </a:p>
        </p:txBody>
      </p:sp>
      <p:pic>
        <p:nvPicPr>
          <p:cNvPr id="35" name="Picture 8"/>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3124202"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4938873"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7620002" y="594835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a:off x="8818377"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5714509" y="4099758"/>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2057401" y="6388883"/>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7698878" y="5149960"/>
            <a:ext cx="196671"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5960641" y="5788860"/>
            <a:ext cx="167027"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8324068" y="5544591"/>
            <a:ext cx="283275"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10136138" y="6413005"/>
            <a:ext cx="308465" cy="29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0" b="92103" l="500" r="100000"/>
                    </a14:imgEffect>
                  </a14:imgLayer>
                </a14:imgProps>
              </a:ext>
              <a:ext uri="{28A0092B-C50C-407E-A947-70E740481C1C}">
                <a14:useLocalDpi xmlns:a14="http://schemas.microsoft.com/office/drawing/2010/main" val="0"/>
              </a:ext>
            </a:extLst>
          </a:blip>
          <a:srcRect b="6928"/>
          <a:stretch/>
        </p:blipFill>
        <p:spPr bwMode="auto">
          <a:xfrm flipH="1">
            <a:off x="6333254" y="6515857"/>
            <a:ext cx="283223"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294620" y="238846"/>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059625" y="533402"/>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6973604" y="238846"/>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35165" y="533402"/>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98114" y="990602"/>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1"/>
            <a:ext cx="688403"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Tree>
    <p:extLst>
      <p:ext uri="{BB962C8B-B14F-4D97-AF65-F5344CB8AC3E}">
        <p14:creationId xmlns:p14="http://schemas.microsoft.com/office/powerpoint/2010/main" val="8268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3"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0698317" y="5561805"/>
            <a:ext cx="1280927"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5"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3141519"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3141517" y="4470501"/>
            <a:ext cx="6459683"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1"/>
            <a:ext cx="5884719" cy="1569660"/>
          </a:xfrm>
          <a:prstGeom prst="rect">
            <a:avLst/>
          </a:prstGeom>
          <a:noFill/>
        </p:spPr>
        <p:txBody>
          <a:bodyPr wrap="square" rtlCol="0">
            <a:spAutoFit/>
          </a:bodyPr>
          <a:lstStyle/>
          <a:p>
            <a:pPr algn="ctr" defTabSz="914377"/>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trước chúng ta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vần</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4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TextBox 27"/>
          <p:cNvSpPr txBox="1"/>
          <p:nvPr/>
        </p:nvSpPr>
        <p:spPr>
          <a:xfrm>
            <a:off x="4114800" y="4824140"/>
            <a:ext cx="4419600" cy="769441"/>
          </a:xfrm>
          <a:prstGeom prst="rect">
            <a:avLst/>
          </a:prstGeom>
          <a:noFill/>
        </p:spPr>
        <p:txBody>
          <a:bodyPr wrap="square" rtlCol="0">
            <a:spAutoFit/>
          </a:bodyPr>
          <a:lstStyle/>
          <a:p>
            <a:pPr algn="ctr" defTabSz="914377"/>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Đáp</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iu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ưi</a:t>
            </a:r>
            <a:endPar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747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0714965" y="5668221"/>
            <a:ext cx="1280927"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5"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3141519"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3720281" y="3505200"/>
            <a:ext cx="5694831"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9" y="457201"/>
            <a:ext cx="5884719" cy="707886"/>
          </a:xfrm>
          <a:prstGeom prst="rect">
            <a:avLst/>
          </a:prstGeom>
          <a:noFill/>
        </p:spPr>
        <p:txBody>
          <a:bodyPr wrap="square" rtlCol="0">
            <a:spAutoFit/>
          </a:bodyPr>
          <a:lstStyle/>
          <a:p>
            <a:pPr algn="ctr" defTabSz="914377"/>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to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TextBox 27"/>
          <p:cNvSpPr txBox="1"/>
          <p:nvPr/>
        </p:nvSpPr>
        <p:spPr>
          <a:xfrm>
            <a:off x="3949063" y="4490006"/>
            <a:ext cx="5307792" cy="646331"/>
          </a:xfrm>
          <a:prstGeom prst="rect">
            <a:avLst/>
          </a:prstGeom>
          <a:noFill/>
        </p:spPr>
        <p:txBody>
          <a:bodyPr wrap="square" rtlCol="0">
            <a:spAutoFit/>
          </a:bodyPr>
          <a:lstStyle/>
          <a:p>
            <a:pPr algn="ctr" defTabSz="914377"/>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rìu</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địu</a:t>
            </a:r>
            <a:endPar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129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9373425" y="5599641"/>
            <a:ext cx="1280927"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4246627"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618087"/>
            <a:ext cx="6645895" cy="1077218"/>
          </a:xfrm>
          <a:prstGeom prst="rect">
            <a:avLst/>
          </a:prstGeom>
          <a:noFill/>
        </p:spPr>
        <p:txBody>
          <a:bodyPr wrap="square" rtlCol="0">
            <a:spAutoFit/>
          </a:bodyPr>
          <a:lstStyle/>
          <a:p>
            <a:pPr algn="ctr" defTabSz="914377"/>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vần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iu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914377"/>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êm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bút</a:t>
            </a:r>
            <a:endPar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434840" y="5316583"/>
            <a:ext cx="2074717" cy="1077218"/>
          </a:xfrm>
          <a:prstGeom prst="rect">
            <a:avLst/>
          </a:prstGeom>
          <a:noFill/>
        </p:spPr>
        <p:txBody>
          <a:bodyPr wrap="square" rtlCol="0">
            <a:spAutoFit/>
          </a:bodyPr>
          <a:lstStyle/>
          <a:p>
            <a:pPr algn="ctr" defTabSz="914377"/>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Đáp</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êm</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888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p:blipFill>
        <p:spPr bwMode="auto">
          <a:xfrm>
            <a:off x="10779034" y="5801257"/>
            <a:ext cx="1280927"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6"/>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p:blipFill>
        <p:spPr bwMode="auto">
          <a:xfrm>
            <a:off x="2558261"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p:blipFill>
        <p:spPr bwMode="auto">
          <a:xfrm>
            <a:off x="2057400" y="3332991"/>
            <a:ext cx="8839200" cy="341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2" y="742378"/>
            <a:ext cx="6909223" cy="658642"/>
          </a:xfrm>
          <a:prstGeom prst="rect">
            <a:avLst/>
          </a:prstGeom>
          <a:noFill/>
        </p:spPr>
        <p:txBody>
          <a:bodyPr wrap="square" rtlCol="0">
            <a:spAutoFit/>
          </a:bodyPr>
          <a:lstStyle/>
          <a:p>
            <a:pPr algn="ctr" defTabSz="914377">
              <a:lnSpc>
                <a:spcPct val="115000"/>
              </a:lnSpc>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to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văn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2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207376" y="3890529"/>
            <a:ext cx="6289509" cy="2062103"/>
          </a:xfrm>
          <a:prstGeom prst="rect">
            <a:avLst/>
          </a:prstGeom>
          <a:noFill/>
        </p:spPr>
        <p:txBody>
          <a:bodyPr wrap="square" rtlCol="0">
            <a:spAutoFit/>
          </a:bodyPr>
          <a:lstStyle/>
          <a:p>
            <a:pPr algn="ctr" defTabSz="914377"/>
            <a:r>
              <a:rPr lang="vi-VN" sz="32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Bà đã nghỉ hưu. Ngày này, bà đi chợ, nấu ăn và chăm lo cho con cháu. Mỗi lần đưa bé đi dạo, bà hay kể về ngày xưa. Lời bà dịu êm.</a:t>
            </a:r>
          </a:p>
        </p:txBody>
      </p:sp>
    </p:spTree>
    <p:extLst>
      <p:ext uri="{BB962C8B-B14F-4D97-AF65-F5344CB8AC3E}">
        <p14:creationId xmlns:p14="http://schemas.microsoft.com/office/powerpoint/2010/main" val="7815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3">
            <a:extLst>
              <a:ext uri="{FF2B5EF4-FFF2-40B4-BE49-F238E27FC236}">
                <a16:creationId xmlns:a16="http://schemas.microsoft.com/office/drawing/2014/main" id="{235A2A61-7911-461A-81A4-634B8B5C0A8F}"/>
              </a:ext>
            </a:extLst>
          </p:cNvPr>
          <p:cNvSpPr>
            <a:spLocks noChangeArrowheads="1"/>
          </p:cNvSpPr>
          <p:nvPr/>
        </p:nvSpPr>
        <p:spPr bwMode="auto">
          <a:xfrm>
            <a:off x="4853751" y="1397283"/>
            <a:ext cx="2484497" cy="1342841"/>
          </a:xfrm>
          <a:prstGeom prst="ellipse">
            <a:avLst/>
          </a:prstGeom>
          <a:solidFill>
            <a:srgbClr val="2E97BC"/>
          </a:solidFill>
          <a:ln w="76200">
            <a:solidFill>
              <a:schemeClr val="bg1"/>
            </a:solidFill>
          </a:ln>
          <a:effectLst>
            <a:outerShdw blurRad="127000" dist="38100" dir="8100000" algn="tr" rotWithShape="0">
              <a:prstClr val="black">
                <a:alpha val="40000"/>
              </a:prstClr>
            </a:outerShdw>
          </a:effectLst>
        </p:spPr>
        <p:txBody>
          <a:bodyPr lIns="67391" tIns="33696" rIns="67391" bIns="33696" anchor="ctr"/>
          <a:lstStyle/>
          <a:p>
            <a:pPr algn="ctr" defTabSz="898528">
              <a:defRPr/>
            </a:pPr>
            <a:r>
              <a:rPr lang="en-US" altLang="zh-CN" sz="4800" dirty="0">
                <a:solidFill>
                  <a:prstClr val="white"/>
                </a:solidFill>
                <a:cs typeface="+mn-ea"/>
                <a:sym typeface="+mn-lt"/>
              </a:rPr>
              <a:t>BÀI 45</a:t>
            </a:r>
            <a:endParaRPr lang="zh-CN" altLang="zh-CN" sz="4800" dirty="0">
              <a:solidFill>
                <a:prstClr val="white"/>
              </a:solidFill>
              <a:cs typeface="+mn-ea"/>
              <a:sym typeface="+mn-lt"/>
            </a:endParaRPr>
          </a:p>
        </p:txBody>
      </p:sp>
      <p:sp>
        <p:nvSpPr>
          <p:cNvPr id="5" name="2">
            <a:extLst>
              <a:ext uri="{FF2B5EF4-FFF2-40B4-BE49-F238E27FC236}">
                <a16:creationId xmlns:a16="http://schemas.microsoft.com/office/drawing/2014/main" id="{3EEBAF6B-2F3E-4FB5-AFDD-01B9D13D06D7}"/>
              </a:ext>
            </a:extLst>
          </p:cNvPr>
          <p:cNvSpPr/>
          <p:nvPr/>
        </p:nvSpPr>
        <p:spPr>
          <a:xfrm>
            <a:off x="3521341" y="2902414"/>
            <a:ext cx="5075428" cy="1815882"/>
          </a:xfrm>
          <a:prstGeom prst="rect">
            <a:avLst/>
          </a:prstGeom>
        </p:spPr>
        <p:txBody>
          <a:bodyPr wrap="none">
            <a:spAutoFit/>
          </a:bodyPr>
          <a:lstStyle/>
          <a:p>
            <a:pPr algn="ctr"/>
            <a:r>
              <a:rPr lang="en-US" altLang="zh-CN" sz="56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ÔN TẬP </a:t>
            </a:r>
          </a:p>
          <a:p>
            <a:pPr algn="ctr"/>
            <a:r>
              <a:rPr lang="en-US" altLang="zh-CN" sz="56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VÀ KỂ CHUYỆN</a:t>
            </a:r>
            <a:endParaRPr lang="zh-CN" altLang="en-US" sz="56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B65FA4D-37F0-48E5-B480-2FB72399E139}"/>
              </a:ext>
            </a:extLst>
          </p:cNvPr>
          <p:cNvSpPr>
            <a:spLocks/>
          </p:cNvSpPr>
          <p:nvPr/>
        </p:nvSpPr>
        <p:spPr bwMode="auto">
          <a:xfrm>
            <a:off x="1588632" y="417858"/>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8534799-CD7D-4E26-8759-FD940951A429}"/>
              </a:ext>
            </a:extLst>
          </p:cNvPr>
          <p:cNvSpPr>
            <a:spLocks noEditPoints="1"/>
          </p:cNvSpPr>
          <p:nvPr/>
        </p:nvSpPr>
        <p:spPr bwMode="auto">
          <a:xfrm rot="3509363">
            <a:off x="8954455" y="3834280"/>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E3949"/>
              </a:solidFill>
              <a:effectLst/>
              <a:uLnTx/>
              <a:uFillTx/>
              <a:cs typeface="+mn-ea"/>
              <a:sym typeface="+mn-lt"/>
            </a:endParaRPr>
          </a:p>
        </p:txBody>
      </p:sp>
    </p:spTree>
    <p:extLst>
      <p:ext uri="{BB962C8B-B14F-4D97-AF65-F5344CB8AC3E}">
        <p14:creationId xmlns:p14="http://schemas.microsoft.com/office/powerpoint/2010/main" val="33187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6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par>
                          <p:cTn id="17" fill="hold">
                            <p:stCondLst>
                              <p:cond delay="3000"/>
                            </p:stCondLst>
                            <p:childTnLst>
                              <p:par>
                                <p:cTn id="18" presetID="34" presetClass="emph" presetSubtype="0" fill="hold" grpId="1" nodeType="after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par>
                                <p:cTn id="24" presetID="2" presetClass="entr" presetSubtype="4" decel="10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500" fill="hold"/>
                                        <p:tgtEl>
                                          <p:spTgt spid="8"/>
                                        </p:tgtEl>
                                        <p:attrNameLst>
                                          <p:attrName>ppt_x</p:attrName>
                                        </p:attrNameLst>
                                      </p:cBhvr>
                                      <p:tavLst>
                                        <p:tav tm="0">
                                          <p:val>
                                            <p:strVal val="#ppt_x"/>
                                          </p:val>
                                        </p:tav>
                                        <p:tav tm="100000">
                                          <p:val>
                                            <p:strVal val="#ppt_x"/>
                                          </p:val>
                                        </p:tav>
                                      </p:tavLst>
                                    </p:anim>
                                    <p:anim calcmode="lin" valueType="num">
                                      <p:cBhvr additive="base">
                                        <p:cTn id="3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p:bldP spid="5" grpId="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344</Words>
  <Application>Microsoft Office PowerPoint</Application>
  <PresentationFormat>Widescreen</PresentationFormat>
  <Paragraphs>79</Paragraphs>
  <Slides>23</Slides>
  <Notes>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Arial-Rounded</vt:lpstr>
      <vt:lpstr>Calibri</vt:lpstr>
      <vt:lpstr>Calibri Light</vt:lpstr>
      <vt:lpstr>等线</vt:lpstr>
      <vt:lpstr>等线 Light</vt:lpstr>
      <vt:lpstr>Impact</vt:lpstr>
      <vt:lpstr>Times New Roman</vt:lpstr>
      <vt:lpstr>造字工房形黑（非商用）细体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ASUS</cp:lastModifiedBy>
  <cp:revision>165</cp:revision>
  <dcterms:created xsi:type="dcterms:W3CDTF">2021-07-06T07:31:41Z</dcterms:created>
  <dcterms:modified xsi:type="dcterms:W3CDTF">2023-11-05T13:26:17Z</dcterms:modified>
</cp:coreProperties>
</file>