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5"/>
  </p:notesMasterIdLst>
  <p:sldIdLst>
    <p:sldId id="263" r:id="rId2"/>
    <p:sldId id="265" r:id="rId3"/>
    <p:sldId id="258" r:id="rId4"/>
    <p:sldId id="267" r:id="rId5"/>
    <p:sldId id="266" r:id="rId6"/>
    <p:sldId id="268" r:id="rId7"/>
    <p:sldId id="270" r:id="rId8"/>
    <p:sldId id="271" r:id="rId9"/>
    <p:sldId id="269" r:id="rId10"/>
    <p:sldId id="275" r:id="rId11"/>
    <p:sldId id="272" r:id="rId12"/>
    <p:sldId id="276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C361-B205-4527-B1E3-CB0E498F815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F555-678B-47DA-9DF9-CB420D4A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9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5719A0D-12DC-4FC9-A530-B24D94A594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99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81024" y="-361949"/>
            <a:ext cx="12934950" cy="6512452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63518" y="3488861"/>
            <a:ext cx="12255518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2508" y="1718405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0445" y="2624258"/>
            <a:ext cx="929110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1434562" y="3061734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8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277" r="14531" b="7222"/>
          <a:stretch/>
        </p:blipFill>
        <p:spPr>
          <a:xfrm>
            <a:off x="133350" y="0"/>
            <a:ext cx="11668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3525" y="1952625"/>
            <a:ext cx="85534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14900" y="2505075"/>
            <a:ext cx="6172200" cy="394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5715" r="18947" b="13517"/>
          <a:stretch/>
        </p:blipFill>
        <p:spPr>
          <a:xfrm>
            <a:off x="1800225" y="1905000"/>
            <a:ext cx="9277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40" r="12187"/>
          <a:stretch/>
        </p:blipFill>
        <p:spPr>
          <a:xfrm>
            <a:off x="171450" y="9526"/>
            <a:ext cx="11887200" cy="684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2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" y="0"/>
            <a:ext cx="120970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990599" y="1193801"/>
            <a:ext cx="8305800" cy="16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0"/>
            <a:ext cx="121618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5674" y="1723813"/>
            <a:ext cx="1011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KHÁM PHÁ</a:t>
            </a:r>
            <a:endParaRPr lang="vi-VN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339934" y="174162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8847299" y="163576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7" y="3585952"/>
            <a:ext cx="1170991" cy="21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9" y="4291096"/>
            <a:ext cx="1162684" cy="13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7" y="3181996"/>
            <a:ext cx="2608768" cy="26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8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12180689" cy="6868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857" y="1173919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37330" r="11513" b="11718"/>
          <a:stretch/>
        </p:blipFill>
        <p:spPr>
          <a:xfrm>
            <a:off x="2933223" y="1666675"/>
            <a:ext cx="6536178" cy="4951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-268" r="64592" b="84296"/>
          <a:stretch/>
        </p:blipFill>
        <p:spPr>
          <a:xfrm>
            <a:off x="343974" y="139099"/>
            <a:ext cx="2818326" cy="9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408" r="12296"/>
          <a:stretch/>
        </p:blipFill>
        <p:spPr>
          <a:xfrm>
            <a:off x="0" y="0"/>
            <a:ext cx="12192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34979" y="-1270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2833" y="2220686"/>
            <a:ext cx="6111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tập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08" r="11990"/>
          <a:stretch/>
        </p:blipFill>
        <p:spPr>
          <a:xfrm>
            <a:off x="57150" y="0"/>
            <a:ext cx="12058650" cy="68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3086100"/>
            <a:ext cx="11934825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678584" y="3187629"/>
            <a:ext cx="5131666" cy="3568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6475084" y="3086100"/>
            <a:ext cx="4459616" cy="36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556" r="12578" b="-1"/>
          <a:stretch/>
        </p:blipFill>
        <p:spPr>
          <a:xfrm>
            <a:off x="66675" y="0"/>
            <a:ext cx="12058650" cy="681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2431184" y="1893095"/>
            <a:ext cx="7084292" cy="49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-277" r="11250" b="-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3446389" y="1617262"/>
            <a:ext cx="6250061" cy="51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38" r="11808"/>
          <a:stretch/>
        </p:blipFill>
        <p:spPr>
          <a:xfrm>
            <a:off x="85725" y="-28575"/>
            <a:ext cx="12106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004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137</TotalTime>
  <Words>36</Words>
  <Application>Microsoft Office PowerPoint</Application>
  <PresentationFormat>Widescreen</PresentationFormat>
  <Paragraphs>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Kids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Ms Quyen</cp:lastModifiedBy>
  <cp:revision>26</cp:revision>
  <dcterms:created xsi:type="dcterms:W3CDTF">2020-08-21T06:37:37Z</dcterms:created>
  <dcterms:modified xsi:type="dcterms:W3CDTF">2022-11-27T17:47:13Z</dcterms:modified>
  <cp:category>9Slide.vn</cp:category>
</cp:coreProperties>
</file>