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9" r:id="rId2"/>
    <p:sldId id="281" r:id="rId3"/>
    <p:sldId id="282" r:id="rId4"/>
    <p:sldId id="283" r:id="rId5"/>
    <p:sldId id="284" r:id="rId6"/>
    <p:sldId id="285" r:id="rId7"/>
    <p:sldId id="278" r:id="rId8"/>
    <p:sldId id="256" r:id="rId9"/>
    <p:sldId id="264" r:id="rId10"/>
    <p:sldId id="260" r:id="rId11"/>
    <p:sldId id="269" r:id="rId12"/>
    <p:sldId id="270" r:id="rId13"/>
    <p:sldId id="271" r:id="rId14"/>
    <p:sldId id="274" r:id="rId15"/>
    <p:sldId id="280" r:id="rId16"/>
    <p:sldId id="272" r:id="rId17"/>
    <p:sldId id="265" r:id="rId18"/>
    <p:sldId id="261" r:id="rId19"/>
    <p:sldId id="276" r:id="rId20"/>
    <p:sldId id="275" r:id="rId21"/>
    <p:sldId id="277" r:id="rId22"/>
    <p:sldId id="266" r:id="rId23"/>
    <p:sldId id="262" r:id="rId24"/>
    <p:sldId id="267" r:id="rId25"/>
    <p:sldId id="263" r:id="rId26"/>
    <p:sldId id="268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-Rounded" panose="020B0500000000000000" pitchFamily="34" charset="-93"/>
      <p:regular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375"/>
    <a:srgbClr val="5DBF86"/>
    <a:srgbClr val="D6E9CD"/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>
        <p:scale>
          <a:sx n="33" d="100"/>
          <a:sy n="33" d="100"/>
        </p:scale>
        <p:origin x="1186" y="9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A654C-5BDB-B860-F24B-C375C1C5F9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16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slide" Target="slide6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F6D2-89D8-4E40-83FC-22C6FBB81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8" y="1408444"/>
            <a:ext cx="5072262" cy="4931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DA559-D508-42A0-AF82-DA72BB912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90" y="1408444"/>
            <a:ext cx="4790771" cy="49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632790" y="672801"/>
            <a:ext cx="13789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282260" y="674400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D8FF7CB1-ADB3-4989-B2EB-D3FEE416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06872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255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635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665818" y="1199188"/>
            <a:ext cx="2739202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ẻ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741864" y="1199188"/>
            <a:ext cx="2739202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727720" y="1199188"/>
            <a:ext cx="2739202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449B0F-DBB5-4724-9217-A5CFEADB13F2}"/>
              </a:ext>
            </a:extLst>
          </p:cNvPr>
          <p:cNvGrpSpPr/>
          <p:nvPr/>
        </p:nvGrpSpPr>
        <p:grpSpPr>
          <a:xfrm>
            <a:off x="1665818" y="3891578"/>
            <a:ext cx="2739202" cy="1949822"/>
            <a:chOff x="1665818" y="3891578"/>
            <a:chExt cx="2739202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66581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F577FF-D08C-4A69-8583-65368E24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5985" y="4509354"/>
              <a:ext cx="670618" cy="55478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F9706-E141-4C84-AD89-2A9891C4A922}"/>
              </a:ext>
            </a:extLst>
          </p:cNvPr>
          <p:cNvGrpSpPr/>
          <p:nvPr/>
        </p:nvGrpSpPr>
        <p:grpSpPr>
          <a:xfrm>
            <a:off x="4741864" y="3891578"/>
            <a:ext cx="2739202" cy="1949822"/>
            <a:chOff x="4741864" y="3891578"/>
            <a:chExt cx="2739202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741864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mía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DE0F8B-1EA3-4BC0-B55F-21AAE9BD7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612" y="4509683"/>
              <a:ext cx="670618" cy="55478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23D9C-B26A-4736-AC65-D3C13435E1AE}"/>
              </a:ext>
            </a:extLst>
          </p:cNvPr>
          <p:cNvGrpSpPr/>
          <p:nvPr/>
        </p:nvGrpSpPr>
        <p:grpSpPr>
          <a:xfrm>
            <a:off x="7753358" y="3891578"/>
            <a:ext cx="2739202" cy="1949822"/>
            <a:chOff x="7753358" y="3891578"/>
            <a:chExt cx="2739202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75335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thìa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239F312-BB5B-4F97-B2BD-1A8851DD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2486" y="4509354"/>
              <a:ext cx="670618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4648" y="5468686"/>
              <a:ext cx="23939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A0A091-F592-47CD-B732-AC524159A55E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4FFDEF-1DFE-47A9-9216-D7BCFC8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46" y="1910075"/>
              <a:ext cx="2446702" cy="19856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A3555A-4D5E-45DE-8D69-FCEC149B9ECB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E85D76-6DCB-471B-8AF5-5FA7F87F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7191" r="7902" b="4559"/>
            <a:stretch/>
          </p:blipFill>
          <p:spPr>
            <a:xfrm>
              <a:off x="7458410" y="1795347"/>
              <a:ext cx="2408117" cy="20183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1DD15E-D593-46CD-812A-9BEB79F5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153" y="4665065"/>
            <a:ext cx="1505843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DF0C46-9D07-4C36-A923-1B0F986F2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321" y="4639263"/>
            <a:ext cx="15058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251719" y="5468686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dĩa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31490"/>
            <a:ext cx="2861548" cy="1015663"/>
            <a:chOff x="2103337" y="5451252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51252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DC8AF1-5E1D-4075-8197-08F3EBBB08E6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93ACAF-4137-45E5-831A-72A9C977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4" t="14658" b="8642"/>
            <a:stretch/>
          </p:blipFill>
          <p:spPr>
            <a:xfrm>
              <a:off x="7390356" y="1856428"/>
              <a:ext cx="2598938" cy="1901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99350-3D68-4A86-BEE2-6AAFE0655A26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53E190-5718-409F-96A9-1CC4888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494" y="1946569"/>
              <a:ext cx="2419760" cy="1811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0567F4-7062-427F-BA2D-0EEF2003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19" y="5203901"/>
            <a:ext cx="621846" cy="5121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946D94-21A1-48AE-87E9-B22BD02E2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318" y="5201184"/>
            <a:ext cx="621846" cy="5121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658FBC-67BC-42E1-B432-311F55B7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259" y="5182193"/>
            <a:ext cx="621846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E9AD02-45C7-7A08-7175-E60B40BF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81" y="1870331"/>
            <a:ext cx="2886596" cy="3784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47D30-E067-810B-623B-E40323D79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04" y="1881756"/>
            <a:ext cx="2886596" cy="3766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70B6F-4C48-41E8-8648-7FBEABF21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27" y="1870331"/>
            <a:ext cx="2886596" cy="3784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5EBE5-A565-D30D-155A-EA4D35B80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449" y="1876043"/>
            <a:ext cx="2886596" cy="3775909"/>
          </a:xfrm>
          <a:prstGeom prst="rect">
            <a:avLst/>
          </a:prstGeom>
        </p:spPr>
      </p:pic>
      <p:sp>
        <p:nvSpPr>
          <p:cNvPr id="6" name="Oval 28">
            <a:extLst>
              <a:ext uri="{FF2B5EF4-FFF2-40B4-BE49-F238E27FC236}">
                <a16:creationId xmlns:a16="http://schemas.microsoft.com/office/drawing/2014/main" id="{7D918D0E-6C57-3C0A-643E-4C4E01AB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AF08E517-88B3-F9AB-46D7-45CB7DBCDDE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780DDA11-8AB1-ACE9-4040-808CBD8F45DC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77A74941-2005-625C-82E8-67D0107DC5B9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id="{23ABA84C-13C5-9814-D14D-D9A14AC19D11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589ABF-03BA-2793-987A-13DE15056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5568011"/>
            <a:ext cx="5212080" cy="128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56C16C-8499-53C3-37A8-892DECDF8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88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5F48C-A018-4ED0-B198-0CD6A05A9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6" y="738350"/>
            <a:ext cx="4666990" cy="27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132B2-E7E3-440C-8519-774D4A43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46" y="1061049"/>
            <a:ext cx="5740167" cy="1292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EBFEC-99E6-46E8-A2A3-C0DB618F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245" y="2517945"/>
            <a:ext cx="5756068" cy="1288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EF74D-D085-4AB4-941A-14831E18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7" y="3905608"/>
            <a:ext cx="2356521" cy="2545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93E87-A5DC-4DAB-B682-27FD20AA4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40" y="3917033"/>
            <a:ext cx="2356521" cy="2533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7E7CF-2FD4-4B52-9DB6-55CA2F82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563" y="3905608"/>
            <a:ext cx="2356521" cy="254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7922E5-FE5C-4B13-BA07-DFFDE9CAD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585" y="3911321"/>
            <a:ext cx="2356521" cy="25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0" name="B23_th_KN">
            <a:hlinkClick r:id="" action="ppaction://media"/>
            <a:extLst>
              <a:ext uri="{FF2B5EF4-FFF2-40B4-BE49-F238E27FC236}">
                <a16:creationId xmlns:a16="http://schemas.microsoft.com/office/drawing/2014/main" id="{CC44CE7B-3F22-4657-B0FE-38A89E856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6965" y="943498"/>
            <a:ext cx="6078070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pic>
        <p:nvPicPr>
          <p:cNvPr id="11" name="B23_ia_KN">
            <a:hlinkClick r:id="" action="ppaction://media"/>
            <a:extLst>
              <a:ext uri="{FF2B5EF4-FFF2-40B4-BE49-F238E27FC236}">
                <a16:creationId xmlns:a16="http://schemas.microsoft.com/office/drawing/2014/main" id="{518857CA-F008-4492-9F19-F5EA2623B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7318" y="943498"/>
            <a:ext cx="6257364" cy="52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2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C28A79A-9593-48B3-BA6F-B98E11112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3832847" y="963062"/>
            <a:ext cx="6837650" cy="5256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146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01" y="1083077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49" y="1083078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47" y="3400933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47" y="3421976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09" y="1019563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28" y="1021529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50" y="3349044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9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92" y="3356970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241598-B2B6-421E-AA20-08982F1489BA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6217A7-9A2E-4A6D-998E-41C7D560BB8E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EF142E-3E79-45C2-8057-4AF65860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126" y="1411277"/>
              <a:ext cx="8391516" cy="4051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E227B0-9B14-45FD-92BB-266953B97BC7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06162-D78C-45F0-AE7A-7FE265A0FBF7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BA4E19-F61C-4748-840A-EC470DEF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524" y="1668542"/>
              <a:ext cx="5442952" cy="381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3DEB12-220C-4AE2-8E7D-B65E68F27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29" y="295819"/>
            <a:ext cx="9145662" cy="484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74551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38114-59BF-45D6-A85C-6112BE82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478" y="4977556"/>
            <a:ext cx="566977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1436A-FF7F-4BF4-A26D-E908C8F3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75" y="4977556"/>
            <a:ext cx="566977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19289-924F-4199-8214-2D325881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90" y="4977509"/>
            <a:ext cx="566977" cy="408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45AE51-38B0-4EEA-A745-275C7ED4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35" y="4977509"/>
            <a:ext cx="566977" cy="40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A2D8C1-9EFD-42B7-85FD-C8873DD5C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423" y="4975089"/>
            <a:ext cx="566977" cy="408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5665E-E6EA-4BB0-9A1B-56030F6C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9" y="5736179"/>
            <a:ext cx="566977" cy="4084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70B10-03E2-4369-BAE4-01716E37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892" y="5738598"/>
            <a:ext cx="566977" cy="408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9AC33B-C370-4D68-ACAC-4CAE453E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19" y="5736179"/>
            <a:ext cx="566977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B6AC3-CC08-4B99-9882-6360A8F4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78" y="4512741"/>
            <a:ext cx="1261981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FCAF7C-064E-4C2E-9BC2-ECA32572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961" y="4512741"/>
            <a:ext cx="1377815" cy="1341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AB3CE4-BDF6-444E-B50A-CEBB0F790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405" y="5272991"/>
            <a:ext cx="1377815" cy="134123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44C42D6-5B5A-F89C-3A6E-524D65246E2C}"/>
              </a:ext>
            </a:extLst>
          </p:cNvPr>
          <p:cNvCxnSpPr>
            <a:cxnSpLocks/>
          </p:cNvCxnSpPr>
          <p:nvPr/>
        </p:nvCxnSpPr>
        <p:spPr>
          <a:xfrm flipH="1">
            <a:off x="4451818" y="4903541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F6FBF3-43B8-3BA1-0D53-F8EDE5CF3F7F}"/>
              </a:ext>
            </a:extLst>
          </p:cNvPr>
          <p:cNvCxnSpPr>
            <a:cxnSpLocks/>
          </p:cNvCxnSpPr>
          <p:nvPr/>
        </p:nvCxnSpPr>
        <p:spPr>
          <a:xfrm flipH="1">
            <a:off x="6815373" y="4904967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433F05-8C50-A329-44D8-192967A22F56}"/>
              </a:ext>
            </a:extLst>
          </p:cNvPr>
          <p:cNvCxnSpPr>
            <a:cxnSpLocks/>
          </p:cNvCxnSpPr>
          <p:nvPr/>
        </p:nvCxnSpPr>
        <p:spPr>
          <a:xfrm flipH="1">
            <a:off x="2306652" y="5628452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55122A-7610-DF2A-EB31-1DB579C5821B}"/>
              </a:ext>
            </a:extLst>
          </p:cNvPr>
          <p:cNvCxnSpPr>
            <a:cxnSpLocks/>
          </p:cNvCxnSpPr>
          <p:nvPr/>
        </p:nvCxnSpPr>
        <p:spPr>
          <a:xfrm flipH="1">
            <a:off x="8840198" y="5612698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626452-EBDE-D964-34AE-88F7CD0C1C08}"/>
              </a:ext>
            </a:extLst>
          </p:cNvPr>
          <p:cNvGrpSpPr/>
          <p:nvPr/>
        </p:nvGrpSpPr>
        <p:grpSpPr>
          <a:xfrm>
            <a:off x="9992665" y="4839278"/>
            <a:ext cx="398206" cy="516194"/>
            <a:chOff x="9681978" y="3863036"/>
            <a:chExt cx="398206" cy="51619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33E160-5B84-2824-58FC-6D9FD7612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503183-4C03-AC0B-D43C-B026865518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C3BC62-B419-960E-25D6-4A54B758E6AE}"/>
              </a:ext>
            </a:extLst>
          </p:cNvPr>
          <p:cNvGrpSpPr/>
          <p:nvPr/>
        </p:nvGrpSpPr>
        <p:grpSpPr>
          <a:xfrm>
            <a:off x="5277600" y="5611036"/>
            <a:ext cx="398206" cy="516194"/>
            <a:chOff x="9681978" y="3863036"/>
            <a:chExt cx="398206" cy="51619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E52C1F9-DA7D-2104-8B62-A90318B12F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9464B8-858F-B3E2-D50E-F94AF05B78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5118598" y="457289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FD5FC-7CF0-451C-A897-6AC1D36C1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5" y="1570816"/>
            <a:ext cx="3823877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27503-B2E9-43EC-BAC1-7935DA6CE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6" y="1570816"/>
            <a:ext cx="3823878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093059" y="1668908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73225" y="992915"/>
            <a:ext cx="209544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340551" y="2546475"/>
            <a:ext cx="237436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A0F61-6BEE-26F3-6CDE-50BCA1A9B53B}"/>
              </a:ext>
            </a:extLst>
          </p:cNvPr>
          <p:cNvSpPr txBox="1"/>
          <p:nvPr/>
        </p:nvSpPr>
        <p:spPr>
          <a:xfrm>
            <a:off x="4566574" y="4100035"/>
            <a:ext cx="3169457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3926424" y="933385"/>
            <a:ext cx="274305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3977449" y="2371918"/>
            <a:ext cx="191590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4085723" y="3952601"/>
            <a:ext cx="381065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239032" y="2480885"/>
            <a:ext cx="7713971" cy="132343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8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8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265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842FF-E60B-1F6C-47A3-2BA446238BD2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36556" y="2636651"/>
            <a:ext cx="11389656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6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to.</a:t>
            </a:r>
            <a:endParaRPr lang="en-US" sz="6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1256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28A79A-9593-48B3-BA6F-B98E1111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13548" y="945757"/>
            <a:ext cx="11364904" cy="443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460333" y="5160781"/>
            <a:ext cx="9333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8318855" y="51613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3448326" y="5159999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23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CFC46-E22A-44B1-9358-7E0F73BB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57" y="1249536"/>
            <a:ext cx="698662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122</Words>
  <Application>Microsoft Office PowerPoint</Application>
  <PresentationFormat>Widescreen</PresentationFormat>
  <Paragraphs>47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阿里巴巴普惠体 2.0 105 Heavy</vt:lpstr>
      <vt:lpstr>等线</vt:lpstr>
      <vt:lpstr>Arial</vt:lpstr>
      <vt:lpstr>Arial-Rounded</vt:lpstr>
      <vt:lpstr>问藏书房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131</cp:revision>
  <dcterms:created xsi:type="dcterms:W3CDTF">2021-07-02T02:07:32Z</dcterms:created>
  <dcterms:modified xsi:type="dcterms:W3CDTF">2023-10-07T17:31:07Z</dcterms:modified>
  <cp:category>9Slide.vn</cp:category>
</cp:coreProperties>
</file>