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74" r:id="rId5"/>
    <p:sldId id="273" r:id="rId6"/>
    <p:sldId id="263" r:id="rId7"/>
    <p:sldId id="275" r:id="rId8"/>
    <p:sldId id="277" r:id="rId9"/>
    <p:sldId id="278" r:id="rId10"/>
    <p:sldId id="279" r:id="rId11"/>
    <p:sldId id="280" r:id="rId12"/>
    <p:sldId id="276" r:id="rId13"/>
    <p:sldId id="28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C8CC"/>
    <a:srgbClr val="6BCACC"/>
    <a:srgbClr val="ABDEDF"/>
    <a:srgbClr val="FF0000"/>
    <a:srgbClr val="FFFFFF"/>
    <a:srgbClr val="83BADC"/>
    <a:srgbClr val="C6EAF8"/>
    <a:srgbClr val="F94035"/>
    <a:srgbClr val="00AEEF"/>
    <a:srgbClr val="FF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2" autoAdjust="0"/>
    <p:restoredTop sz="94608" autoAdjust="0"/>
  </p:normalViewPr>
  <p:slideViewPr>
    <p:cSldViewPr showGuides="1">
      <p:cViewPr varScale="1">
        <p:scale>
          <a:sx n="63" d="100"/>
          <a:sy n="63" d="100"/>
        </p:scale>
        <p:origin x="1158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855E-0DB7-4D3D-99E9-CA49475E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37D-5CC4-4B95-BFDF-6D824368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C119-FFBE-4978-BE2A-04B6258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D9A9-5816-4F70-BA3C-2B1F197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8272-2C3D-416A-9DCE-8D91949E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BC3F3B79-98E8-4329-B90D-7E2F1CC7C1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38200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37723-E3CF-4829-BBFD-8E1780E9720B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4">
            <a:extLst>
              <a:ext uri="{FF2B5EF4-FFF2-40B4-BE49-F238E27FC236}">
                <a16:creationId xmlns:a16="http://schemas.microsoft.com/office/drawing/2014/main" id="{5E80C263-7024-4AB5-BF5E-89E56B54B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9" y="-10016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48383-D0F7-490B-B601-0125056F5387}"/>
              </a:ext>
            </a:extLst>
          </p:cNvPr>
          <p:cNvSpPr txBox="1"/>
          <p:nvPr userDrawn="1"/>
        </p:nvSpPr>
        <p:spPr>
          <a:xfrm>
            <a:off x="114300" y="121920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spc="-34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UTM Windsor BT" panose="02040603050506020204" pitchFamily="18" charset="0"/>
                <a:ea typeface="+mj-ea"/>
              </a:rPr>
              <a:t>TIẾT HỌC KẾT THÚC</a:t>
            </a:r>
            <a:endParaRPr lang="zh-CN" altLang="en-US" sz="8000" b="1" spc="-340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UTM Windsor BT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21C700D-E5D0-401E-BA15-7297917459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362200" y="609600"/>
            <a:ext cx="7084851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733" b="1" kern="0" dirty="0">
                <a:solidFill>
                  <a:schemeClr val="bg1"/>
                </a:solidFill>
                <a:cs typeface="Arial"/>
                <a:sym typeface="Arial"/>
              </a:rPr>
              <a:t>TRƯỜNG TIỂU HỌC PÚC LỢI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438400" y="1828800"/>
            <a:ext cx="7084851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8800" b="1" kern="0" dirty="0">
                <a:solidFill>
                  <a:srgbClr val="3B9185"/>
                </a:solidFill>
                <a:cs typeface="Arial"/>
                <a:sym typeface="Arial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1407788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8CABC5-2001-46FB-B322-9EC938C385D7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5867400" y="4411980"/>
            <a:ext cx="4763668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6EDB4C-59BF-40C5-8F28-CF3C5BCC428C}"/>
              </a:ext>
            </a:extLst>
          </p:cNvPr>
          <p:cNvGrpSpPr/>
          <p:nvPr/>
        </p:nvGrpSpPr>
        <p:grpSpPr>
          <a:xfrm>
            <a:off x="9544138" y="3512222"/>
            <a:ext cx="792868" cy="627946"/>
            <a:chOff x="4788782" y="3659860"/>
            <a:chExt cx="792868" cy="627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A9E5EEC-CAC2-41FC-A80D-502DD965418F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31F3EC-00FE-495F-833E-0FA42E71D5F3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0A5F46-8F9D-4D9E-AED4-32E0A6BB5654}"/>
              </a:ext>
            </a:extLst>
          </p:cNvPr>
          <p:cNvGrpSpPr/>
          <p:nvPr/>
        </p:nvGrpSpPr>
        <p:grpSpPr>
          <a:xfrm>
            <a:off x="4633883" y="5928781"/>
            <a:ext cx="792868" cy="627946"/>
            <a:chOff x="4788782" y="3659860"/>
            <a:chExt cx="792868" cy="62794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EB4CA39-B78F-41F2-BBC6-AF254B072EB3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7297791-6FF2-4480-9645-5DB6117EFFDF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1676400" y="1477834"/>
            <a:ext cx="8954668" cy="276156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6EDB4C-59BF-40C5-8F28-CF3C5BCC428C}"/>
              </a:ext>
            </a:extLst>
          </p:cNvPr>
          <p:cNvGrpSpPr/>
          <p:nvPr/>
        </p:nvGrpSpPr>
        <p:grpSpPr>
          <a:xfrm>
            <a:off x="9544138" y="3512222"/>
            <a:ext cx="792868" cy="627946"/>
            <a:chOff x="4788782" y="3659860"/>
            <a:chExt cx="792868" cy="627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A9E5EEC-CAC2-41FC-A80D-502DD965418F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31F3EC-00FE-495F-833E-0FA42E71D5F3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0A5F46-8F9D-4D9E-AED4-32E0A6BB5654}"/>
              </a:ext>
            </a:extLst>
          </p:cNvPr>
          <p:cNvGrpSpPr/>
          <p:nvPr/>
        </p:nvGrpSpPr>
        <p:grpSpPr>
          <a:xfrm>
            <a:off x="4633883" y="5928781"/>
            <a:ext cx="792868" cy="627946"/>
            <a:chOff x="4788782" y="3659860"/>
            <a:chExt cx="792868" cy="62794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EB4CA39-B78F-41F2-BBC6-AF254B072EB3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7297791-6FF2-4480-9645-5DB6117EFFDF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20D4B-DEF4-4278-AD9D-3880804C8510}"/>
              </a:ext>
            </a:extLst>
          </p:cNvPr>
          <p:cNvGrpSpPr/>
          <p:nvPr/>
        </p:nvGrpSpPr>
        <p:grpSpPr>
          <a:xfrm>
            <a:off x="9548783" y="5924282"/>
            <a:ext cx="792868" cy="627946"/>
            <a:chOff x="4788782" y="3659860"/>
            <a:chExt cx="792868" cy="62794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3073DB9-74D1-47C0-9E69-B4999DF40E91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D596F66-DD97-4900-8B34-52EC78BD4328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1676400" y="1477833"/>
            <a:ext cx="8954668" cy="277797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1676400" y="4411980"/>
            <a:ext cx="4419600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68E713-5584-4765-B7A3-71EAEC0F97E1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9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F4AC0A-F61D-49C1-9B78-E9C0CBF8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284" y="1777773"/>
            <a:ext cx="6934200" cy="4850964"/>
          </a:xfrm>
          <a:prstGeom prst="roundRect">
            <a:avLst>
              <a:gd name="adj" fmla="val 7193"/>
            </a:avLst>
          </a:prstGeom>
          <a:effectLst>
            <a:softEdge rad="63500"/>
          </a:effectLst>
        </p:spPr>
      </p:pic>
      <p:sp>
        <p:nvSpPr>
          <p:cNvPr id="3" name="8">
            <a:extLst>
              <a:ext uri="{FF2B5EF4-FFF2-40B4-BE49-F238E27FC236}">
                <a16:creationId xmlns:a16="http://schemas.microsoft.com/office/drawing/2014/main" id="{C4BA94F6-C859-4A73-98B6-8FDB87948740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41023-99A0-4F25-A4E9-786D2DE8D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663F7F-A0B8-4FD3-AE8C-83F2AFB1FD2F}"/>
              </a:ext>
            </a:extLst>
          </p:cNvPr>
          <p:cNvGrpSpPr/>
          <p:nvPr/>
        </p:nvGrpSpPr>
        <p:grpSpPr>
          <a:xfrm>
            <a:off x="405963" y="990600"/>
            <a:ext cx="668922" cy="707886"/>
            <a:chOff x="1559434" y="1176116"/>
            <a:chExt cx="668922" cy="707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EEE053-383B-4E5E-8847-62AB189BED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A0820-F009-41EA-8440-C14CE63588C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83AA6F-6C84-42D7-B8B9-58324D82622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343C59-0E2B-4F40-862B-6EB17C25E67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456336-2BF8-4C8F-B872-7707F446C2B8}"/>
              </a:ext>
            </a:extLst>
          </p:cNvPr>
          <p:cNvSpPr txBox="1"/>
          <p:nvPr/>
        </p:nvSpPr>
        <p:spPr>
          <a:xfrm>
            <a:off x="1175564" y="812141"/>
            <a:ext cx="106354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túi có </a:t>
            </a:r>
            <a:r>
              <a:rPr lang="en-US" sz="3400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quả cà chua. Tìm số quả cà chua trên mỗi hàng (theo mẫu)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91FB4B-3C2F-492E-B9C0-983ADA5E5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5" y="2424444"/>
            <a:ext cx="3055777" cy="30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BB679-0750-4194-B9F8-08273DA6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5581651"/>
            <a:ext cx="747966" cy="895349"/>
          </a:xfrm>
          <a:prstGeom prst="rect">
            <a:avLst/>
          </a:prstGeom>
        </p:spPr>
      </p:pic>
      <p:sp>
        <p:nvSpPr>
          <p:cNvPr id="3" name="8">
            <a:extLst>
              <a:ext uri="{FF2B5EF4-FFF2-40B4-BE49-F238E27FC236}">
                <a16:creationId xmlns:a16="http://schemas.microsoft.com/office/drawing/2014/main" id="{C4BA94F6-C859-4A73-98B6-8FDB87948740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41023-99A0-4F25-A4E9-786D2DE8D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663F7F-A0B8-4FD3-AE8C-83F2AFB1FD2F}"/>
              </a:ext>
            </a:extLst>
          </p:cNvPr>
          <p:cNvGrpSpPr/>
          <p:nvPr/>
        </p:nvGrpSpPr>
        <p:grpSpPr>
          <a:xfrm>
            <a:off x="405963" y="838200"/>
            <a:ext cx="668922" cy="707886"/>
            <a:chOff x="1559434" y="1176116"/>
            <a:chExt cx="668922" cy="707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EEE053-383B-4E5E-8847-62AB189BED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A0820-F009-41EA-8440-C14CE63588C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83AA6F-6C84-42D7-B8B9-58324D82622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343C59-0E2B-4F40-862B-6EB17C25E67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456336-2BF8-4C8F-B872-7707F446C2B8}"/>
              </a:ext>
            </a:extLst>
          </p:cNvPr>
          <p:cNvSpPr txBox="1"/>
          <p:nvPr/>
        </p:nvSpPr>
        <p:spPr>
          <a:xfrm>
            <a:off x="1175564" y="884367"/>
            <a:ext cx="10635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Tìm số quả cà chua trên mỗi hàng.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4249B-A05A-4954-8E20-AA2CBAD42AEC}"/>
              </a:ext>
            </a:extLst>
          </p:cNvPr>
          <p:cNvGrpSpPr/>
          <p:nvPr/>
        </p:nvGrpSpPr>
        <p:grpSpPr>
          <a:xfrm>
            <a:off x="990600" y="1702146"/>
            <a:ext cx="10391200" cy="717203"/>
            <a:chOff x="1038800" y="1949797"/>
            <a:chExt cx="10391200" cy="71720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2581DE-40E2-40D2-BF13-0B221A466E66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AC8BC1E-B979-4DFC-B75B-3199D91FD00D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C6EAF8"/>
            </a:solidFill>
            <a:ln w="28575">
              <a:solidFill>
                <a:srgbClr val="83B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B2E7AA-700E-48AD-B18E-BA33249A2087}"/>
              </a:ext>
            </a:extLst>
          </p:cNvPr>
          <p:cNvGrpSpPr/>
          <p:nvPr/>
        </p:nvGrpSpPr>
        <p:grpSpPr>
          <a:xfrm>
            <a:off x="990600" y="2716559"/>
            <a:ext cx="10391200" cy="717203"/>
            <a:chOff x="1038800" y="1949797"/>
            <a:chExt cx="10391200" cy="71720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CF10FB-2E69-4EEF-9500-9B0523088FAF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solidFill>
                <a:srgbClr val="6BCA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B51C884B-F59E-4C44-A5EC-21BC3521E690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ABDEDF"/>
            </a:solidFill>
            <a:ln w="28575">
              <a:solidFill>
                <a:srgbClr val="6BCA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285320-3276-461E-B547-1ECC90171568}"/>
              </a:ext>
            </a:extLst>
          </p:cNvPr>
          <p:cNvGrpSpPr/>
          <p:nvPr/>
        </p:nvGrpSpPr>
        <p:grpSpPr>
          <a:xfrm>
            <a:off x="990600" y="3730972"/>
            <a:ext cx="10391200" cy="717203"/>
            <a:chOff x="1038800" y="1949797"/>
            <a:chExt cx="10391200" cy="7172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ABA0264-A30E-4CA7-A672-D79547590688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021FF2FF-93BC-4053-9639-1108AABE16E9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C6EAF8"/>
            </a:solidFill>
            <a:ln w="28575">
              <a:solidFill>
                <a:srgbClr val="83B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9EA8CE-C05C-4DD2-A328-ADE4D141EE2B}"/>
              </a:ext>
            </a:extLst>
          </p:cNvPr>
          <p:cNvGrpSpPr/>
          <p:nvPr/>
        </p:nvGrpSpPr>
        <p:grpSpPr>
          <a:xfrm>
            <a:off x="990600" y="4745385"/>
            <a:ext cx="10391200" cy="717203"/>
            <a:chOff x="1038800" y="1949797"/>
            <a:chExt cx="10391200" cy="71720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425412-2337-41BF-BFF4-6A0ED70612FE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solidFill>
                <a:srgbClr val="6BCA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692D05A0-DC0E-4633-9E4F-68D3A91FEAD7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ABDEDF"/>
            </a:solidFill>
            <a:ln w="28575">
              <a:solidFill>
                <a:srgbClr val="6BCA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905843-9C8F-485F-B286-EA7F57FA1078}"/>
              </a:ext>
            </a:extLst>
          </p:cNvPr>
          <p:cNvGrpSpPr/>
          <p:nvPr/>
        </p:nvGrpSpPr>
        <p:grpSpPr>
          <a:xfrm>
            <a:off x="990600" y="5759797"/>
            <a:ext cx="10391200" cy="717203"/>
            <a:chOff x="1038800" y="1949797"/>
            <a:chExt cx="10391200" cy="71720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EDF7F7-B3F9-487A-83C4-05247A9E91A7}"/>
                </a:ext>
              </a:extLst>
            </p:cNvPr>
            <p:cNvCxnSpPr>
              <a:cxnSpLocks/>
              <a:stCxn id="27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10">
              <a:extLst>
                <a:ext uri="{FF2B5EF4-FFF2-40B4-BE49-F238E27FC236}">
                  <a16:creationId xmlns:a16="http://schemas.microsoft.com/office/drawing/2014/main" id="{99165C73-7395-4FEC-BBD9-7402764DBFF3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C6EAF8"/>
            </a:solidFill>
            <a:ln w="28575">
              <a:solidFill>
                <a:srgbClr val="83B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7C5A87A-8D33-47B9-AB8B-92FC8184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5581651"/>
            <a:ext cx="747966" cy="8953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96A3C0-8E98-4EF5-8B60-3CC1526E5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5581651"/>
            <a:ext cx="747966" cy="8953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0B787A-45FF-43D4-91F8-AA0B2387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5581651"/>
            <a:ext cx="747966" cy="8953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A8C80-3939-45CF-BF69-8857CB53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18" y="5581651"/>
            <a:ext cx="747966" cy="8953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D78D13-9394-49E4-905A-4E6B23923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86" y="5581651"/>
            <a:ext cx="747966" cy="8953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F14D83-019A-4F99-91E2-FDC74DC8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0454" y="5581651"/>
            <a:ext cx="747966" cy="8953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9D1218-69F6-49D4-BEEF-FA0851462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922" y="5581651"/>
            <a:ext cx="747966" cy="8953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23A4BA-0086-4258-8294-CA379D4C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87" y="5581651"/>
            <a:ext cx="747966" cy="8953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047901B-DCC9-4AE3-A6D8-CEE2101369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4545665"/>
            <a:ext cx="747966" cy="8953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1B1516-7380-4F00-848F-8C9079DB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4545665"/>
            <a:ext cx="747966" cy="89534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57DBC7-1A79-4748-AF85-BD62F5F97F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4545665"/>
            <a:ext cx="747966" cy="8953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977BCC4-864B-42BB-8BC2-8D6B7BFF24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4545665"/>
            <a:ext cx="747966" cy="8953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E415538-DDA3-43D7-9DB0-D1E2EE8A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3542039"/>
            <a:ext cx="747966" cy="8953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43CE865-BED3-4351-82BC-7E778555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3542039"/>
            <a:ext cx="747966" cy="8953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7D2B54-2F6D-406B-A684-957106B0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3542039"/>
            <a:ext cx="747966" cy="8953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3F5DB3-AFCB-4311-995A-638A74FF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3542039"/>
            <a:ext cx="747966" cy="8953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6EDB73-A59B-4313-96F5-39F181A08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18" y="3542039"/>
            <a:ext cx="747966" cy="8953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4B5D7AE-8549-43BA-B0DD-1468E80F8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86" y="3542039"/>
            <a:ext cx="747966" cy="8953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CB11813-AE53-415F-852A-07F454C3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0454" y="3542039"/>
            <a:ext cx="747966" cy="8953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3BC80B2-DEA5-46F6-A011-866841688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922" y="3542039"/>
            <a:ext cx="747966" cy="89534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EFE9C9F-60B5-4E5E-9B7C-3491B16454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2516839"/>
            <a:ext cx="747966" cy="89534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BEFC99-D5FB-4DB2-9305-80942A99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2516839"/>
            <a:ext cx="747966" cy="8953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14E17F3-CCB1-439B-B6E0-D759B73B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2516839"/>
            <a:ext cx="747966" cy="89534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6D7267A-FCCE-4045-8884-B471D088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2516839"/>
            <a:ext cx="747966" cy="89534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BF45C5-13F9-4038-90BB-EA97EDD4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18" y="2516839"/>
            <a:ext cx="747966" cy="8953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6D7F8AE-7385-4B1D-A677-E304366B8E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86" y="2516839"/>
            <a:ext cx="747966" cy="8953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92D3A2A-9988-4A2F-95D6-FBB661A3F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1510707"/>
            <a:ext cx="747966" cy="89534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6F3CA90-1959-4BE4-858A-A07D9470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1510707"/>
            <a:ext cx="747966" cy="8953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6956523-17CF-4003-A008-13A1114D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1510707"/>
            <a:ext cx="747966" cy="895349"/>
          </a:xfrm>
          <a:prstGeom prst="rect">
            <a:avLst/>
          </a:prstGeom>
        </p:spPr>
      </p:pic>
      <p:sp>
        <p:nvSpPr>
          <p:cNvPr id="64" name="Rectangle: Rounded Corners 10">
            <a:extLst>
              <a:ext uri="{FF2B5EF4-FFF2-40B4-BE49-F238E27FC236}">
                <a16:creationId xmlns:a16="http://schemas.microsoft.com/office/drawing/2014/main" id="{763C66E9-FA42-4572-A420-4CD3A9A5F76D}"/>
              </a:ext>
            </a:extLst>
          </p:cNvPr>
          <p:cNvSpPr/>
          <p:nvPr/>
        </p:nvSpPr>
        <p:spPr>
          <a:xfrm>
            <a:off x="992981" y="1697832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C6EAF8"/>
          </a:solidFill>
          <a:ln w="28575">
            <a:solidFill>
              <a:srgbClr val="83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6" name="Rectangle: Rounded Corners 10">
            <a:extLst>
              <a:ext uri="{FF2B5EF4-FFF2-40B4-BE49-F238E27FC236}">
                <a16:creationId xmlns:a16="http://schemas.microsoft.com/office/drawing/2014/main" id="{218F3382-AFB6-4403-B6B8-3E5D170ED766}"/>
              </a:ext>
            </a:extLst>
          </p:cNvPr>
          <p:cNvSpPr/>
          <p:nvPr/>
        </p:nvSpPr>
        <p:spPr>
          <a:xfrm>
            <a:off x="992981" y="2713832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ABDEDF"/>
          </a:solidFill>
          <a:ln w="28575">
            <a:solidFill>
              <a:srgbClr val="6BC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8" name="Rectangle: Rounded Corners 10">
            <a:extLst>
              <a:ext uri="{FF2B5EF4-FFF2-40B4-BE49-F238E27FC236}">
                <a16:creationId xmlns:a16="http://schemas.microsoft.com/office/drawing/2014/main" id="{69A56D24-DB64-488B-9DE0-3C47862041E8}"/>
              </a:ext>
            </a:extLst>
          </p:cNvPr>
          <p:cNvSpPr/>
          <p:nvPr/>
        </p:nvSpPr>
        <p:spPr>
          <a:xfrm>
            <a:off x="992981" y="3730971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C6EAF8"/>
          </a:solidFill>
          <a:ln w="28575">
            <a:solidFill>
              <a:srgbClr val="83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69" name="Rectangle: Rounded Corners 10">
            <a:extLst>
              <a:ext uri="{FF2B5EF4-FFF2-40B4-BE49-F238E27FC236}">
                <a16:creationId xmlns:a16="http://schemas.microsoft.com/office/drawing/2014/main" id="{065C12B0-E158-48CE-ABCB-BE22B4EE801C}"/>
              </a:ext>
            </a:extLst>
          </p:cNvPr>
          <p:cNvSpPr/>
          <p:nvPr/>
        </p:nvSpPr>
        <p:spPr>
          <a:xfrm>
            <a:off x="992981" y="4745384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ABDEDF"/>
          </a:solidFill>
          <a:ln w="28575">
            <a:solidFill>
              <a:srgbClr val="6BC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0" name="Rectangle: Rounded Corners 10">
            <a:extLst>
              <a:ext uri="{FF2B5EF4-FFF2-40B4-BE49-F238E27FC236}">
                <a16:creationId xmlns:a16="http://schemas.microsoft.com/office/drawing/2014/main" id="{98FF7DDD-4A9E-404F-9E23-634EF7F6D513}"/>
              </a:ext>
            </a:extLst>
          </p:cNvPr>
          <p:cNvSpPr/>
          <p:nvPr/>
        </p:nvSpPr>
        <p:spPr>
          <a:xfrm>
            <a:off x="992981" y="5759796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C6EAF8"/>
          </a:solidFill>
          <a:ln w="28575">
            <a:solidFill>
              <a:srgbClr val="83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2688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AD65C-3294-446A-91B2-6619184D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55" y="1066800"/>
            <a:ext cx="739508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">
            <a:extLst>
              <a:ext uri="{FF2B5EF4-FFF2-40B4-BE49-F238E27FC236}">
                <a16:creationId xmlns:a16="http://schemas.microsoft.com/office/drawing/2014/main" id="{D37F72F6-1C79-4A2F-B736-3F844DD7E496}"/>
              </a:ext>
            </a:extLst>
          </p:cNvPr>
          <p:cNvSpPr/>
          <p:nvPr/>
        </p:nvSpPr>
        <p:spPr>
          <a:xfrm>
            <a:off x="4704557" y="0"/>
            <a:ext cx="2782887" cy="1199191"/>
          </a:xfrm>
          <a:prstGeom prst="rect">
            <a:avLst/>
          </a:prstGeom>
          <a:solidFill>
            <a:srgbClr val="1693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464E2-2349-43F3-B024-15C3C981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52" y="324809"/>
            <a:ext cx="2590697" cy="1122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5789A-1439-4772-848F-34AE61F44F69}"/>
              </a:ext>
            </a:extLst>
          </p:cNvPr>
          <p:cNvSpPr txBox="1"/>
          <p:nvPr/>
        </p:nvSpPr>
        <p:spPr>
          <a:xfrm>
            <a:off x="211494" y="-1866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Quicksand" panose="00000500000000000000" pitchFamily="2" charset="0"/>
              </a:rPr>
              <a:t>SGK - 8,9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2862D-D916-4EA7-9F1F-911BFDEEE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689792"/>
            <a:ext cx="11353800" cy="14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9AD43E-E6C3-4C3E-B986-629EEA01A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6" y="1676400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FAD71-26E9-420F-ABF4-AED428472B22}"/>
              </a:ext>
            </a:extLst>
          </p:cNvPr>
          <p:cNvSpPr txBox="1"/>
          <p:nvPr/>
        </p:nvSpPr>
        <p:spPr>
          <a:xfrm>
            <a:off x="4038386" y="533400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4400"/>
                </a:solidFill>
                <a:latin typeface="Quicksand Medium" panose="00000600000000000000" pitchFamily="2" charset="0"/>
              </a:rPr>
              <a:t>CÁC SỐ TRÒN CHỤC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4D7062-CF9A-4482-A7A2-38FCA5BA9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7" y="159614"/>
            <a:ext cx="1907634" cy="9538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083C91D-BA4C-4D52-8AC5-A2D64EEEDB7A}"/>
              </a:ext>
            </a:extLst>
          </p:cNvPr>
          <p:cNvGrpSpPr/>
          <p:nvPr/>
        </p:nvGrpSpPr>
        <p:grpSpPr>
          <a:xfrm>
            <a:off x="958624" y="972146"/>
            <a:ext cx="10274752" cy="5657254"/>
            <a:chOff x="958624" y="972146"/>
            <a:chExt cx="10274752" cy="56572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610E2E-4721-4EF2-87D9-5E4388E16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972146"/>
              <a:ext cx="10274752" cy="5657254"/>
            </a:xfrm>
            <a:prstGeom prst="roundRect">
              <a:avLst/>
            </a:prstGeom>
            <a:effectLst>
              <a:softEdge rad="63500"/>
            </a:effec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6066E8-9B0A-40D9-8C52-605345ED8632}"/>
                </a:ext>
              </a:extLst>
            </p:cNvPr>
            <p:cNvGrpSpPr/>
            <p:nvPr/>
          </p:nvGrpSpPr>
          <p:grpSpPr>
            <a:xfrm>
              <a:off x="2028824" y="2728912"/>
              <a:ext cx="2088357" cy="500063"/>
              <a:chOff x="5210174" y="3157537"/>
              <a:chExt cx="2088357" cy="500063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F11AC04-45DE-45BD-AB08-21CE638F8317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BB62A1F-F183-4ABF-BDEC-5A26886396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5DE045-BA00-4FA0-A63C-E8E43A0CA412}"/>
                </a:ext>
              </a:extLst>
            </p:cNvPr>
            <p:cNvGrpSpPr/>
            <p:nvPr/>
          </p:nvGrpSpPr>
          <p:grpSpPr>
            <a:xfrm>
              <a:off x="5210174" y="2728912"/>
              <a:ext cx="2088357" cy="500063"/>
              <a:chOff x="5210174" y="3157537"/>
              <a:chExt cx="2088357" cy="500063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E81AACA-DAE6-4B56-A9B8-B6B311DF0406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BA73362-CE01-4026-8652-231F86099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28069D-36E9-46B2-95FD-CC9B55543B20}"/>
                </a:ext>
              </a:extLst>
            </p:cNvPr>
            <p:cNvGrpSpPr/>
            <p:nvPr/>
          </p:nvGrpSpPr>
          <p:grpSpPr>
            <a:xfrm>
              <a:off x="8220074" y="2728912"/>
              <a:ext cx="2088357" cy="500063"/>
              <a:chOff x="5210174" y="3157537"/>
              <a:chExt cx="2088357" cy="500063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ADF701B-2C55-43C9-AE1B-741807D28D91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BB6581C-2817-4767-A86B-8448D07F1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71D505-B88E-4210-88D3-DE68D8807B3B}"/>
                </a:ext>
              </a:extLst>
            </p:cNvPr>
            <p:cNvGrpSpPr/>
            <p:nvPr/>
          </p:nvGrpSpPr>
          <p:grpSpPr>
            <a:xfrm>
              <a:off x="2028824" y="4357687"/>
              <a:ext cx="2088357" cy="500063"/>
              <a:chOff x="5210174" y="3157537"/>
              <a:chExt cx="2088357" cy="5000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3B96425-38D9-46F6-A4E8-D58E58DD1647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3605940-BDC5-44FC-A828-3E90723C2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A31783-7BE4-4F3F-8588-6AAEC339D9B9}"/>
                </a:ext>
              </a:extLst>
            </p:cNvPr>
            <p:cNvGrpSpPr/>
            <p:nvPr/>
          </p:nvGrpSpPr>
          <p:grpSpPr>
            <a:xfrm>
              <a:off x="5210174" y="4357687"/>
              <a:ext cx="2088357" cy="500063"/>
              <a:chOff x="5210174" y="3157537"/>
              <a:chExt cx="2088357" cy="500063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C560C14-B955-409D-B1C6-2680D9DAECB3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DD46DA-07DA-42C0-BA7D-7A2E5E3C1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6B316F-9FD6-4D2C-B17E-242F58833BCD}"/>
                </a:ext>
              </a:extLst>
            </p:cNvPr>
            <p:cNvGrpSpPr/>
            <p:nvPr/>
          </p:nvGrpSpPr>
          <p:grpSpPr>
            <a:xfrm>
              <a:off x="8220074" y="4357687"/>
              <a:ext cx="2088357" cy="500063"/>
              <a:chOff x="5210174" y="3157537"/>
              <a:chExt cx="2088357" cy="500063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FABF410-6C7F-4EEA-98CA-F4130474E2E2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5A92C9F-27A4-4FAC-9AEE-2A4EA3795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90104E2-B7D5-4888-8AFB-C479EF870409}"/>
                </a:ext>
              </a:extLst>
            </p:cNvPr>
            <p:cNvGrpSpPr/>
            <p:nvPr/>
          </p:nvGrpSpPr>
          <p:grpSpPr>
            <a:xfrm>
              <a:off x="2028824" y="5967412"/>
              <a:ext cx="2088357" cy="500063"/>
              <a:chOff x="5210174" y="3157537"/>
              <a:chExt cx="2088357" cy="500063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9D050E1-1307-44EB-A0A7-1E74BFAF2702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FC9159B-49FD-45B1-96B5-043D26AC14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81D1CA7-CC62-4258-BE07-9429E59FD8BB}"/>
                </a:ext>
              </a:extLst>
            </p:cNvPr>
            <p:cNvGrpSpPr/>
            <p:nvPr/>
          </p:nvGrpSpPr>
          <p:grpSpPr>
            <a:xfrm>
              <a:off x="5210174" y="5967412"/>
              <a:ext cx="2088357" cy="500063"/>
              <a:chOff x="5210174" y="3157537"/>
              <a:chExt cx="2088357" cy="500063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89A039E-DB80-4FC8-B69C-8342E3D537CA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35DE0E6-7275-4AA9-91A9-0700864410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DFA213E-4CD1-4F22-AF32-B15B50BB6ACA}"/>
                </a:ext>
              </a:extLst>
            </p:cNvPr>
            <p:cNvGrpSpPr/>
            <p:nvPr/>
          </p:nvGrpSpPr>
          <p:grpSpPr>
            <a:xfrm>
              <a:off x="8220074" y="5967412"/>
              <a:ext cx="2088357" cy="500063"/>
              <a:chOff x="5210174" y="3157537"/>
              <a:chExt cx="2088357" cy="500063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61A1F7F-6A01-4CE5-A84C-4475706F0280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CC2DD47-605E-4089-8ADE-C8CF2CD71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611250E-B115-4CFB-907C-F30386FB4203}"/>
              </a:ext>
            </a:extLst>
          </p:cNvPr>
          <p:cNvSpPr txBox="1"/>
          <p:nvPr/>
        </p:nvSpPr>
        <p:spPr>
          <a:xfrm>
            <a:off x="2004462" y="27058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DB4299-8D0F-4038-9A41-B5663060E407}"/>
              </a:ext>
            </a:extLst>
          </p:cNvPr>
          <p:cNvSpPr txBox="1"/>
          <p:nvPr/>
        </p:nvSpPr>
        <p:spPr>
          <a:xfrm>
            <a:off x="2590800" y="2767368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mười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C3C71C-6E27-4F43-8B90-26F4BE921C3B}"/>
              </a:ext>
            </a:extLst>
          </p:cNvPr>
          <p:cNvSpPr txBox="1"/>
          <p:nvPr/>
        </p:nvSpPr>
        <p:spPr>
          <a:xfrm>
            <a:off x="5181600" y="27058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61D797-93E4-4AB2-91F1-9DA3C25DF460}"/>
              </a:ext>
            </a:extLst>
          </p:cNvPr>
          <p:cNvSpPr txBox="1"/>
          <p:nvPr/>
        </p:nvSpPr>
        <p:spPr>
          <a:xfrm>
            <a:off x="5761673" y="276736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hai mươi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602B15-9366-4437-958D-D303EA018EAC}"/>
              </a:ext>
            </a:extLst>
          </p:cNvPr>
          <p:cNvSpPr txBox="1"/>
          <p:nvPr/>
        </p:nvSpPr>
        <p:spPr>
          <a:xfrm>
            <a:off x="8209325" y="27058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2F2567-B9AB-4F00-BD10-53A65E0DE49C}"/>
              </a:ext>
            </a:extLst>
          </p:cNvPr>
          <p:cNvSpPr txBox="1"/>
          <p:nvPr/>
        </p:nvSpPr>
        <p:spPr>
          <a:xfrm>
            <a:off x="8789398" y="276736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ba mươi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EF8CFA-733C-4D26-80B3-B32977286317}"/>
              </a:ext>
            </a:extLst>
          </p:cNvPr>
          <p:cNvSpPr txBox="1"/>
          <p:nvPr/>
        </p:nvSpPr>
        <p:spPr>
          <a:xfrm>
            <a:off x="2004462" y="43316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A66398-E79E-4C8C-9A4D-392D623F0C05}"/>
              </a:ext>
            </a:extLst>
          </p:cNvPr>
          <p:cNvSpPr txBox="1"/>
          <p:nvPr/>
        </p:nvSpPr>
        <p:spPr>
          <a:xfrm>
            <a:off x="2590800" y="439321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bốn mươi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B245B5-9147-4520-B346-CAB9961B00C0}"/>
              </a:ext>
            </a:extLst>
          </p:cNvPr>
          <p:cNvSpPr txBox="1"/>
          <p:nvPr/>
        </p:nvSpPr>
        <p:spPr>
          <a:xfrm>
            <a:off x="5181600" y="43316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B7E1AC-AF8F-4AE8-B4D7-D98B91300502}"/>
              </a:ext>
            </a:extLst>
          </p:cNvPr>
          <p:cNvSpPr txBox="1"/>
          <p:nvPr/>
        </p:nvSpPr>
        <p:spPr>
          <a:xfrm>
            <a:off x="5761673" y="4393210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năm mươi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C5C557-5B57-4A48-A9B7-8C6F40CB7C71}"/>
              </a:ext>
            </a:extLst>
          </p:cNvPr>
          <p:cNvSpPr txBox="1"/>
          <p:nvPr/>
        </p:nvSpPr>
        <p:spPr>
          <a:xfrm>
            <a:off x="8209325" y="43316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4BF422-D5EA-4550-8982-9ACC339D1A77}"/>
              </a:ext>
            </a:extLst>
          </p:cNvPr>
          <p:cNvSpPr txBox="1"/>
          <p:nvPr/>
        </p:nvSpPr>
        <p:spPr>
          <a:xfrm>
            <a:off x="8789398" y="439321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sáu mươi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CF8F6D-B7C2-4FA7-A773-784B62482241}"/>
              </a:ext>
            </a:extLst>
          </p:cNvPr>
          <p:cNvSpPr txBox="1"/>
          <p:nvPr/>
        </p:nvSpPr>
        <p:spPr>
          <a:xfrm>
            <a:off x="2004462" y="59365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0E5EC0-D76C-4310-96A1-479E13232AC5}"/>
              </a:ext>
            </a:extLst>
          </p:cNvPr>
          <p:cNvSpPr txBox="1"/>
          <p:nvPr/>
        </p:nvSpPr>
        <p:spPr>
          <a:xfrm>
            <a:off x="2590800" y="5998075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bảy mươi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5852B62-2479-45BA-8E15-86F711402537}"/>
              </a:ext>
            </a:extLst>
          </p:cNvPr>
          <p:cNvSpPr txBox="1"/>
          <p:nvPr/>
        </p:nvSpPr>
        <p:spPr>
          <a:xfrm>
            <a:off x="5181600" y="59365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A581ED-71F0-4F5F-A8CD-E7645C28C406}"/>
              </a:ext>
            </a:extLst>
          </p:cNvPr>
          <p:cNvSpPr txBox="1"/>
          <p:nvPr/>
        </p:nvSpPr>
        <p:spPr>
          <a:xfrm>
            <a:off x="5761673" y="5998075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tám mươi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FF40D6-A31C-4DDB-87AA-422E2C4A0296}"/>
              </a:ext>
            </a:extLst>
          </p:cNvPr>
          <p:cNvSpPr txBox="1"/>
          <p:nvPr/>
        </p:nvSpPr>
        <p:spPr>
          <a:xfrm>
            <a:off x="8209325" y="59365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65BFED-81A7-4F2A-9533-B6D5C21AAA24}"/>
              </a:ext>
            </a:extLst>
          </p:cNvPr>
          <p:cNvSpPr txBox="1"/>
          <p:nvPr/>
        </p:nvSpPr>
        <p:spPr>
          <a:xfrm>
            <a:off x="8789398" y="599807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chín mươi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F3E42E5-1AF9-40AF-BE7C-D4EF8D206548}"/>
              </a:ext>
            </a:extLst>
          </p:cNvPr>
          <p:cNvSpPr/>
          <p:nvPr/>
        </p:nvSpPr>
        <p:spPr>
          <a:xfrm>
            <a:off x="1828800" y="3389714"/>
            <a:ext cx="8610600" cy="3239685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1DB4E5D-2541-4A77-B7EB-A307AC33620D}"/>
              </a:ext>
            </a:extLst>
          </p:cNvPr>
          <p:cNvSpPr/>
          <p:nvPr/>
        </p:nvSpPr>
        <p:spPr>
          <a:xfrm>
            <a:off x="1828800" y="1742730"/>
            <a:ext cx="8610600" cy="1708999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6130954-F42C-44A3-9A43-F2158A6414A9}"/>
              </a:ext>
            </a:extLst>
          </p:cNvPr>
          <p:cNvSpPr/>
          <p:nvPr/>
        </p:nvSpPr>
        <p:spPr>
          <a:xfrm>
            <a:off x="1828800" y="3228975"/>
            <a:ext cx="8610600" cy="1766065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70F822B-799E-4412-9251-D10E48A34F42}"/>
              </a:ext>
            </a:extLst>
          </p:cNvPr>
          <p:cNvSpPr/>
          <p:nvPr/>
        </p:nvSpPr>
        <p:spPr>
          <a:xfrm>
            <a:off x="1828800" y="4987160"/>
            <a:ext cx="8610600" cy="1642240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0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194AC-376F-4348-B43C-4E86C2C74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0" y="1721922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13647C2-40CD-4454-B0AE-89F07892A58F}"/>
              </a:ext>
            </a:extLst>
          </p:cNvPr>
          <p:cNvGrpSpPr/>
          <p:nvPr/>
        </p:nvGrpSpPr>
        <p:grpSpPr>
          <a:xfrm>
            <a:off x="513913" y="762000"/>
            <a:ext cx="668922" cy="707886"/>
            <a:chOff x="1559434" y="1176116"/>
            <a:chExt cx="668922" cy="70788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9236631-C945-4A64-A034-585C3ED32DE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C976BA0-6ED0-4461-83B0-9B95EF3A80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F7B6DB0-9B4E-4FDD-8313-18D30778A0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55212AF-9171-495E-9914-75C8245FD52D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DDB9831-70C7-4BA0-87D9-72BBA18B7AE8}"/>
              </a:ext>
            </a:extLst>
          </p:cNvPr>
          <p:cNvGrpSpPr/>
          <p:nvPr/>
        </p:nvGrpSpPr>
        <p:grpSpPr>
          <a:xfrm>
            <a:off x="1224953" y="762000"/>
            <a:ext cx="1442047" cy="707886"/>
            <a:chOff x="1758698" y="1185039"/>
            <a:chExt cx="1442047" cy="836069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249DAB47-1DB3-43B1-AD5A-CFBEBBA0863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FC0DBA2-2F2F-4966-B847-CE40CA08D924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4D9BD54-E3FF-4DBF-98E5-C0F24B509702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2259C506-3634-4A1B-9413-B1EC197E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E1407EE-E085-4311-8411-47576E2AC9AB}"/>
              </a:ext>
            </a:extLst>
          </p:cNvPr>
          <p:cNvGrpSpPr/>
          <p:nvPr/>
        </p:nvGrpSpPr>
        <p:grpSpPr>
          <a:xfrm>
            <a:off x="457200" y="2314601"/>
            <a:ext cx="11277600" cy="1620407"/>
            <a:chOff x="457200" y="2314601"/>
            <a:chExt cx="11277600" cy="1620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817C59-4D12-42CB-A9F8-1FF1165A2D36}"/>
                </a:ext>
              </a:extLst>
            </p:cNvPr>
            <p:cNvGrpSpPr/>
            <p:nvPr/>
          </p:nvGrpSpPr>
          <p:grpSpPr>
            <a:xfrm>
              <a:off x="457200" y="2314601"/>
              <a:ext cx="11277600" cy="1620407"/>
              <a:chOff x="970998" y="2009775"/>
              <a:chExt cx="9877425" cy="1419225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1981D7A8-6272-46E1-ACB8-7D5C92F82B26}"/>
                  </a:ext>
                </a:extLst>
              </p:cNvPr>
              <p:cNvSpPr/>
              <p:nvPr/>
            </p:nvSpPr>
            <p:spPr>
              <a:xfrm>
                <a:off x="970998" y="2362200"/>
                <a:ext cx="9877425" cy="773790"/>
              </a:xfrm>
              <a:custGeom>
                <a:avLst/>
                <a:gdLst>
                  <a:gd name="connsiteX0" fmla="*/ 0 w 7381875"/>
                  <a:gd name="connsiteY0" fmla="*/ 611203 h 773790"/>
                  <a:gd name="connsiteX1" fmla="*/ 1714500 w 7381875"/>
                  <a:gd name="connsiteY1" fmla="*/ 1603 h 773790"/>
                  <a:gd name="connsiteX2" fmla="*/ 3667125 w 7381875"/>
                  <a:gd name="connsiteY2" fmla="*/ 773128 h 773790"/>
                  <a:gd name="connsiteX3" fmla="*/ 5886450 w 7381875"/>
                  <a:gd name="connsiteY3" fmla="*/ 144478 h 773790"/>
                  <a:gd name="connsiteX4" fmla="*/ 7381875 w 7381875"/>
                  <a:gd name="connsiteY4" fmla="*/ 611203 h 77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875" h="773790">
                    <a:moveTo>
                      <a:pt x="0" y="611203"/>
                    </a:moveTo>
                    <a:cubicBezTo>
                      <a:pt x="551656" y="292909"/>
                      <a:pt x="1103313" y="-25384"/>
                      <a:pt x="1714500" y="1603"/>
                    </a:cubicBezTo>
                    <a:cubicBezTo>
                      <a:pt x="2325687" y="28590"/>
                      <a:pt x="2971800" y="749316"/>
                      <a:pt x="3667125" y="773128"/>
                    </a:cubicBezTo>
                    <a:cubicBezTo>
                      <a:pt x="4362450" y="796940"/>
                      <a:pt x="5267325" y="171465"/>
                      <a:pt x="5886450" y="144478"/>
                    </a:cubicBezTo>
                    <a:cubicBezTo>
                      <a:pt x="6505575" y="117490"/>
                      <a:pt x="7113588" y="520716"/>
                      <a:pt x="7381875" y="611203"/>
                    </a:cubicBezTo>
                  </a:path>
                </a:pathLst>
              </a:custGeom>
              <a:noFill/>
              <a:ln w="38100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6DD1CE-86A5-4899-A5D5-665060C6DE95}"/>
                  </a:ext>
                </a:extLst>
              </p:cNvPr>
              <p:cNvSpPr/>
              <p:nvPr/>
            </p:nvSpPr>
            <p:spPr>
              <a:xfrm>
                <a:off x="1295400" y="2276044"/>
                <a:ext cx="762000" cy="762000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A9CE9E8-DDC6-4A14-BFFB-A2FC1A6F12BC}"/>
                  </a:ext>
                </a:extLst>
              </p:cNvPr>
              <p:cNvSpPr/>
              <p:nvPr/>
            </p:nvSpPr>
            <p:spPr>
              <a:xfrm>
                <a:off x="2354270" y="2009775"/>
                <a:ext cx="762000" cy="76200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22BB9A7-0DC3-4708-ABDA-FE085DC51991}"/>
                  </a:ext>
                </a:extLst>
              </p:cNvPr>
              <p:cNvSpPr/>
              <p:nvPr/>
            </p:nvSpPr>
            <p:spPr>
              <a:xfrm>
                <a:off x="3413140" y="2095069"/>
                <a:ext cx="762000" cy="762000"/>
              </a:xfrm>
              <a:prstGeom prst="ellipse">
                <a:avLst/>
              </a:prstGeom>
              <a:solidFill>
                <a:srgbClr val="C0E395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2DC342-50E6-444D-BE65-64680CAB6D38}"/>
                  </a:ext>
                </a:extLst>
              </p:cNvPr>
              <p:cNvSpPr/>
              <p:nvPr/>
            </p:nvSpPr>
            <p:spPr>
              <a:xfrm>
                <a:off x="4472010" y="2475356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C9A11B7-6043-495C-9630-68CBECE2569B}"/>
                  </a:ext>
                </a:extLst>
              </p:cNvPr>
              <p:cNvSpPr/>
              <p:nvPr/>
            </p:nvSpPr>
            <p:spPr>
              <a:xfrm>
                <a:off x="5530880" y="2667000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9039378-89B0-49BD-9F9F-5CBFF409D0CD}"/>
                  </a:ext>
                </a:extLst>
              </p:cNvPr>
              <p:cNvSpPr/>
              <p:nvPr/>
            </p:nvSpPr>
            <p:spPr>
              <a:xfrm>
                <a:off x="6589750" y="2520495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5E8DB8C-2D76-421A-B3A5-30F80AB1F69E}"/>
                  </a:ext>
                </a:extLst>
              </p:cNvPr>
              <p:cNvSpPr/>
              <p:nvPr/>
            </p:nvSpPr>
            <p:spPr>
              <a:xfrm>
                <a:off x="7648620" y="2215695"/>
                <a:ext cx="762000" cy="762000"/>
              </a:xfrm>
              <a:prstGeom prst="ellipse">
                <a:avLst/>
              </a:prstGeom>
              <a:solidFill>
                <a:srgbClr val="FEE3A0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C8E6B2F-DD20-435A-A050-69BD0F09FD16}"/>
                  </a:ext>
                </a:extLst>
              </p:cNvPr>
              <p:cNvSpPr/>
              <p:nvPr/>
            </p:nvSpPr>
            <p:spPr>
              <a:xfrm>
                <a:off x="8707490" y="2167639"/>
                <a:ext cx="762000" cy="762000"/>
              </a:xfrm>
              <a:prstGeom prst="ellipse">
                <a:avLst/>
              </a:prstGeom>
              <a:solidFill>
                <a:srgbClr val="BCEDF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08AEA94-52E2-45C9-95F2-FF281C60F2B4}"/>
                  </a:ext>
                </a:extLst>
              </p:cNvPr>
              <p:cNvSpPr/>
              <p:nvPr/>
            </p:nvSpPr>
            <p:spPr>
              <a:xfrm>
                <a:off x="9766359" y="2368095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BAC69BF7-CEA2-4E27-855C-7BF2AF602988}"/>
                </a:ext>
              </a:extLst>
            </p:cNvPr>
            <p:cNvSpPr/>
            <p:nvPr/>
          </p:nvSpPr>
          <p:spPr>
            <a:xfrm>
              <a:off x="2125048" y="2391928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EE0F6EB1-CBB4-4CA8-AEF1-8524721E810D}"/>
                </a:ext>
              </a:extLst>
            </p:cNvPr>
            <p:cNvSpPr/>
            <p:nvPr/>
          </p:nvSpPr>
          <p:spPr>
            <a:xfrm>
              <a:off x="688338" y="2688626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9505A262-248B-419F-8A51-5A45238F5457}"/>
                </a:ext>
              </a:extLst>
            </p:cNvPr>
            <p:cNvSpPr/>
            <p:nvPr/>
          </p:nvSpPr>
          <p:spPr>
            <a:xfrm>
              <a:off x="3155313" y="250765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60F6CBCD-4B20-4815-BDF0-A1F2620FB57B}"/>
                </a:ext>
              </a:extLst>
            </p:cNvPr>
            <p:cNvSpPr/>
            <p:nvPr/>
          </p:nvSpPr>
          <p:spPr>
            <a:xfrm>
              <a:off x="7965438" y="266005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3F08506-A137-48BB-912D-B2C4B5422A85}"/>
                </a:ext>
              </a:extLst>
            </p:cNvPr>
            <p:cNvSpPr/>
            <p:nvPr/>
          </p:nvSpPr>
          <p:spPr>
            <a:xfrm>
              <a:off x="9175113" y="258385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085FF06-48C1-4C25-904A-C39B5F8F1137}"/>
                </a:ext>
              </a:extLst>
            </p:cNvPr>
            <p:cNvSpPr/>
            <p:nvPr/>
          </p:nvSpPr>
          <p:spPr>
            <a:xfrm>
              <a:off x="4579650" y="291580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DEDDF75-F929-4A3F-A7DD-ED1F2556FF96}"/>
                </a:ext>
              </a:extLst>
            </p:cNvPr>
            <p:cNvSpPr/>
            <p:nvPr/>
          </p:nvSpPr>
          <p:spPr>
            <a:xfrm>
              <a:off x="5779800" y="316345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76FBEB3-FCB4-4C56-8C2F-6FBCDA08FC65}"/>
                </a:ext>
              </a:extLst>
            </p:cNvPr>
            <p:cNvSpPr/>
            <p:nvPr/>
          </p:nvSpPr>
          <p:spPr>
            <a:xfrm>
              <a:off x="6960900" y="299200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EBAE80FB-098B-4357-B389-AFF1DC048CE7}"/>
                </a:ext>
              </a:extLst>
            </p:cNvPr>
            <p:cNvSpPr/>
            <p:nvPr/>
          </p:nvSpPr>
          <p:spPr>
            <a:xfrm>
              <a:off x="10580400" y="282055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1449C-328D-4983-A02F-57692853594F}"/>
              </a:ext>
            </a:extLst>
          </p:cNvPr>
          <p:cNvGrpSpPr/>
          <p:nvPr/>
        </p:nvGrpSpPr>
        <p:grpSpPr>
          <a:xfrm>
            <a:off x="1929209" y="2315008"/>
            <a:ext cx="1121412" cy="870017"/>
            <a:chOff x="2008584" y="3708833"/>
            <a:chExt cx="1121412" cy="87001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18F3A80-122F-4B31-B70A-85082822344D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6AF99F9-10E5-431C-8E5F-A0462B157E8D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ACD296F-6E2A-4905-9014-ACF0270B2230}"/>
              </a:ext>
            </a:extLst>
          </p:cNvPr>
          <p:cNvGrpSpPr/>
          <p:nvPr/>
        </p:nvGrpSpPr>
        <p:grpSpPr>
          <a:xfrm>
            <a:off x="4347207" y="2849310"/>
            <a:ext cx="1121412" cy="870017"/>
            <a:chOff x="2008584" y="3708833"/>
            <a:chExt cx="1121412" cy="87001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CC5234D-FB88-421F-85AB-03F8E7CFA99C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070565D-3E44-4349-A7BC-8736FA4A3702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A419B8-2CD1-4055-8D00-9FE93FFDAC06}"/>
              </a:ext>
            </a:extLst>
          </p:cNvPr>
          <p:cNvGrpSpPr/>
          <p:nvPr/>
        </p:nvGrpSpPr>
        <p:grpSpPr>
          <a:xfrm>
            <a:off x="5552120" y="3063623"/>
            <a:ext cx="1121412" cy="870017"/>
            <a:chOff x="2008584" y="3708833"/>
            <a:chExt cx="1121412" cy="87001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ED8D0BA-B412-4DE8-9072-AD729333DB18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5BBA66EE-78C4-4E10-8E4C-842C9E91A239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16DDD36-5AE2-4F5F-9F75-4071BD33CC82}"/>
              </a:ext>
            </a:extLst>
          </p:cNvPr>
          <p:cNvGrpSpPr/>
          <p:nvPr/>
        </p:nvGrpSpPr>
        <p:grpSpPr>
          <a:xfrm>
            <a:off x="6752270" y="2898523"/>
            <a:ext cx="1121412" cy="870017"/>
            <a:chOff x="2008584" y="3708833"/>
            <a:chExt cx="1121412" cy="870017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560B018-3286-4031-9E3A-1A4151564C5C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14CED040-983C-438C-9FE3-1BB428E4FF91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DF4C8BA-83AF-49CD-BC5A-B92186475A8A}"/>
              </a:ext>
            </a:extLst>
          </p:cNvPr>
          <p:cNvGrpSpPr/>
          <p:nvPr/>
        </p:nvGrpSpPr>
        <p:grpSpPr>
          <a:xfrm>
            <a:off x="10385950" y="2719299"/>
            <a:ext cx="1121412" cy="870017"/>
            <a:chOff x="2008584" y="3708833"/>
            <a:chExt cx="1121412" cy="87001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C773ED2-E645-487F-8A25-CB4EE7B52A46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8D54D3CF-D4C5-4A07-9F41-037281DF3032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797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259C506-3634-4A1B-9413-B1EC197E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3CCB389-7444-4A84-A0EF-17C7F1295F66}"/>
              </a:ext>
            </a:extLst>
          </p:cNvPr>
          <p:cNvGrpSpPr/>
          <p:nvPr/>
        </p:nvGrpSpPr>
        <p:grpSpPr>
          <a:xfrm>
            <a:off x="405963" y="891023"/>
            <a:ext cx="668922" cy="707886"/>
            <a:chOff x="1559434" y="1176116"/>
            <a:chExt cx="668922" cy="7078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49608B-583C-4A85-A195-79948887C88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26F1529-379A-4B80-925D-050A8311D15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CA4C5D2-6161-4CE2-AA32-A5976FF7AB2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AAF5C6-C0B9-46C4-B8C7-7A538CA7598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210F31-70F5-4A44-87BD-1FB28CD771F2}"/>
              </a:ext>
            </a:extLst>
          </p:cNvPr>
          <p:cNvGrpSpPr/>
          <p:nvPr/>
        </p:nvGrpSpPr>
        <p:grpSpPr>
          <a:xfrm>
            <a:off x="338341" y="1371600"/>
            <a:ext cx="11515319" cy="5255751"/>
            <a:chOff x="338341" y="1371600"/>
            <a:chExt cx="11515319" cy="52557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1E6E8B-BC60-466E-9AE4-5AF64EB19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" r="1875"/>
            <a:stretch/>
          </p:blipFill>
          <p:spPr>
            <a:xfrm>
              <a:off x="338341" y="1371600"/>
              <a:ext cx="11515319" cy="5255751"/>
            </a:xfrm>
            <a:prstGeom prst="roundRect">
              <a:avLst>
                <a:gd name="adj" fmla="val 23496"/>
              </a:avLst>
            </a:prstGeom>
            <a:effectLst>
              <a:softEdge rad="63500"/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D429A23-80D2-43AD-96FF-7C3338D406DC}"/>
                </a:ext>
              </a:extLst>
            </p:cNvPr>
            <p:cNvSpPr/>
            <p:nvPr/>
          </p:nvSpPr>
          <p:spPr>
            <a:xfrm>
              <a:off x="931596" y="1959938"/>
              <a:ext cx="1404410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E0620-1DDB-4E2C-9095-B170D70A42F8}"/>
                </a:ext>
              </a:extLst>
            </p:cNvPr>
            <p:cNvSpPr/>
            <p:nvPr/>
          </p:nvSpPr>
          <p:spPr>
            <a:xfrm>
              <a:off x="978767" y="4766638"/>
              <a:ext cx="1404410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C68EBFC-EBB2-4BB3-A5C9-4BBD45557614}"/>
                </a:ext>
              </a:extLst>
            </p:cNvPr>
            <p:cNvSpPr/>
            <p:nvPr/>
          </p:nvSpPr>
          <p:spPr>
            <a:xfrm>
              <a:off x="3607357" y="4766817"/>
              <a:ext cx="1476611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5CA9785-6A93-422D-8EB0-B7FBEB9B9E32}"/>
                </a:ext>
              </a:extLst>
            </p:cNvPr>
            <p:cNvSpPr/>
            <p:nvPr/>
          </p:nvSpPr>
          <p:spPr>
            <a:xfrm>
              <a:off x="6826807" y="4766817"/>
              <a:ext cx="1476611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D4BC43D-5A55-46AA-A258-0529B82D8B93}"/>
                </a:ext>
              </a:extLst>
            </p:cNvPr>
            <p:cNvSpPr/>
            <p:nvPr/>
          </p:nvSpPr>
          <p:spPr>
            <a:xfrm>
              <a:off x="9936480" y="4766817"/>
              <a:ext cx="1476611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C26D82-4B6C-4478-8066-FD3F232275C8}"/>
                </a:ext>
              </a:extLst>
            </p:cNvPr>
            <p:cNvSpPr/>
            <p:nvPr/>
          </p:nvSpPr>
          <p:spPr>
            <a:xfrm>
              <a:off x="9837420" y="2046493"/>
              <a:ext cx="1562100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793B01-4628-4B3D-8B8F-4BFB68E7EFDD}"/>
              </a:ext>
            </a:extLst>
          </p:cNvPr>
          <p:cNvSpPr/>
          <p:nvPr/>
        </p:nvSpPr>
        <p:spPr>
          <a:xfrm>
            <a:off x="3130627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15939F4-97B9-41A1-BFD2-278A0AA1C69C}"/>
              </a:ext>
            </a:extLst>
          </p:cNvPr>
          <p:cNvSpPr/>
          <p:nvPr/>
        </p:nvSpPr>
        <p:spPr>
          <a:xfrm>
            <a:off x="4203647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D4034-6877-43B1-968B-58E97C6A0A55}"/>
              </a:ext>
            </a:extLst>
          </p:cNvPr>
          <p:cNvSpPr/>
          <p:nvPr/>
        </p:nvSpPr>
        <p:spPr>
          <a:xfrm>
            <a:off x="5230014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B76DFEC-CE40-4C5E-8415-D25136688D93}"/>
              </a:ext>
            </a:extLst>
          </p:cNvPr>
          <p:cNvSpPr/>
          <p:nvPr/>
        </p:nvSpPr>
        <p:spPr>
          <a:xfrm>
            <a:off x="6284374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804107-3190-4C78-94DD-E4176D5BED05}"/>
              </a:ext>
            </a:extLst>
          </p:cNvPr>
          <p:cNvSpPr/>
          <p:nvPr/>
        </p:nvSpPr>
        <p:spPr>
          <a:xfrm>
            <a:off x="7301410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2EF4537-2518-4A3A-9A63-C6C5CE581056}"/>
              </a:ext>
            </a:extLst>
          </p:cNvPr>
          <p:cNvSpPr/>
          <p:nvPr/>
        </p:nvSpPr>
        <p:spPr>
          <a:xfrm>
            <a:off x="8365100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491A94-12E2-4995-93CB-9D7D69A9C99C}"/>
              </a:ext>
            </a:extLst>
          </p:cNvPr>
          <p:cNvSpPr txBox="1"/>
          <p:nvPr/>
        </p:nvSpPr>
        <p:spPr>
          <a:xfrm>
            <a:off x="1037722" y="1902071"/>
            <a:ext cx="11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Mười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91F451-88BE-43F2-91A8-0BE4FB517045}"/>
              </a:ext>
            </a:extLst>
          </p:cNvPr>
          <p:cNvSpPr txBox="1"/>
          <p:nvPr/>
        </p:nvSpPr>
        <p:spPr>
          <a:xfrm>
            <a:off x="956855" y="4723027"/>
            <a:ext cx="14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Hai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7FD151-C781-4707-A667-FEF402B2DE02}"/>
              </a:ext>
            </a:extLst>
          </p:cNvPr>
          <p:cNvSpPr txBox="1"/>
          <p:nvPr/>
        </p:nvSpPr>
        <p:spPr>
          <a:xfrm>
            <a:off x="3552590" y="4723027"/>
            <a:ext cx="155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Bốn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349792-5922-4B1F-BC6D-020AAB0C9598}"/>
              </a:ext>
            </a:extLst>
          </p:cNvPr>
          <p:cNvSpPr txBox="1"/>
          <p:nvPr/>
        </p:nvSpPr>
        <p:spPr>
          <a:xfrm>
            <a:off x="6808742" y="4723027"/>
            <a:ext cx="14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Ba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DB1021-511E-4B0A-9195-368373C249E8}"/>
              </a:ext>
            </a:extLst>
          </p:cNvPr>
          <p:cNvSpPr txBox="1"/>
          <p:nvPr/>
        </p:nvSpPr>
        <p:spPr>
          <a:xfrm>
            <a:off x="9888492" y="4723027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Sáu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A5243-7E5C-40F4-9558-EA6DC89FD46E}"/>
              </a:ext>
            </a:extLst>
          </p:cNvPr>
          <p:cNvSpPr txBox="1"/>
          <p:nvPr/>
        </p:nvSpPr>
        <p:spPr>
          <a:xfrm>
            <a:off x="9753600" y="1982080"/>
            <a:ext cx="169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Năm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6D7099-7CBF-4878-9183-3767BCC18E4B}"/>
              </a:ext>
            </a:extLst>
          </p:cNvPr>
          <p:cNvSpPr/>
          <p:nvPr/>
        </p:nvSpPr>
        <p:spPr>
          <a:xfrm>
            <a:off x="2418461" y="3200400"/>
            <a:ext cx="2100180" cy="2777384"/>
          </a:xfrm>
          <a:custGeom>
            <a:avLst/>
            <a:gdLst>
              <a:gd name="connsiteX0" fmla="*/ 0 w 2127903"/>
              <a:gd name="connsiteY0" fmla="*/ 2777384 h 2777384"/>
              <a:gd name="connsiteX1" fmla="*/ 589660 w 2127903"/>
              <a:gd name="connsiteY1" fmla="*/ 1486969 h 2777384"/>
              <a:gd name="connsiteX2" fmla="*/ 1760433 w 2127903"/>
              <a:gd name="connsiteY2" fmla="*/ 606752 h 2777384"/>
              <a:gd name="connsiteX3" fmla="*/ 2127903 w 2127903"/>
              <a:gd name="connsiteY3" fmla="*/ 0 h 277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903" h="2777384">
                <a:moveTo>
                  <a:pt x="0" y="2777384"/>
                </a:moveTo>
                <a:cubicBezTo>
                  <a:pt x="148127" y="2313062"/>
                  <a:pt x="296255" y="1848741"/>
                  <a:pt x="589660" y="1486969"/>
                </a:cubicBezTo>
                <a:cubicBezTo>
                  <a:pt x="883065" y="1125197"/>
                  <a:pt x="1504059" y="854580"/>
                  <a:pt x="1760433" y="606752"/>
                </a:cubicBezTo>
                <a:cubicBezTo>
                  <a:pt x="2016807" y="358924"/>
                  <a:pt x="2072355" y="179462"/>
                  <a:pt x="2127903" y="0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ACE3EB-DAD6-4A60-80F0-DAD328AAAF25}"/>
              </a:ext>
            </a:extLst>
          </p:cNvPr>
          <p:cNvSpPr/>
          <p:nvPr/>
        </p:nvSpPr>
        <p:spPr>
          <a:xfrm>
            <a:off x="2290273" y="3170490"/>
            <a:ext cx="1204957" cy="162709"/>
          </a:xfrm>
          <a:custGeom>
            <a:avLst/>
            <a:gdLst>
              <a:gd name="connsiteX0" fmla="*/ 1204957 w 1204957"/>
              <a:gd name="connsiteY0" fmla="*/ 34183 h 162709"/>
              <a:gd name="connsiteX1" fmla="*/ 743484 w 1204957"/>
              <a:gd name="connsiteY1" fmla="*/ 162370 h 162709"/>
              <a:gd name="connsiteX2" fmla="*/ 0 w 1204957"/>
              <a:gd name="connsiteY2" fmla="*/ 0 h 16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957" h="162709">
                <a:moveTo>
                  <a:pt x="1204957" y="34183"/>
                </a:moveTo>
                <a:cubicBezTo>
                  <a:pt x="1074633" y="101125"/>
                  <a:pt x="944310" y="168067"/>
                  <a:pt x="743484" y="162370"/>
                </a:cubicBezTo>
                <a:cubicBezTo>
                  <a:pt x="542658" y="156673"/>
                  <a:pt x="271329" y="78336"/>
                  <a:pt x="0" y="0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335504-7D34-4930-8F8A-92F5B87976AA}"/>
              </a:ext>
            </a:extLst>
          </p:cNvPr>
          <p:cNvSpPr/>
          <p:nvPr/>
        </p:nvSpPr>
        <p:spPr>
          <a:xfrm>
            <a:off x="5580404" y="3187581"/>
            <a:ext cx="1222048" cy="2743200"/>
          </a:xfrm>
          <a:custGeom>
            <a:avLst/>
            <a:gdLst>
              <a:gd name="connsiteX0" fmla="*/ 0 w 1222048"/>
              <a:gd name="connsiteY0" fmla="*/ 0 h 2743200"/>
              <a:gd name="connsiteX1" fmla="*/ 470018 w 1222048"/>
              <a:gd name="connsiteY1" fmla="*/ 2025354 h 2743200"/>
              <a:gd name="connsiteX2" fmla="*/ 1222048 w 1222048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048" h="2743200">
                <a:moveTo>
                  <a:pt x="0" y="0"/>
                </a:moveTo>
                <a:cubicBezTo>
                  <a:pt x="133171" y="784077"/>
                  <a:pt x="266343" y="1568154"/>
                  <a:pt x="470018" y="2025354"/>
                </a:cubicBezTo>
                <a:cubicBezTo>
                  <a:pt x="673693" y="2482554"/>
                  <a:pt x="947870" y="2612877"/>
                  <a:pt x="1222048" y="2743200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053BC2-81C5-4248-BB0B-76DEDCF339D0}"/>
              </a:ext>
            </a:extLst>
          </p:cNvPr>
          <p:cNvSpPr/>
          <p:nvPr/>
        </p:nvSpPr>
        <p:spPr>
          <a:xfrm>
            <a:off x="5118931" y="3196127"/>
            <a:ext cx="1504274" cy="2768837"/>
          </a:xfrm>
          <a:custGeom>
            <a:avLst/>
            <a:gdLst>
              <a:gd name="connsiteX0" fmla="*/ 1504060 w 1504274"/>
              <a:gd name="connsiteY0" fmla="*/ 0 h 2768837"/>
              <a:gd name="connsiteX1" fmla="*/ 1256232 w 1504274"/>
              <a:gd name="connsiteY1" fmla="*/ 1751888 h 2768837"/>
              <a:gd name="connsiteX2" fmla="*/ 0 w 1504274"/>
              <a:gd name="connsiteY2" fmla="*/ 2768837 h 276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274" h="2768837">
                <a:moveTo>
                  <a:pt x="1504060" y="0"/>
                </a:moveTo>
                <a:cubicBezTo>
                  <a:pt x="1505484" y="645207"/>
                  <a:pt x="1506909" y="1290415"/>
                  <a:pt x="1256232" y="1751888"/>
                </a:cubicBezTo>
                <a:cubicBezTo>
                  <a:pt x="1005555" y="2213361"/>
                  <a:pt x="502777" y="2491099"/>
                  <a:pt x="0" y="2768837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1762762-55CD-4535-B351-03AE59F134AC}"/>
              </a:ext>
            </a:extLst>
          </p:cNvPr>
          <p:cNvSpPr/>
          <p:nvPr/>
        </p:nvSpPr>
        <p:spPr>
          <a:xfrm>
            <a:off x="7674123" y="3204673"/>
            <a:ext cx="2213361" cy="560300"/>
          </a:xfrm>
          <a:custGeom>
            <a:avLst/>
            <a:gdLst>
              <a:gd name="connsiteX0" fmla="*/ 0 w 2213361"/>
              <a:gd name="connsiteY0" fmla="*/ 0 h 795460"/>
              <a:gd name="connsiteX1" fmla="*/ 914400 w 2213361"/>
              <a:gd name="connsiteY1" fmla="*/ 794759 h 795460"/>
              <a:gd name="connsiteX2" fmla="*/ 2213361 w 2213361"/>
              <a:gd name="connsiteY2" fmla="*/ 111095 h 795460"/>
              <a:gd name="connsiteX0" fmla="*/ 0 w 2213361"/>
              <a:gd name="connsiteY0" fmla="*/ 0 h 783032"/>
              <a:gd name="connsiteX1" fmla="*/ 683663 w 2213361"/>
              <a:gd name="connsiteY1" fmla="*/ 782306 h 783032"/>
              <a:gd name="connsiteX2" fmla="*/ 2213361 w 2213361"/>
              <a:gd name="connsiteY2" fmla="*/ 111095 h 783032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3361" h="816446">
                <a:moveTo>
                  <a:pt x="0" y="0"/>
                </a:moveTo>
                <a:cubicBezTo>
                  <a:pt x="272753" y="462837"/>
                  <a:pt x="331862" y="651719"/>
                  <a:pt x="683663" y="782306"/>
                </a:cubicBezTo>
                <a:cubicBezTo>
                  <a:pt x="1411480" y="950253"/>
                  <a:pt x="1748327" y="462185"/>
                  <a:pt x="2213361" y="111095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BADA692-3372-4080-98D6-A98B2E4A4A9B}"/>
              </a:ext>
            </a:extLst>
          </p:cNvPr>
          <p:cNvSpPr/>
          <p:nvPr/>
        </p:nvSpPr>
        <p:spPr>
          <a:xfrm>
            <a:off x="8699619" y="3204673"/>
            <a:ext cx="1179319" cy="2809812"/>
          </a:xfrm>
          <a:custGeom>
            <a:avLst/>
            <a:gdLst>
              <a:gd name="connsiteX0" fmla="*/ 0 w 1179319"/>
              <a:gd name="connsiteY0" fmla="*/ 0 h 2835449"/>
              <a:gd name="connsiteX1" fmla="*/ 367469 w 1179319"/>
              <a:gd name="connsiteY1" fmla="*/ 2392822 h 2835449"/>
              <a:gd name="connsiteX2" fmla="*/ 1179319 w 1179319"/>
              <a:gd name="connsiteY2" fmla="*/ 2828657 h 283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9319" h="2835449">
                <a:moveTo>
                  <a:pt x="0" y="0"/>
                </a:moveTo>
                <a:cubicBezTo>
                  <a:pt x="85458" y="960689"/>
                  <a:pt x="170916" y="1921379"/>
                  <a:pt x="367469" y="2392822"/>
                </a:cubicBezTo>
                <a:cubicBezTo>
                  <a:pt x="564022" y="2864265"/>
                  <a:pt x="871670" y="2846461"/>
                  <a:pt x="1179319" y="2828657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0B1517-2518-43C7-9BFB-4BCCBB2E0942}"/>
              </a:ext>
            </a:extLst>
          </p:cNvPr>
          <p:cNvSpPr txBox="1"/>
          <p:nvPr/>
        </p:nvSpPr>
        <p:spPr>
          <a:xfrm>
            <a:off x="1168427" y="891023"/>
            <a:ext cx="7289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Tìm nhà cho chim cánh cụt.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2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1" grpId="0" animBg="1"/>
      <p:bldP spid="13" grpId="0" animBg="1"/>
      <p:bldP spid="20" grpId="0" animBg="1"/>
      <p:bldP spid="21" grpId="0" animBg="1"/>
      <p:bldP spid="22" grpId="0" animBg="1"/>
      <p:bldP spid="35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8CABC5-2001-46FB-B322-9EC938C385D7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1705712" y="4411980"/>
            <a:ext cx="8954668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5867400" y="1477834"/>
            <a:ext cx="4800600" cy="276156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99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8CABC5-2001-46FB-B322-9EC938C385D7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1676400" y="4411980"/>
            <a:ext cx="8954668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1676400" y="1477834"/>
            <a:ext cx="3962400" cy="276156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6EDB4C-59BF-40C5-8F28-CF3C5BCC428C}"/>
              </a:ext>
            </a:extLst>
          </p:cNvPr>
          <p:cNvGrpSpPr/>
          <p:nvPr/>
        </p:nvGrpSpPr>
        <p:grpSpPr>
          <a:xfrm>
            <a:off x="9544138" y="3512222"/>
            <a:ext cx="792868" cy="627946"/>
            <a:chOff x="4788782" y="3659860"/>
            <a:chExt cx="792868" cy="627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A9E5EEC-CAC2-41FC-A80D-502DD965418F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31F3EC-00FE-495F-833E-0FA42E71D5F3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402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504</TotalTime>
  <Words>214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HP-211</vt:lpstr>
      <vt:lpstr>Quicksand</vt:lpstr>
      <vt:lpstr>Quicksand Medium</vt:lpstr>
      <vt:lpstr>UTM Windsor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399</cp:revision>
  <dcterms:created xsi:type="dcterms:W3CDTF">2021-11-07T09:06:49Z</dcterms:created>
  <dcterms:modified xsi:type="dcterms:W3CDTF">2023-01-09T02:13:31Z</dcterms:modified>
  <cp:category>9Slide.vn</cp:category>
</cp:coreProperties>
</file>