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58" r:id="rId4"/>
    <p:sldId id="266" r:id="rId5"/>
    <p:sldId id="469" r:id="rId6"/>
    <p:sldId id="470" r:id="rId7"/>
    <p:sldId id="283" r:id="rId8"/>
    <p:sldId id="286" r:id="rId9"/>
    <p:sldId id="287" r:id="rId10"/>
    <p:sldId id="259" r:id="rId11"/>
    <p:sldId id="468" r:id="rId12"/>
    <p:sldId id="471" r:id="rId13"/>
    <p:sldId id="472" r:id="rId14"/>
    <p:sldId id="473" r:id="rId15"/>
    <p:sldId id="353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945"/>
    <a:srgbClr val="A20000"/>
    <a:srgbClr val="262626"/>
    <a:srgbClr val="FEBAA9"/>
    <a:srgbClr val="FFEE1F"/>
    <a:srgbClr val="288F6A"/>
    <a:srgbClr val="DC4C3B"/>
    <a:srgbClr val="F0D9E9"/>
    <a:srgbClr val="552512"/>
    <a:srgbClr val="D85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howGuides="1">
      <p:cViewPr>
        <p:scale>
          <a:sx n="50" d="100"/>
          <a:sy n="50" d="100"/>
        </p:scale>
        <p:origin x="1962" y="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78716-CAF0-411C-82C4-90B2A9FCCEE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C9BB4-BC74-46D4-B375-AFA2B10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7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4" name="Google Shape;4374;g9be7e1f0d4_2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5" name="Google Shape;4375;g9be7e1f0d4_2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7" name="Google Shape;4477;g9be7e1f0d4_2_5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8" name="Google Shape;4478;g9be7e1f0d4_2_5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87B688B-FD5F-4552-900A-4F3DD119A7C7}"/>
              </a:ext>
            </a:extLst>
          </p:cNvPr>
          <p:cNvSpPr/>
          <p:nvPr userDrawn="1"/>
        </p:nvSpPr>
        <p:spPr>
          <a:xfrm>
            <a:off x="-22225" y="-22860"/>
            <a:ext cx="12258675" cy="693674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A9C2E131-AE54-4449-BE48-7425DDA8F8D6}"/>
              </a:ext>
            </a:extLst>
          </p:cNvPr>
          <p:cNvSpPr/>
          <p:nvPr userDrawn="1"/>
        </p:nvSpPr>
        <p:spPr>
          <a:xfrm>
            <a:off x="1817688" y="-1042988"/>
            <a:ext cx="8509000" cy="8507413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6" name="PHẠM DUYÊN 3 - 9Slide.vn">
            <a:extLst>
              <a:ext uri="{FF2B5EF4-FFF2-40B4-BE49-F238E27FC236}">
                <a16:creationId xmlns:a16="http://schemas.microsoft.com/office/drawing/2014/main" id="{9CD6CCB1-20E2-4187-A3A7-796C66BAF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029" y="706687"/>
            <a:ext cx="7169517" cy="5243014"/>
          </a:xfrm>
          <a:prstGeom prst="rect">
            <a:avLst/>
          </a:prstGeom>
        </p:spPr>
      </p:pic>
      <p:grpSp>
        <p:nvGrpSpPr>
          <p:cNvPr id="1033" name="PHẠM DUYÊN 4 - 9Slide.vn">
            <a:extLst>
              <a:ext uri="{FF2B5EF4-FFF2-40B4-BE49-F238E27FC236}">
                <a16:creationId xmlns:a16="http://schemas.microsoft.com/office/drawing/2014/main" id="{D827B588-08DC-47DD-BD63-170D6579BEB1}"/>
              </a:ext>
            </a:extLst>
          </p:cNvPr>
          <p:cNvGrpSpPr/>
          <p:nvPr userDrawn="1"/>
        </p:nvGrpSpPr>
        <p:grpSpPr>
          <a:xfrm>
            <a:off x="471487" y="-419417"/>
            <a:ext cx="10969625" cy="5107305"/>
            <a:chOff x="411480" y="-685800"/>
            <a:chExt cx="10969625" cy="5107305"/>
          </a:xfrm>
        </p:grpSpPr>
        <p:grpSp>
          <p:nvGrpSpPr>
            <p:cNvPr id="632" name="1290">
              <a:extLst>
                <a:ext uri="{FF2B5EF4-FFF2-40B4-BE49-F238E27FC236}">
                  <a16:creationId xmlns:a16="http://schemas.microsoft.com/office/drawing/2014/main" id="{1E25C442-E072-4E25-A139-DB562EE08C60}"/>
                </a:ext>
              </a:extLst>
            </p:cNvPr>
            <p:cNvGrpSpPr/>
            <p:nvPr/>
          </p:nvGrpSpPr>
          <p:grpSpPr bwMode="auto">
            <a:xfrm>
              <a:off x="1009650" y="1805305"/>
              <a:ext cx="744855" cy="734695"/>
              <a:chOff x="678701" y="1276352"/>
              <a:chExt cx="745143" cy="734136"/>
            </a:xfrm>
          </p:grpSpPr>
          <p:sp>
            <p:nvSpPr>
              <p:cNvPr id="975" name="Freeform 70">
                <a:extLst>
                  <a:ext uri="{FF2B5EF4-FFF2-40B4-BE49-F238E27FC236}">
                    <a16:creationId xmlns:a16="http://schemas.microsoft.com/office/drawing/2014/main" id="{854FDCF0-CE8C-439D-9397-F1FBA7A790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6" name="Freeform 71">
                <a:extLst>
                  <a:ext uri="{FF2B5EF4-FFF2-40B4-BE49-F238E27FC236}">
                    <a16:creationId xmlns:a16="http://schemas.microsoft.com/office/drawing/2014/main" id="{E7662933-83D2-490F-BC2E-7C6D56A449E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7" name="Freeform 72">
                <a:extLst>
                  <a:ext uri="{FF2B5EF4-FFF2-40B4-BE49-F238E27FC236}">
                    <a16:creationId xmlns:a16="http://schemas.microsoft.com/office/drawing/2014/main" id="{41101AC7-5DC3-40D9-AE95-47C4C2741D2D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8" name="Freeform 73">
                <a:extLst>
                  <a:ext uri="{FF2B5EF4-FFF2-40B4-BE49-F238E27FC236}">
                    <a16:creationId xmlns:a16="http://schemas.microsoft.com/office/drawing/2014/main" id="{D0B24A24-8F36-4BB0-A64F-4A24730F502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9" name="Freeform 74">
                <a:extLst>
                  <a:ext uri="{FF2B5EF4-FFF2-40B4-BE49-F238E27FC236}">
                    <a16:creationId xmlns:a16="http://schemas.microsoft.com/office/drawing/2014/main" id="{114A999D-E704-4FC8-86D9-FD38B35A0D00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0" name="Freeform 75">
                <a:extLst>
                  <a:ext uri="{FF2B5EF4-FFF2-40B4-BE49-F238E27FC236}">
                    <a16:creationId xmlns:a16="http://schemas.microsoft.com/office/drawing/2014/main" id="{79D28383-EA99-4AFE-BEEC-0730C50F3531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1" name="Freeform 76">
                <a:extLst>
                  <a:ext uri="{FF2B5EF4-FFF2-40B4-BE49-F238E27FC236}">
                    <a16:creationId xmlns:a16="http://schemas.microsoft.com/office/drawing/2014/main" id="{DFB21D62-7D66-40AD-8DED-A54F118DA3BA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2" name="Freeform 77">
                <a:extLst>
                  <a:ext uri="{FF2B5EF4-FFF2-40B4-BE49-F238E27FC236}">
                    <a16:creationId xmlns:a16="http://schemas.microsoft.com/office/drawing/2014/main" id="{EF4A12FF-0EB9-4128-ADC8-26E915F782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3" name="Freeform 78">
                <a:extLst>
                  <a:ext uri="{FF2B5EF4-FFF2-40B4-BE49-F238E27FC236}">
                    <a16:creationId xmlns:a16="http://schemas.microsoft.com/office/drawing/2014/main" id="{00119237-A40C-49E7-A8D2-A17915B798CE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4" name="Freeform 79">
                <a:extLst>
                  <a:ext uri="{FF2B5EF4-FFF2-40B4-BE49-F238E27FC236}">
                    <a16:creationId xmlns:a16="http://schemas.microsoft.com/office/drawing/2014/main" id="{F898289E-1274-40F8-84CA-4C7FB9F55595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5" name="Freeform 80">
                <a:extLst>
                  <a:ext uri="{FF2B5EF4-FFF2-40B4-BE49-F238E27FC236}">
                    <a16:creationId xmlns:a16="http://schemas.microsoft.com/office/drawing/2014/main" id="{A8C9EA6D-99C6-4E8E-82D7-AB06C01B951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6" name="Freeform 81">
                <a:extLst>
                  <a:ext uri="{FF2B5EF4-FFF2-40B4-BE49-F238E27FC236}">
                    <a16:creationId xmlns:a16="http://schemas.microsoft.com/office/drawing/2014/main" id="{4340E93B-3625-40DC-8FAD-914265FBD6E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7" name="Freeform 82">
                <a:extLst>
                  <a:ext uri="{FF2B5EF4-FFF2-40B4-BE49-F238E27FC236}">
                    <a16:creationId xmlns:a16="http://schemas.microsoft.com/office/drawing/2014/main" id="{F01E6C54-3C45-4330-97D4-E4A0A79C7980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8" name="Freeform 83">
                <a:extLst>
                  <a:ext uri="{FF2B5EF4-FFF2-40B4-BE49-F238E27FC236}">
                    <a16:creationId xmlns:a16="http://schemas.microsoft.com/office/drawing/2014/main" id="{8976E3BB-7155-4923-8E14-54A554D43097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9" name="Freeform 84">
                <a:extLst>
                  <a:ext uri="{FF2B5EF4-FFF2-40B4-BE49-F238E27FC236}">
                    <a16:creationId xmlns:a16="http://schemas.microsoft.com/office/drawing/2014/main" id="{DB2B6B31-B8E0-45D3-8905-137DD029D9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0" name="Freeform 85">
                <a:extLst>
                  <a:ext uri="{FF2B5EF4-FFF2-40B4-BE49-F238E27FC236}">
                    <a16:creationId xmlns:a16="http://schemas.microsoft.com/office/drawing/2014/main" id="{A21B28A9-6B15-4944-B278-8DF0387B31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1" name="Freeform 86">
                <a:extLst>
                  <a:ext uri="{FF2B5EF4-FFF2-40B4-BE49-F238E27FC236}">
                    <a16:creationId xmlns:a16="http://schemas.microsoft.com/office/drawing/2014/main" id="{647216AD-85B4-4714-9FDC-3BE454E22DAA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2" name="Freeform 87">
                <a:extLst>
                  <a:ext uri="{FF2B5EF4-FFF2-40B4-BE49-F238E27FC236}">
                    <a16:creationId xmlns:a16="http://schemas.microsoft.com/office/drawing/2014/main" id="{FE5AB2E2-90B1-4BC4-A3CC-552E645CBCE9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3" name="Freeform 88">
                <a:extLst>
                  <a:ext uri="{FF2B5EF4-FFF2-40B4-BE49-F238E27FC236}">
                    <a16:creationId xmlns:a16="http://schemas.microsoft.com/office/drawing/2014/main" id="{986B7839-8871-49A6-A89F-E7E8071A4881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4" name="Freeform 89">
                <a:extLst>
                  <a:ext uri="{FF2B5EF4-FFF2-40B4-BE49-F238E27FC236}">
                    <a16:creationId xmlns:a16="http://schemas.microsoft.com/office/drawing/2014/main" id="{DE48AE8A-5C2C-45E5-B4A9-246821356B41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5" name="Freeform 90">
                <a:extLst>
                  <a:ext uri="{FF2B5EF4-FFF2-40B4-BE49-F238E27FC236}">
                    <a16:creationId xmlns:a16="http://schemas.microsoft.com/office/drawing/2014/main" id="{CA25B405-4DF3-4B80-8E12-0116E0C0D136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6" name="Freeform 91">
                <a:extLst>
                  <a:ext uri="{FF2B5EF4-FFF2-40B4-BE49-F238E27FC236}">
                    <a16:creationId xmlns:a16="http://schemas.microsoft.com/office/drawing/2014/main" id="{4F35B1AB-EB31-4F6B-BDCD-B24481D3E676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7" name="Freeform 92">
                <a:extLst>
                  <a:ext uri="{FF2B5EF4-FFF2-40B4-BE49-F238E27FC236}">
                    <a16:creationId xmlns:a16="http://schemas.microsoft.com/office/drawing/2014/main" id="{FE7CB0FB-ABEC-4B61-977A-3E4C93E6A252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8" name="Freeform 93">
                <a:extLst>
                  <a:ext uri="{FF2B5EF4-FFF2-40B4-BE49-F238E27FC236}">
                    <a16:creationId xmlns:a16="http://schemas.microsoft.com/office/drawing/2014/main" id="{5D2C7B37-2A2C-4AF3-9B19-DF202FEF7B54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9" name="Freeform 94">
                <a:extLst>
                  <a:ext uri="{FF2B5EF4-FFF2-40B4-BE49-F238E27FC236}">
                    <a16:creationId xmlns:a16="http://schemas.microsoft.com/office/drawing/2014/main" id="{2C457D49-B196-403B-B87A-A316B42CB5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0" name="Freeform 95">
                <a:extLst>
                  <a:ext uri="{FF2B5EF4-FFF2-40B4-BE49-F238E27FC236}">
                    <a16:creationId xmlns:a16="http://schemas.microsoft.com/office/drawing/2014/main" id="{2A763CDB-A049-431F-8044-226AFBB866F8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1" name="Freeform 96">
                <a:extLst>
                  <a:ext uri="{FF2B5EF4-FFF2-40B4-BE49-F238E27FC236}">
                    <a16:creationId xmlns:a16="http://schemas.microsoft.com/office/drawing/2014/main" id="{741596FD-1B69-466F-95E3-B0032CEDA40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2" name="Freeform 97">
                <a:extLst>
                  <a:ext uri="{FF2B5EF4-FFF2-40B4-BE49-F238E27FC236}">
                    <a16:creationId xmlns:a16="http://schemas.microsoft.com/office/drawing/2014/main" id="{DFF111B4-F3D5-40DE-AA0D-2F3A9E7A3FD0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3" name="Freeform 98">
                <a:extLst>
                  <a:ext uri="{FF2B5EF4-FFF2-40B4-BE49-F238E27FC236}">
                    <a16:creationId xmlns:a16="http://schemas.microsoft.com/office/drawing/2014/main" id="{94A5ABA3-A6F4-47B5-A720-D4F29EAAEE86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4" name="Freeform 99">
                <a:extLst>
                  <a:ext uri="{FF2B5EF4-FFF2-40B4-BE49-F238E27FC236}">
                    <a16:creationId xmlns:a16="http://schemas.microsoft.com/office/drawing/2014/main" id="{565E2F4F-80C1-4687-8531-62444A46E2E6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5" name="Freeform 100">
                <a:extLst>
                  <a:ext uri="{FF2B5EF4-FFF2-40B4-BE49-F238E27FC236}">
                    <a16:creationId xmlns:a16="http://schemas.microsoft.com/office/drawing/2014/main" id="{95D16B47-6A2A-44EE-BF1C-EFDA3A474E6C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6" name="Freeform 101">
                <a:extLst>
                  <a:ext uri="{FF2B5EF4-FFF2-40B4-BE49-F238E27FC236}">
                    <a16:creationId xmlns:a16="http://schemas.microsoft.com/office/drawing/2014/main" id="{54909C8D-0ECD-4FD0-9050-95A2EE3E3DB4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7" name="Freeform 102">
                <a:extLst>
                  <a:ext uri="{FF2B5EF4-FFF2-40B4-BE49-F238E27FC236}">
                    <a16:creationId xmlns:a16="http://schemas.microsoft.com/office/drawing/2014/main" id="{BCB833BD-7E72-4E96-B7E7-C7756CA335F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8" name="Freeform 103">
                <a:extLst>
                  <a:ext uri="{FF2B5EF4-FFF2-40B4-BE49-F238E27FC236}">
                    <a16:creationId xmlns:a16="http://schemas.microsoft.com/office/drawing/2014/main" id="{CAF03AD3-E97E-4FFF-8751-046ECC4F11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9" name="Freeform 104">
                <a:extLst>
                  <a:ext uri="{FF2B5EF4-FFF2-40B4-BE49-F238E27FC236}">
                    <a16:creationId xmlns:a16="http://schemas.microsoft.com/office/drawing/2014/main" id="{296C4F3E-DC74-4824-B9F1-A1D4DEB2A9C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0" name="Freeform 105">
                <a:extLst>
                  <a:ext uri="{FF2B5EF4-FFF2-40B4-BE49-F238E27FC236}">
                    <a16:creationId xmlns:a16="http://schemas.microsoft.com/office/drawing/2014/main" id="{E7392A48-7C19-4C39-B94E-62BFB442E26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1" name="Freeform 106">
                <a:extLst>
                  <a:ext uri="{FF2B5EF4-FFF2-40B4-BE49-F238E27FC236}">
                    <a16:creationId xmlns:a16="http://schemas.microsoft.com/office/drawing/2014/main" id="{18687392-56B8-4C1E-8F8F-6A242844163A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2" name="Freeform 107">
                <a:extLst>
                  <a:ext uri="{FF2B5EF4-FFF2-40B4-BE49-F238E27FC236}">
                    <a16:creationId xmlns:a16="http://schemas.microsoft.com/office/drawing/2014/main" id="{0F829A99-A319-49B5-8C98-38AC48ECABE1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3" name="Freeform 108">
                <a:extLst>
                  <a:ext uri="{FF2B5EF4-FFF2-40B4-BE49-F238E27FC236}">
                    <a16:creationId xmlns:a16="http://schemas.microsoft.com/office/drawing/2014/main" id="{B6510194-6329-4EA4-939D-DC99DC91E319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4" name="Freeform 109">
                <a:extLst>
                  <a:ext uri="{FF2B5EF4-FFF2-40B4-BE49-F238E27FC236}">
                    <a16:creationId xmlns:a16="http://schemas.microsoft.com/office/drawing/2014/main" id="{3F419DD3-FD83-43B7-A446-9A8A63438D41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5" name="Freeform 110">
                <a:extLst>
                  <a:ext uri="{FF2B5EF4-FFF2-40B4-BE49-F238E27FC236}">
                    <a16:creationId xmlns:a16="http://schemas.microsoft.com/office/drawing/2014/main" id="{E22C7938-23C4-4342-9740-AB6CC34D18C7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6" name="Freeform 111">
                <a:extLst>
                  <a:ext uri="{FF2B5EF4-FFF2-40B4-BE49-F238E27FC236}">
                    <a16:creationId xmlns:a16="http://schemas.microsoft.com/office/drawing/2014/main" id="{E5668101-CE95-47DF-BF8A-8B633988F5E5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7" name="Freeform 112">
                <a:extLst>
                  <a:ext uri="{FF2B5EF4-FFF2-40B4-BE49-F238E27FC236}">
                    <a16:creationId xmlns:a16="http://schemas.microsoft.com/office/drawing/2014/main" id="{1036A8E9-5A27-4534-9225-96570DA662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8" name="Freeform 113">
                <a:extLst>
                  <a:ext uri="{FF2B5EF4-FFF2-40B4-BE49-F238E27FC236}">
                    <a16:creationId xmlns:a16="http://schemas.microsoft.com/office/drawing/2014/main" id="{1DF5A0EC-4ADF-4981-B15F-D060E1D8865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9" name="Freeform 114">
                <a:extLst>
                  <a:ext uri="{FF2B5EF4-FFF2-40B4-BE49-F238E27FC236}">
                    <a16:creationId xmlns:a16="http://schemas.microsoft.com/office/drawing/2014/main" id="{6D7AA5A6-463A-4C33-BB5C-E0C9689A46C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0" name="Freeform 115">
                <a:extLst>
                  <a:ext uri="{FF2B5EF4-FFF2-40B4-BE49-F238E27FC236}">
                    <a16:creationId xmlns:a16="http://schemas.microsoft.com/office/drawing/2014/main" id="{FABCA8C5-41E1-4B3C-AB28-BB0A921C6F4B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1" name="Freeform 116">
                <a:extLst>
                  <a:ext uri="{FF2B5EF4-FFF2-40B4-BE49-F238E27FC236}">
                    <a16:creationId xmlns:a16="http://schemas.microsoft.com/office/drawing/2014/main" id="{08F6EBF8-124C-4716-A324-474AE838D87E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2" name="Freeform 117">
                <a:extLst>
                  <a:ext uri="{FF2B5EF4-FFF2-40B4-BE49-F238E27FC236}">
                    <a16:creationId xmlns:a16="http://schemas.microsoft.com/office/drawing/2014/main" id="{D4A53CE0-CBD0-49B2-ABF1-AC9DC22C8BF8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3" name="Freeform 118">
                <a:extLst>
                  <a:ext uri="{FF2B5EF4-FFF2-40B4-BE49-F238E27FC236}">
                    <a16:creationId xmlns:a16="http://schemas.microsoft.com/office/drawing/2014/main" id="{12B1C740-EB42-477B-A36C-F6F82D0AE1B3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4" name="Freeform 119">
                <a:extLst>
                  <a:ext uri="{FF2B5EF4-FFF2-40B4-BE49-F238E27FC236}">
                    <a16:creationId xmlns:a16="http://schemas.microsoft.com/office/drawing/2014/main" id="{12738B4A-4AB0-47FB-BFE3-D5F61B439D6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5" name="Freeform 120">
                <a:extLst>
                  <a:ext uri="{FF2B5EF4-FFF2-40B4-BE49-F238E27FC236}">
                    <a16:creationId xmlns:a16="http://schemas.microsoft.com/office/drawing/2014/main" id="{7996F092-2882-4176-9210-56242A889FB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6" name="Freeform 121">
                <a:extLst>
                  <a:ext uri="{FF2B5EF4-FFF2-40B4-BE49-F238E27FC236}">
                    <a16:creationId xmlns:a16="http://schemas.microsoft.com/office/drawing/2014/main" id="{8BE114FF-0636-4FAF-8AF8-4E8FDC1ED0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7" name="Freeform 122">
                <a:extLst>
                  <a:ext uri="{FF2B5EF4-FFF2-40B4-BE49-F238E27FC236}">
                    <a16:creationId xmlns:a16="http://schemas.microsoft.com/office/drawing/2014/main" id="{6B95E751-E902-4B74-A1BD-AF732B5BF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8" name="Freeform 123">
                <a:extLst>
                  <a:ext uri="{FF2B5EF4-FFF2-40B4-BE49-F238E27FC236}">
                    <a16:creationId xmlns:a16="http://schemas.microsoft.com/office/drawing/2014/main" id="{61E172D1-A78D-4F7B-9BD4-6C03240145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9" name="Freeform 124">
                <a:extLst>
                  <a:ext uri="{FF2B5EF4-FFF2-40B4-BE49-F238E27FC236}">
                    <a16:creationId xmlns:a16="http://schemas.microsoft.com/office/drawing/2014/main" id="{36E3C6CE-952C-44E9-B30C-48C03AB685AD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30" name="Freeform 125">
                <a:extLst>
                  <a:ext uri="{FF2B5EF4-FFF2-40B4-BE49-F238E27FC236}">
                    <a16:creationId xmlns:a16="http://schemas.microsoft.com/office/drawing/2014/main" id="{B4F74D2D-860A-4D3C-BB60-E2BC2894E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3" name="1347">
              <a:extLst>
                <a:ext uri="{FF2B5EF4-FFF2-40B4-BE49-F238E27FC236}">
                  <a16:creationId xmlns:a16="http://schemas.microsoft.com/office/drawing/2014/main" id="{A35740DF-D432-4DF6-AC3E-555531151E3A}"/>
                </a:ext>
              </a:extLst>
            </p:cNvPr>
            <p:cNvGrpSpPr/>
            <p:nvPr/>
          </p:nvGrpSpPr>
          <p:grpSpPr bwMode="auto">
            <a:xfrm>
              <a:off x="10344150" y="132080"/>
              <a:ext cx="1036955" cy="1022350"/>
              <a:chOff x="678701" y="1276352"/>
              <a:chExt cx="745143" cy="734136"/>
            </a:xfrm>
          </p:grpSpPr>
          <p:sp>
            <p:nvSpPr>
              <p:cNvPr id="919" name="Freeform 70">
                <a:extLst>
                  <a:ext uri="{FF2B5EF4-FFF2-40B4-BE49-F238E27FC236}">
                    <a16:creationId xmlns:a16="http://schemas.microsoft.com/office/drawing/2014/main" id="{CF33D1EE-BAF9-4D65-BFBA-60DB635CA0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0" name="Freeform 71">
                <a:extLst>
                  <a:ext uri="{FF2B5EF4-FFF2-40B4-BE49-F238E27FC236}">
                    <a16:creationId xmlns:a16="http://schemas.microsoft.com/office/drawing/2014/main" id="{5056758D-3466-4E6A-83D7-D87993C6E34A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1" name="Freeform 72">
                <a:extLst>
                  <a:ext uri="{FF2B5EF4-FFF2-40B4-BE49-F238E27FC236}">
                    <a16:creationId xmlns:a16="http://schemas.microsoft.com/office/drawing/2014/main" id="{E73D7B50-1AC7-4B05-8B0D-A2C219A7AE66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2" name="Freeform 73">
                <a:extLst>
                  <a:ext uri="{FF2B5EF4-FFF2-40B4-BE49-F238E27FC236}">
                    <a16:creationId xmlns:a16="http://schemas.microsoft.com/office/drawing/2014/main" id="{0270D346-2F7E-4E83-9336-8030BF4BC415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3" name="Freeform 74">
                <a:extLst>
                  <a:ext uri="{FF2B5EF4-FFF2-40B4-BE49-F238E27FC236}">
                    <a16:creationId xmlns:a16="http://schemas.microsoft.com/office/drawing/2014/main" id="{9034E304-BAFA-4549-B276-7BB00F116D40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4" name="Freeform 75">
                <a:extLst>
                  <a:ext uri="{FF2B5EF4-FFF2-40B4-BE49-F238E27FC236}">
                    <a16:creationId xmlns:a16="http://schemas.microsoft.com/office/drawing/2014/main" id="{4B8F57F5-3676-4A7F-AFB7-DC0D44183416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5" name="Freeform 76">
                <a:extLst>
                  <a:ext uri="{FF2B5EF4-FFF2-40B4-BE49-F238E27FC236}">
                    <a16:creationId xmlns:a16="http://schemas.microsoft.com/office/drawing/2014/main" id="{F0A2344B-C002-49F3-918C-DCC890873A0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6" name="Freeform 77">
                <a:extLst>
                  <a:ext uri="{FF2B5EF4-FFF2-40B4-BE49-F238E27FC236}">
                    <a16:creationId xmlns:a16="http://schemas.microsoft.com/office/drawing/2014/main" id="{B6A810A2-1560-4CFE-B1AB-3B1593825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7" name="Freeform 78">
                <a:extLst>
                  <a:ext uri="{FF2B5EF4-FFF2-40B4-BE49-F238E27FC236}">
                    <a16:creationId xmlns:a16="http://schemas.microsoft.com/office/drawing/2014/main" id="{19E47917-4DDB-40E6-9C13-F5EFD43418DF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8" name="Freeform 79">
                <a:extLst>
                  <a:ext uri="{FF2B5EF4-FFF2-40B4-BE49-F238E27FC236}">
                    <a16:creationId xmlns:a16="http://schemas.microsoft.com/office/drawing/2014/main" id="{CEA2AA12-375B-4128-9CCB-AF95C48E0CD9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9" name="Freeform 80">
                <a:extLst>
                  <a:ext uri="{FF2B5EF4-FFF2-40B4-BE49-F238E27FC236}">
                    <a16:creationId xmlns:a16="http://schemas.microsoft.com/office/drawing/2014/main" id="{1ED5BE33-69CB-460D-9E39-522E45B24869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0" name="Freeform 81">
                <a:extLst>
                  <a:ext uri="{FF2B5EF4-FFF2-40B4-BE49-F238E27FC236}">
                    <a16:creationId xmlns:a16="http://schemas.microsoft.com/office/drawing/2014/main" id="{5BD6BB49-B05A-44B6-8C77-02AA8EADD1B8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1" name="Freeform 82">
                <a:extLst>
                  <a:ext uri="{FF2B5EF4-FFF2-40B4-BE49-F238E27FC236}">
                    <a16:creationId xmlns:a16="http://schemas.microsoft.com/office/drawing/2014/main" id="{D1EF7BD1-A9D5-47B4-A450-4FF8C485CC73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2" name="Freeform 83">
                <a:extLst>
                  <a:ext uri="{FF2B5EF4-FFF2-40B4-BE49-F238E27FC236}">
                    <a16:creationId xmlns:a16="http://schemas.microsoft.com/office/drawing/2014/main" id="{5268561E-8684-43C9-82A0-871E4D0222F1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3" name="Freeform 84">
                <a:extLst>
                  <a:ext uri="{FF2B5EF4-FFF2-40B4-BE49-F238E27FC236}">
                    <a16:creationId xmlns:a16="http://schemas.microsoft.com/office/drawing/2014/main" id="{DD7F994C-E7CF-476B-A617-7B5D45ED0A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4" name="Freeform 85">
                <a:extLst>
                  <a:ext uri="{FF2B5EF4-FFF2-40B4-BE49-F238E27FC236}">
                    <a16:creationId xmlns:a16="http://schemas.microsoft.com/office/drawing/2014/main" id="{9B0CDAD0-5098-487D-BF33-E6A9ED2A4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5" name="Freeform 86">
                <a:extLst>
                  <a:ext uri="{FF2B5EF4-FFF2-40B4-BE49-F238E27FC236}">
                    <a16:creationId xmlns:a16="http://schemas.microsoft.com/office/drawing/2014/main" id="{F6ECD610-A554-468A-9217-1CAD81595418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6" name="Freeform 87">
                <a:extLst>
                  <a:ext uri="{FF2B5EF4-FFF2-40B4-BE49-F238E27FC236}">
                    <a16:creationId xmlns:a16="http://schemas.microsoft.com/office/drawing/2014/main" id="{FB19DD9B-C574-4DE8-92F2-A618795C5E12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7" name="Freeform 88">
                <a:extLst>
                  <a:ext uri="{FF2B5EF4-FFF2-40B4-BE49-F238E27FC236}">
                    <a16:creationId xmlns:a16="http://schemas.microsoft.com/office/drawing/2014/main" id="{BA6B8673-0E10-4A63-B693-1D0CABA39AEB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8" name="Freeform 89">
                <a:extLst>
                  <a:ext uri="{FF2B5EF4-FFF2-40B4-BE49-F238E27FC236}">
                    <a16:creationId xmlns:a16="http://schemas.microsoft.com/office/drawing/2014/main" id="{BD55B491-DD9D-4B23-A69A-47CAD6D204EE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9" name="Freeform 90">
                <a:extLst>
                  <a:ext uri="{FF2B5EF4-FFF2-40B4-BE49-F238E27FC236}">
                    <a16:creationId xmlns:a16="http://schemas.microsoft.com/office/drawing/2014/main" id="{D11C4CE0-F52A-47EB-B5EF-26C92BA16154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0" name="Freeform 91">
                <a:extLst>
                  <a:ext uri="{FF2B5EF4-FFF2-40B4-BE49-F238E27FC236}">
                    <a16:creationId xmlns:a16="http://schemas.microsoft.com/office/drawing/2014/main" id="{7FF11DB9-3537-4CAA-AC6A-CF6BB28D18A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1" name="Freeform 92">
                <a:extLst>
                  <a:ext uri="{FF2B5EF4-FFF2-40B4-BE49-F238E27FC236}">
                    <a16:creationId xmlns:a16="http://schemas.microsoft.com/office/drawing/2014/main" id="{37999B31-FC22-42BE-8F07-635082A4049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2" name="Freeform 93">
                <a:extLst>
                  <a:ext uri="{FF2B5EF4-FFF2-40B4-BE49-F238E27FC236}">
                    <a16:creationId xmlns:a16="http://schemas.microsoft.com/office/drawing/2014/main" id="{1DB20E24-063E-4DFE-BFF0-E73F23344B4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3" name="Freeform 94">
                <a:extLst>
                  <a:ext uri="{FF2B5EF4-FFF2-40B4-BE49-F238E27FC236}">
                    <a16:creationId xmlns:a16="http://schemas.microsoft.com/office/drawing/2014/main" id="{58B9DDF1-3D80-49CF-AB23-5A88FB24B3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4" name="Freeform 95">
                <a:extLst>
                  <a:ext uri="{FF2B5EF4-FFF2-40B4-BE49-F238E27FC236}">
                    <a16:creationId xmlns:a16="http://schemas.microsoft.com/office/drawing/2014/main" id="{44062435-1392-4775-AE33-CA46B04E5B8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5" name="Freeform 96">
                <a:extLst>
                  <a:ext uri="{FF2B5EF4-FFF2-40B4-BE49-F238E27FC236}">
                    <a16:creationId xmlns:a16="http://schemas.microsoft.com/office/drawing/2014/main" id="{D64D4122-215E-402E-AF16-EBDA30D82181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6" name="Freeform 97">
                <a:extLst>
                  <a:ext uri="{FF2B5EF4-FFF2-40B4-BE49-F238E27FC236}">
                    <a16:creationId xmlns:a16="http://schemas.microsoft.com/office/drawing/2014/main" id="{A2F81437-1CF7-4054-9DF3-8DE867019C1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7" name="Freeform 98">
                <a:extLst>
                  <a:ext uri="{FF2B5EF4-FFF2-40B4-BE49-F238E27FC236}">
                    <a16:creationId xmlns:a16="http://schemas.microsoft.com/office/drawing/2014/main" id="{B554E317-504D-4CD2-8229-044C44EDC896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8" name="Freeform 99">
                <a:extLst>
                  <a:ext uri="{FF2B5EF4-FFF2-40B4-BE49-F238E27FC236}">
                    <a16:creationId xmlns:a16="http://schemas.microsoft.com/office/drawing/2014/main" id="{32C13884-6B49-462B-921F-9AE49938A522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9" name="Freeform 100">
                <a:extLst>
                  <a:ext uri="{FF2B5EF4-FFF2-40B4-BE49-F238E27FC236}">
                    <a16:creationId xmlns:a16="http://schemas.microsoft.com/office/drawing/2014/main" id="{E6C181F2-E00C-4A18-8DB4-BC79EA323CF5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0" name="Freeform 101">
                <a:extLst>
                  <a:ext uri="{FF2B5EF4-FFF2-40B4-BE49-F238E27FC236}">
                    <a16:creationId xmlns:a16="http://schemas.microsoft.com/office/drawing/2014/main" id="{070F4BE8-F4AA-4AF2-A1CD-3C1EB9DA31FB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1" name="Freeform 102">
                <a:extLst>
                  <a:ext uri="{FF2B5EF4-FFF2-40B4-BE49-F238E27FC236}">
                    <a16:creationId xmlns:a16="http://schemas.microsoft.com/office/drawing/2014/main" id="{4A2BFC57-1CE4-4B4B-B40F-10E0F3666921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2" name="Freeform 103">
                <a:extLst>
                  <a:ext uri="{FF2B5EF4-FFF2-40B4-BE49-F238E27FC236}">
                    <a16:creationId xmlns:a16="http://schemas.microsoft.com/office/drawing/2014/main" id="{01C17BCF-9DC6-4C89-BAC3-7459389D22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3" name="Freeform 104">
                <a:extLst>
                  <a:ext uri="{FF2B5EF4-FFF2-40B4-BE49-F238E27FC236}">
                    <a16:creationId xmlns:a16="http://schemas.microsoft.com/office/drawing/2014/main" id="{D263E5DE-01E3-4E92-BABB-B9AE74F56651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4" name="Freeform 105">
                <a:extLst>
                  <a:ext uri="{FF2B5EF4-FFF2-40B4-BE49-F238E27FC236}">
                    <a16:creationId xmlns:a16="http://schemas.microsoft.com/office/drawing/2014/main" id="{54430E48-D63B-4949-BE41-0C570DD29C6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5" name="Freeform 106">
                <a:extLst>
                  <a:ext uri="{FF2B5EF4-FFF2-40B4-BE49-F238E27FC236}">
                    <a16:creationId xmlns:a16="http://schemas.microsoft.com/office/drawing/2014/main" id="{340CF3A3-EDE8-436A-9DD5-D5EC7DD6AB5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6" name="Freeform 107">
                <a:extLst>
                  <a:ext uri="{FF2B5EF4-FFF2-40B4-BE49-F238E27FC236}">
                    <a16:creationId xmlns:a16="http://schemas.microsoft.com/office/drawing/2014/main" id="{163F92F2-849D-4C90-B92C-089A20F8DD5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7" name="Freeform 108">
                <a:extLst>
                  <a:ext uri="{FF2B5EF4-FFF2-40B4-BE49-F238E27FC236}">
                    <a16:creationId xmlns:a16="http://schemas.microsoft.com/office/drawing/2014/main" id="{59634113-CAB5-4D17-8EDB-C4F298B67AF5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8" name="Freeform 109">
                <a:extLst>
                  <a:ext uri="{FF2B5EF4-FFF2-40B4-BE49-F238E27FC236}">
                    <a16:creationId xmlns:a16="http://schemas.microsoft.com/office/drawing/2014/main" id="{574A05CF-1C5D-4B26-BA15-2D8CE3C46EE7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9" name="Freeform 110">
                <a:extLst>
                  <a:ext uri="{FF2B5EF4-FFF2-40B4-BE49-F238E27FC236}">
                    <a16:creationId xmlns:a16="http://schemas.microsoft.com/office/drawing/2014/main" id="{98355AAD-244F-48F3-B3CB-8B74A9D23BC7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0" name="Freeform 111">
                <a:extLst>
                  <a:ext uri="{FF2B5EF4-FFF2-40B4-BE49-F238E27FC236}">
                    <a16:creationId xmlns:a16="http://schemas.microsoft.com/office/drawing/2014/main" id="{EFBBC02A-8F21-469E-9621-5A2122C6518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1" name="Freeform 112">
                <a:extLst>
                  <a:ext uri="{FF2B5EF4-FFF2-40B4-BE49-F238E27FC236}">
                    <a16:creationId xmlns:a16="http://schemas.microsoft.com/office/drawing/2014/main" id="{C33CE4EE-432F-4696-9741-DB11550164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2" name="Freeform 113">
                <a:extLst>
                  <a:ext uri="{FF2B5EF4-FFF2-40B4-BE49-F238E27FC236}">
                    <a16:creationId xmlns:a16="http://schemas.microsoft.com/office/drawing/2014/main" id="{61690039-AD15-4B79-8867-AC40C2130D53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3" name="Freeform 114">
                <a:extLst>
                  <a:ext uri="{FF2B5EF4-FFF2-40B4-BE49-F238E27FC236}">
                    <a16:creationId xmlns:a16="http://schemas.microsoft.com/office/drawing/2014/main" id="{8956884C-9455-442E-8D11-89F71485FAE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4" name="Freeform 115">
                <a:extLst>
                  <a:ext uri="{FF2B5EF4-FFF2-40B4-BE49-F238E27FC236}">
                    <a16:creationId xmlns:a16="http://schemas.microsoft.com/office/drawing/2014/main" id="{A6389BB2-4833-448C-AA34-8E53B49C070B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5" name="Freeform 116">
                <a:extLst>
                  <a:ext uri="{FF2B5EF4-FFF2-40B4-BE49-F238E27FC236}">
                    <a16:creationId xmlns:a16="http://schemas.microsoft.com/office/drawing/2014/main" id="{595C8CA4-004C-4C74-A735-AF17F2B58571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6" name="Freeform 117">
                <a:extLst>
                  <a:ext uri="{FF2B5EF4-FFF2-40B4-BE49-F238E27FC236}">
                    <a16:creationId xmlns:a16="http://schemas.microsoft.com/office/drawing/2014/main" id="{796D6956-0056-451F-945F-E87097B2A6E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7" name="Freeform 118">
                <a:extLst>
                  <a:ext uri="{FF2B5EF4-FFF2-40B4-BE49-F238E27FC236}">
                    <a16:creationId xmlns:a16="http://schemas.microsoft.com/office/drawing/2014/main" id="{667AF10B-B44F-436C-A27E-BD544F40B726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8" name="Freeform 119">
                <a:extLst>
                  <a:ext uri="{FF2B5EF4-FFF2-40B4-BE49-F238E27FC236}">
                    <a16:creationId xmlns:a16="http://schemas.microsoft.com/office/drawing/2014/main" id="{62AA9CA5-50D5-4C74-9F27-B4D72F5CE7C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9" name="Freeform 120">
                <a:extLst>
                  <a:ext uri="{FF2B5EF4-FFF2-40B4-BE49-F238E27FC236}">
                    <a16:creationId xmlns:a16="http://schemas.microsoft.com/office/drawing/2014/main" id="{CC4C2B7B-6C7E-46AD-BF0F-F72888E4EAAC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0" name="Freeform 121">
                <a:extLst>
                  <a:ext uri="{FF2B5EF4-FFF2-40B4-BE49-F238E27FC236}">
                    <a16:creationId xmlns:a16="http://schemas.microsoft.com/office/drawing/2014/main" id="{C2929A31-E565-4341-89DC-9E59DD463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1" name="Freeform 122">
                <a:extLst>
                  <a:ext uri="{FF2B5EF4-FFF2-40B4-BE49-F238E27FC236}">
                    <a16:creationId xmlns:a16="http://schemas.microsoft.com/office/drawing/2014/main" id="{AE5194A3-3CD2-4191-B3EC-D17A5161DE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2" name="Freeform 123">
                <a:extLst>
                  <a:ext uri="{FF2B5EF4-FFF2-40B4-BE49-F238E27FC236}">
                    <a16:creationId xmlns:a16="http://schemas.microsoft.com/office/drawing/2014/main" id="{D1B46A86-AC9E-4227-8B9E-86C4E27D7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3" name="Freeform 124">
                <a:extLst>
                  <a:ext uri="{FF2B5EF4-FFF2-40B4-BE49-F238E27FC236}">
                    <a16:creationId xmlns:a16="http://schemas.microsoft.com/office/drawing/2014/main" id="{EC40303B-30AA-4B83-91A8-40B316820593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4" name="Freeform 125">
                <a:extLst>
                  <a:ext uri="{FF2B5EF4-FFF2-40B4-BE49-F238E27FC236}">
                    <a16:creationId xmlns:a16="http://schemas.microsoft.com/office/drawing/2014/main" id="{5DA4C250-BF4B-4916-83A3-432A086AF3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4" name="1404">
              <a:extLst>
                <a:ext uri="{FF2B5EF4-FFF2-40B4-BE49-F238E27FC236}">
                  <a16:creationId xmlns:a16="http://schemas.microsoft.com/office/drawing/2014/main" id="{900668A1-0E4F-4DA1-9516-B09D34542CD6}"/>
                </a:ext>
              </a:extLst>
            </p:cNvPr>
            <p:cNvGrpSpPr/>
            <p:nvPr/>
          </p:nvGrpSpPr>
          <p:grpSpPr bwMode="auto">
            <a:xfrm>
              <a:off x="10215880" y="3429000"/>
              <a:ext cx="485775" cy="479425"/>
              <a:chOff x="678701" y="1276352"/>
              <a:chExt cx="745143" cy="734136"/>
            </a:xfrm>
          </p:grpSpPr>
          <p:sp>
            <p:nvSpPr>
              <p:cNvPr id="863" name="Freeform 70">
                <a:extLst>
                  <a:ext uri="{FF2B5EF4-FFF2-40B4-BE49-F238E27FC236}">
                    <a16:creationId xmlns:a16="http://schemas.microsoft.com/office/drawing/2014/main" id="{CF0001AF-426E-4CDA-9C29-3977B1A9EF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4" name="Freeform 71">
                <a:extLst>
                  <a:ext uri="{FF2B5EF4-FFF2-40B4-BE49-F238E27FC236}">
                    <a16:creationId xmlns:a16="http://schemas.microsoft.com/office/drawing/2014/main" id="{8F870CB9-EE31-4DA9-9CCF-22CEEB6CBE8F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5" name="Freeform 72">
                <a:extLst>
                  <a:ext uri="{FF2B5EF4-FFF2-40B4-BE49-F238E27FC236}">
                    <a16:creationId xmlns:a16="http://schemas.microsoft.com/office/drawing/2014/main" id="{540FB0BE-E8DA-4B6D-A682-8ED9DD74A494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6" name="Freeform 73">
                <a:extLst>
                  <a:ext uri="{FF2B5EF4-FFF2-40B4-BE49-F238E27FC236}">
                    <a16:creationId xmlns:a16="http://schemas.microsoft.com/office/drawing/2014/main" id="{21B0B6FE-532A-45E7-BDC1-68217A798987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7" name="Freeform 74">
                <a:extLst>
                  <a:ext uri="{FF2B5EF4-FFF2-40B4-BE49-F238E27FC236}">
                    <a16:creationId xmlns:a16="http://schemas.microsoft.com/office/drawing/2014/main" id="{154008B4-317E-417E-8877-40409A9B394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8" name="Freeform 75">
                <a:extLst>
                  <a:ext uri="{FF2B5EF4-FFF2-40B4-BE49-F238E27FC236}">
                    <a16:creationId xmlns:a16="http://schemas.microsoft.com/office/drawing/2014/main" id="{0CFD320A-640B-479B-8376-0E6559B67287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9" name="Freeform 76">
                <a:extLst>
                  <a:ext uri="{FF2B5EF4-FFF2-40B4-BE49-F238E27FC236}">
                    <a16:creationId xmlns:a16="http://schemas.microsoft.com/office/drawing/2014/main" id="{34050839-5A66-407C-A03D-E142F1FE3F55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0" name="Freeform 77">
                <a:extLst>
                  <a:ext uri="{FF2B5EF4-FFF2-40B4-BE49-F238E27FC236}">
                    <a16:creationId xmlns:a16="http://schemas.microsoft.com/office/drawing/2014/main" id="{AAB6C992-D353-4D55-A5C6-FA2DCE4401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1" name="Freeform 78">
                <a:extLst>
                  <a:ext uri="{FF2B5EF4-FFF2-40B4-BE49-F238E27FC236}">
                    <a16:creationId xmlns:a16="http://schemas.microsoft.com/office/drawing/2014/main" id="{45AE8171-6C7F-484C-8F13-CD2B30853B25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2" name="Freeform 79">
                <a:extLst>
                  <a:ext uri="{FF2B5EF4-FFF2-40B4-BE49-F238E27FC236}">
                    <a16:creationId xmlns:a16="http://schemas.microsoft.com/office/drawing/2014/main" id="{14B9A214-59EC-4C67-A247-5BC2BB909DEC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3" name="Freeform 80">
                <a:extLst>
                  <a:ext uri="{FF2B5EF4-FFF2-40B4-BE49-F238E27FC236}">
                    <a16:creationId xmlns:a16="http://schemas.microsoft.com/office/drawing/2014/main" id="{C9357A30-895D-4DC8-99CD-69E29EF1C8FB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4" name="Freeform 81">
                <a:extLst>
                  <a:ext uri="{FF2B5EF4-FFF2-40B4-BE49-F238E27FC236}">
                    <a16:creationId xmlns:a16="http://schemas.microsoft.com/office/drawing/2014/main" id="{6DF9667A-4D34-4B87-832A-BCFDEF60E277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5" name="Freeform 82">
                <a:extLst>
                  <a:ext uri="{FF2B5EF4-FFF2-40B4-BE49-F238E27FC236}">
                    <a16:creationId xmlns:a16="http://schemas.microsoft.com/office/drawing/2014/main" id="{2B72B414-F2B3-4C13-9FE5-9A8B9D6B1E00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6" name="Freeform 83">
                <a:extLst>
                  <a:ext uri="{FF2B5EF4-FFF2-40B4-BE49-F238E27FC236}">
                    <a16:creationId xmlns:a16="http://schemas.microsoft.com/office/drawing/2014/main" id="{34820260-7BD2-41CB-8EE1-DCD7C8BB1D6A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7" name="Freeform 84">
                <a:extLst>
                  <a:ext uri="{FF2B5EF4-FFF2-40B4-BE49-F238E27FC236}">
                    <a16:creationId xmlns:a16="http://schemas.microsoft.com/office/drawing/2014/main" id="{C8FC03A3-4616-4204-9244-D697FBDF2E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8" name="Freeform 85">
                <a:extLst>
                  <a:ext uri="{FF2B5EF4-FFF2-40B4-BE49-F238E27FC236}">
                    <a16:creationId xmlns:a16="http://schemas.microsoft.com/office/drawing/2014/main" id="{A3B74FB2-D61C-45F3-9A1E-A4D64561B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9" name="Freeform 86">
                <a:extLst>
                  <a:ext uri="{FF2B5EF4-FFF2-40B4-BE49-F238E27FC236}">
                    <a16:creationId xmlns:a16="http://schemas.microsoft.com/office/drawing/2014/main" id="{D4FED116-341C-482B-AAF2-C19E066B757C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0" name="Freeform 87">
                <a:extLst>
                  <a:ext uri="{FF2B5EF4-FFF2-40B4-BE49-F238E27FC236}">
                    <a16:creationId xmlns:a16="http://schemas.microsoft.com/office/drawing/2014/main" id="{84942B8F-DBF9-4449-8A72-3CA5B806F65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1" name="Freeform 88">
                <a:extLst>
                  <a:ext uri="{FF2B5EF4-FFF2-40B4-BE49-F238E27FC236}">
                    <a16:creationId xmlns:a16="http://schemas.microsoft.com/office/drawing/2014/main" id="{AE7C25AD-EBF8-4F99-B701-0D74B5E289D1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2" name="Freeform 89">
                <a:extLst>
                  <a:ext uri="{FF2B5EF4-FFF2-40B4-BE49-F238E27FC236}">
                    <a16:creationId xmlns:a16="http://schemas.microsoft.com/office/drawing/2014/main" id="{5B3B0DA0-E611-4C14-BC92-04898C55515C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3" name="Freeform 90">
                <a:extLst>
                  <a:ext uri="{FF2B5EF4-FFF2-40B4-BE49-F238E27FC236}">
                    <a16:creationId xmlns:a16="http://schemas.microsoft.com/office/drawing/2014/main" id="{45CED43D-3AEC-4FFD-9412-D4403D9EFE59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4" name="Freeform 91">
                <a:extLst>
                  <a:ext uri="{FF2B5EF4-FFF2-40B4-BE49-F238E27FC236}">
                    <a16:creationId xmlns:a16="http://schemas.microsoft.com/office/drawing/2014/main" id="{15E9EDC5-DE47-4ADD-81ED-4A2DE4E3B5D7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5" name="Freeform 92">
                <a:extLst>
                  <a:ext uri="{FF2B5EF4-FFF2-40B4-BE49-F238E27FC236}">
                    <a16:creationId xmlns:a16="http://schemas.microsoft.com/office/drawing/2014/main" id="{752F5133-9ADD-4751-9DF0-AD194D8DD319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6" name="Freeform 93">
                <a:extLst>
                  <a:ext uri="{FF2B5EF4-FFF2-40B4-BE49-F238E27FC236}">
                    <a16:creationId xmlns:a16="http://schemas.microsoft.com/office/drawing/2014/main" id="{7CB22A06-0525-4BFD-9400-78C43A5FF75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7" name="Freeform 94">
                <a:extLst>
                  <a:ext uri="{FF2B5EF4-FFF2-40B4-BE49-F238E27FC236}">
                    <a16:creationId xmlns:a16="http://schemas.microsoft.com/office/drawing/2014/main" id="{843FB793-31BF-4DF0-ABD9-27D9A637BF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8" name="Freeform 95">
                <a:extLst>
                  <a:ext uri="{FF2B5EF4-FFF2-40B4-BE49-F238E27FC236}">
                    <a16:creationId xmlns:a16="http://schemas.microsoft.com/office/drawing/2014/main" id="{5AD0C1AB-C89D-4BD5-8590-FE2026C337A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9" name="Freeform 96">
                <a:extLst>
                  <a:ext uri="{FF2B5EF4-FFF2-40B4-BE49-F238E27FC236}">
                    <a16:creationId xmlns:a16="http://schemas.microsoft.com/office/drawing/2014/main" id="{A3F7FFFB-B758-4D9E-BE73-9723A8176A9A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0" name="Freeform 97">
                <a:extLst>
                  <a:ext uri="{FF2B5EF4-FFF2-40B4-BE49-F238E27FC236}">
                    <a16:creationId xmlns:a16="http://schemas.microsoft.com/office/drawing/2014/main" id="{B0F394B2-1792-40A1-8ED8-45ED4771AB61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1" name="Freeform 98">
                <a:extLst>
                  <a:ext uri="{FF2B5EF4-FFF2-40B4-BE49-F238E27FC236}">
                    <a16:creationId xmlns:a16="http://schemas.microsoft.com/office/drawing/2014/main" id="{59B3229A-F155-4B71-91DA-4A3DA78D5819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2" name="Freeform 99">
                <a:extLst>
                  <a:ext uri="{FF2B5EF4-FFF2-40B4-BE49-F238E27FC236}">
                    <a16:creationId xmlns:a16="http://schemas.microsoft.com/office/drawing/2014/main" id="{A619862A-8F86-4A47-86AC-6034CBE002B2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3" name="Freeform 100">
                <a:extLst>
                  <a:ext uri="{FF2B5EF4-FFF2-40B4-BE49-F238E27FC236}">
                    <a16:creationId xmlns:a16="http://schemas.microsoft.com/office/drawing/2014/main" id="{B22C180B-E471-4585-ADA4-A9E3E4364F80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4" name="Freeform 101">
                <a:extLst>
                  <a:ext uri="{FF2B5EF4-FFF2-40B4-BE49-F238E27FC236}">
                    <a16:creationId xmlns:a16="http://schemas.microsoft.com/office/drawing/2014/main" id="{3B747521-9573-41C6-A299-E2754AF333C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5" name="Freeform 102">
                <a:extLst>
                  <a:ext uri="{FF2B5EF4-FFF2-40B4-BE49-F238E27FC236}">
                    <a16:creationId xmlns:a16="http://schemas.microsoft.com/office/drawing/2014/main" id="{08801A8E-059F-4439-ABAE-EB36F0C1558F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6" name="Freeform 103">
                <a:extLst>
                  <a:ext uri="{FF2B5EF4-FFF2-40B4-BE49-F238E27FC236}">
                    <a16:creationId xmlns:a16="http://schemas.microsoft.com/office/drawing/2014/main" id="{445C5F6D-CA79-46D0-A0B4-9CD42452CE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7" name="Freeform 104">
                <a:extLst>
                  <a:ext uri="{FF2B5EF4-FFF2-40B4-BE49-F238E27FC236}">
                    <a16:creationId xmlns:a16="http://schemas.microsoft.com/office/drawing/2014/main" id="{4D080F43-2CD5-43D9-8E12-3C34310C165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8" name="Freeform 105">
                <a:extLst>
                  <a:ext uri="{FF2B5EF4-FFF2-40B4-BE49-F238E27FC236}">
                    <a16:creationId xmlns:a16="http://schemas.microsoft.com/office/drawing/2014/main" id="{17712038-1E5F-4508-8B91-28641401D10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9" name="Freeform 106">
                <a:extLst>
                  <a:ext uri="{FF2B5EF4-FFF2-40B4-BE49-F238E27FC236}">
                    <a16:creationId xmlns:a16="http://schemas.microsoft.com/office/drawing/2014/main" id="{C8EFDE16-9305-49AA-A20F-D538E23510A3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0" name="Freeform 107">
                <a:extLst>
                  <a:ext uri="{FF2B5EF4-FFF2-40B4-BE49-F238E27FC236}">
                    <a16:creationId xmlns:a16="http://schemas.microsoft.com/office/drawing/2014/main" id="{DD970E3B-E5D7-411F-9650-93C1C5505D2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1" name="Freeform 108">
                <a:extLst>
                  <a:ext uri="{FF2B5EF4-FFF2-40B4-BE49-F238E27FC236}">
                    <a16:creationId xmlns:a16="http://schemas.microsoft.com/office/drawing/2014/main" id="{F1734051-41D3-4384-B6CE-24D8CD97F588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2" name="Freeform 109">
                <a:extLst>
                  <a:ext uri="{FF2B5EF4-FFF2-40B4-BE49-F238E27FC236}">
                    <a16:creationId xmlns:a16="http://schemas.microsoft.com/office/drawing/2014/main" id="{20F0A5BE-D05C-4BC8-B1F1-0DD10FEF3F11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3" name="Freeform 110">
                <a:extLst>
                  <a:ext uri="{FF2B5EF4-FFF2-40B4-BE49-F238E27FC236}">
                    <a16:creationId xmlns:a16="http://schemas.microsoft.com/office/drawing/2014/main" id="{0071E3E9-B90A-446E-A727-2799B2606221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4" name="Freeform 111">
                <a:extLst>
                  <a:ext uri="{FF2B5EF4-FFF2-40B4-BE49-F238E27FC236}">
                    <a16:creationId xmlns:a16="http://schemas.microsoft.com/office/drawing/2014/main" id="{DA2C5F10-365C-4D9A-86F0-60AE9B9A0A76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5" name="Freeform 112">
                <a:extLst>
                  <a:ext uri="{FF2B5EF4-FFF2-40B4-BE49-F238E27FC236}">
                    <a16:creationId xmlns:a16="http://schemas.microsoft.com/office/drawing/2014/main" id="{A0D900B7-19D4-413A-84C4-82DD1A14A1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6" name="Freeform 113">
                <a:extLst>
                  <a:ext uri="{FF2B5EF4-FFF2-40B4-BE49-F238E27FC236}">
                    <a16:creationId xmlns:a16="http://schemas.microsoft.com/office/drawing/2014/main" id="{42F747E2-1FAA-4B32-99D7-0FA9B77BA539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7" name="Freeform 114">
                <a:extLst>
                  <a:ext uri="{FF2B5EF4-FFF2-40B4-BE49-F238E27FC236}">
                    <a16:creationId xmlns:a16="http://schemas.microsoft.com/office/drawing/2014/main" id="{90B1BC95-8D58-4FB6-9FE0-C71D7F0AC603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8" name="Freeform 115">
                <a:extLst>
                  <a:ext uri="{FF2B5EF4-FFF2-40B4-BE49-F238E27FC236}">
                    <a16:creationId xmlns:a16="http://schemas.microsoft.com/office/drawing/2014/main" id="{85ED7A52-B07D-4B54-9017-8EB290292869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9" name="Freeform 116">
                <a:extLst>
                  <a:ext uri="{FF2B5EF4-FFF2-40B4-BE49-F238E27FC236}">
                    <a16:creationId xmlns:a16="http://schemas.microsoft.com/office/drawing/2014/main" id="{9FD63A39-6581-4C5B-8AA3-FA002EB6133A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0" name="Freeform 117">
                <a:extLst>
                  <a:ext uri="{FF2B5EF4-FFF2-40B4-BE49-F238E27FC236}">
                    <a16:creationId xmlns:a16="http://schemas.microsoft.com/office/drawing/2014/main" id="{ADB00032-039F-4A8C-B93B-B232295A3CBE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1" name="Freeform 118">
                <a:extLst>
                  <a:ext uri="{FF2B5EF4-FFF2-40B4-BE49-F238E27FC236}">
                    <a16:creationId xmlns:a16="http://schemas.microsoft.com/office/drawing/2014/main" id="{832F36B1-B189-48B9-ABFC-4390DABA605C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2" name="Freeform 119">
                <a:extLst>
                  <a:ext uri="{FF2B5EF4-FFF2-40B4-BE49-F238E27FC236}">
                    <a16:creationId xmlns:a16="http://schemas.microsoft.com/office/drawing/2014/main" id="{EC052B1A-BF00-48DD-845D-42A67BFCF4F6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3" name="Freeform 120">
                <a:extLst>
                  <a:ext uri="{FF2B5EF4-FFF2-40B4-BE49-F238E27FC236}">
                    <a16:creationId xmlns:a16="http://schemas.microsoft.com/office/drawing/2014/main" id="{1F617B20-A827-4805-857B-1B9DC2FF84F4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4" name="Freeform 121">
                <a:extLst>
                  <a:ext uri="{FF2B5EF4-FFF2-40B4-BE49-F238E27FC236}">
                    <a16:creationId xmlns:a16="http://schemas.microsoft.com/office/drawing/2014/main" id="{AE23808F-9E14-4AC2-8782-B6EAF18459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5" name="Freeform 122">
                <a:extLst>
                  <a:ext uri="{FF2B5EF4-FFF2-40B4-BE49-F238E27FC236}">
                    <a16:creationId xmlns:a16="http://schemas.microsoft.com/office/drawing/2014/main" id="{88254339-4F01-44C5-A680-60E3FBC350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6" name="Freeform 123">
                <a:extLst>
                  <a:ext uri="{FF2B5EF4-FFF2-40B4-BE49-F238E27FC236}">
                    <a16:creationId xmlns:a16="http://schemas.microsoft.com/office/drawing/2014/main" id="{7AEDD213-0082-4FC6-BED6-708A402D6F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7" name="Freeform 124">
                <a:extLst>
                  <a:ext uri="{FF2B5EF4-FFF2-40B4-BE49-F238E27FC236}">
                    <a16:creationId xmlns:a16="http://schemas.microsoft.com/office/drawing/2014/main" id="{22DCD349-78FF-4E45-A9A4-D455856EA05A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8" name="Freeform 125">
                <a:extLst>
                  <a:ext uri="{FF2B5EF4-FFF2-40B4-BE49-F238E27FC236}">
                    <a16:creationId xmlns:a16="http://schemas.microsoft.com/office/drawing/2014/main" id="{6E9557B0-B7EE-4301-9EA0-686500B00F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5" name="1461">
              <a:extLst>
                <a:ext uri="{FF2B5EF4-FFF2-40B4-BE49-F238E27FC236}">
                  <a16:creationId xmlns:a16="http://schemas.microsoft.com/office/drawing/2014/main" id="{BA960886-13B1-4648-9E5C-25BBA46AFBC6}"/>
                </a:ext>
              </a:extLst>
            </p:cNvPr>
            <p:cNvGrpSpPr/>
            <p:nvPr/>
          </p:nvGrpSpPr>
          <p:grpSpPr bwMode="auto">
            <a:xfrm>
              <a:off x="2868930" y="1104900"/>
              <a:ext cx="485775" cy="478155"/>
              <a:chOff x="678701" y="1276352"/>
              <a:chExt cx="745143" cy="734136"/>
            </a:xfrm>
          </p:grpSpPr>
          <p:sp>
            <p:nvSpPr>
              <p:cNvPr id="807" name="Freeform 70">
                <a:extLst>
                  <a:ext uri="{FF2B5EF4-FFF2-40B4-BE49-F238E27FC236}">
                    <a16:creationId xmlns:a16="http://schemas.microsoft.com/office/drawing/2014/main" id="{AC50B9DA-2A2B-4424-A067-EC9E9E2D52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8" name="Freeform 71">
                <a:extLst>
                  <a:ext uri="{FF2B5EF4-FFF2-40B4-BE49-F238E27FC236}">
                    <a16:creationId xmlns:a16="http://schemas.microsoft.com/office/drawing/2014/main" id="{3591EF16-24B1-4A52-85A1-400F5D612C50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9" name="Freeform 72">
                <a:extLst>
                  <a:ext uri="{FF2B5EF4-FFF2-40B4-BE49-F238E27FC236}">
                    <a16:creationId xmlns:a16="http://schemas.microsoft.com/office/drawing/2014/main" id="{31175C10-C32F-401C-AE43-14DF704DE5F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0" name="Freeform 73">
                <a:extLst>
                  <a:ext uri="{FF2B5EF4-FFF2-40B4-BE49-F238E27FC236}">
                    <a16:creationId xmlns:a16="http://schemas.microsoft.com/office/drawing/2014/main" id="{914BBB95-556C-4AEA-B98D-A093503D404B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1" name="Freeform 74">
                <a:extLst>
                  <a:ext uri="{FF2B5EF4-FFF2-40B4-BE49-F238E27FC236}">
                    <a16:creationId xmlns:a16="http://schemas.microsoft.com/office/drawing/2014/main" id="{534552C3-AF27-4B8E-BA5B-1B24D565319F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2" name="Freeform 75">
                <a:extLst>
                  <a:ext uri="{FF2B5EF4-FFF2-40B4-BE49-F238E27FC236}">
                    <a16:creationId xmlns:a16="http://schemas.microsoft.com/office/drawing/2014/main" id="{C15D6A80-76AF-4A07-BD06-79A79E51B32B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3" name="Freeform 76">
                <a:extLst>
                  <a:ext uri="{FF2B5EF4-FFF2-40B4-BE49-F238E27FC236}">
                    <a16:creationId xmlns:a16="http://schemas.microsoft.com/office/drawing/2014/main" id="{B2BAC80E-1C93-4166-A81B-E7EE2656AE4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4" name="Freeform 77">
                <a:extLst>
                  <a:ext uri="{FF2B5EF4-FFF2-40B4-BE49-F238E27FC236}">
                    <a16:creationId xmlns:a16="http://schemas.microsoft.com/office/drawing/2014/main" id="{8201C373-3994-4ABA-AF44-C59E349D02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5" name="Freeform 78">
                <a:extLst>
                  <a:ext uri="{FF2B5EF4-FFF2-40B4-BE49-F238E27FC236}">
                    <a16:creationId xmlns:a16="http://schemas.microsoft.com/office/drawing/2014/main" id="{B47E5240-86BD-49E3-8D03-C987321FC07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6" name="Freeform 79">
                <a:extLst>
                  <a:ext uri="{FF2B5EF4-FFF2-40B4-BE49-F238E27FC236}">
                    <a16:creationId xmlns:a16="http://schemas.microsoft.com/office/drawing/2014/main" id="{9E130D71-BFAF-4BF1-87F0-927992974A78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7" name="Freeform 80">
                <a:extLst>
                  <a:ext uri="{FF2B5EF4-FFF2-40B4-BE49-F238E27FC236}">
                    <a16:creationId xmlns:a16="http://schemas.microsoft.com/office/drawing/2014/main" id="{B4773FA4-F31D-4E37-A810-917855E2DDA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8" name="Freeform 81">
                <a:extLst>
                  <a:ext uri="{FF2B5EF4-FFF2-40B4-BE49-F238E27FC236}">
                    <a16:creationId xmlns:a16="http://schemas.microsoft.com/office/drawing/2014/main" id="{8FFC2606-D13B-4E0B-A231-C4D81DE4E8D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9" name="Freeform 82">
                <a:extLst>
                  <a:ext uri="{FF2B5EF4-FFF2-40B4-BE49-F238E27FC236}">
                    <a16:creationId xmlns:a16="http://schemas.microsoft.com/office/drawing/2014/main" id="{2879CCFE-923D-40B2-A769-07D441842F0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0" name="Freeform 83">
                <a:extLst>
                  <a:ext uri="{FF2B5EF4-FFF2-40B4-BE49-F238E27FC236}">
                    <a16:creationId xmlns:a16="http://schemas.microsoft.com/office/drawing/2014/main" id="{73B1E2C2-D0A9-4595-8B42-866DAF185B1C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1" name="Freeform 84">
                <a:extLst>
                  <a:ext uri="{FF2B5EF4-FFF2-40B4-BE49-F238E27FC236}">
                    <a16:creationId xmlns:a16="http://schemas.microsoft.com/office/drawing/2014/main" id="{B78CD4AA-1719-4BF2-B397-A2E893477E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2" name="Freeform 85">
                <a:extLst>
                  <a:ext uri="{FF2B5EF4-FFF2-40B4-BE49-F238E27FC236}">
                    <a16:creationId xmlns:a16="http://schemas.microsoft.com/office/drawing/2014/main" id="{47FFF614-7A20-4BAA-98BB-5A8151585B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3" name="Freeform 86">
                <a:extLst>
                  <a:ext uri="{FF2B5EF4-FFF2-40B4-BE49-F238E27FC236}">
                    <a16:creationId xmlns:a16="http://schemas.microsoft.com/office/drawing/2014/main" id="{8310F7E6-3D9B-4A44-A9BF-84A3C9D8CB0B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4" name="Freeform 87">
                <a:extLst>
                  <a:ext uri="{FF2B5EF4-FFF2-40B4-BE49-F238E27FC236}">
                    <a16:creationId xmlns:a16="http://schemas.microsoft.com/office/drawing/2014/main" id="{2953DA23-9173-494F-AE58-A5402D6D00E9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5" name="Freeform 88">
                <a:extLst>
                  <a:ext uri="{FF2B5EF4-FFF2-40B4-BE49-F238E27FC236}">
                    <a16:creationId xmlns:a16="http://schemas.microsoft.com/office/drawing/2014/main" id="{C21F1625-1A5E-4516-ABE2-B24A6ACEAD45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6" name="Freeform 89">
                <a:extLst>
                  <a:ext uri="{FF2B5EF4-FFF2-40B4-BE49-F238E27FC236}">
                    <a16:creationId xmlns:a16="http://schemas.microsoft.com/office/drawing/2014/main" id="{B9C4E5DF-B5AA-45A3-BC0C-F06E3BD1DEB6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7" name="Freeform 90">
                <a:extLst>
                  <a:ext uri="{FF2B5EF4-FFF2-40B4-BE49-F238E27FC236}">
                    <a16:creationId xmlns:a16="http://schemas.microsoft.com/office/drawing/2014/main" id="{FA27BB8A-EC49-4A11-8547-4295863B01B2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8" name="Freeform 91">
                <a:extLst>
                  <a:ext uri="{FF2B5EF4-FFF2-40B4-BE49-F238E27FC236}">
                    <a16:creationId xmlns:a16="http://schemas.microsoft.com/office/drawing/2014/main" id="{B670755F-E41D-40C9-98B5-1BB6BC0B4A8E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9" name="Freeform 92">
                <a:extLst>
                  <a:ext uri="{FF2B5EF4-FFF2-40B4-BE49-F238E27FC236}">
                    <a16:creationId xmlns:a16="http://schemas.microsoft.com/office/drawing/2014/main" id="{C7B42F20-6FE5-415F-827B-D15549D15E6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0" name="Freeform 93">
                <a:extLst>
                  <a:ext uri="{FF2B5EF4-FFF2-40B4-BE49-F238E27FC236}">
                    <a16:creationId xmlns:a16="http://schemas.microsoft.com/office/drawing/2014/main" id="{2747CDD9-4E63-4C2B-B7A6-75EECD4D86DC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1" name="Freeform 94">
                <a:extLst>
                  <a:ext uri="{FF2B5EF4-FFF2-40B4-BE49-F238E27FC236}">
                    <a16:creationId xmlns:a16="http://schemas.microsoft.com/office/drawing/2014/main" id="{FF421812-1BEC-4F06-AB53-8365EC6723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2" name="Freeform 95">
                <a:extLst>
                  <a:ext uri="{FF2B5EF4-FFF2-40B4-BE49-F238E27FC236}">
                    <a16:creationId xmlns:a16="http://schemas.microsoft.com/office/drawing/2014/main" id="{8B2D05BB-5962-402B-A9A9-A2DF8B6F273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3" name="Freeform 96">
                <a:extLst>
                  <a:ext uri="{FF2B5EF4-FFF2-40B4-BE49-F238E27FC236}">
                    <a16:creationId xmlns:a16="http://schemas.microsoft.com/office/drawing/2014/main" id="{2A388E21-C597-4482-A8D1-DE6C22E20BCF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4" name="Freeform 97">
                <a:extLst>
                  <a:ext uri="{FF2B5EF4-FFF2-40B4-BE49-F238E27FC236}">
                    <a16:creationId xmlns:a16="http://schemas.microsoft.com/office/drawing/2014/main" id="{7925F44D-C81D-4739-978B-76ECE274C34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5" name="Freeform 98">
                <a:extLst>
                  <a:ext uri="{FF2B5EF4-FFF2-40B4-BE49-F238E27FC236}">
                    <a16:creationId xmlns:a16="http://schemas.microsoft.com/office/drawing/2014/main" id="{F96123D6-CB5B-40A8-BACC-8F07EB6AEE87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6" name="Freeform 99">
                <a:extLst>
                  <a:ext uri="{FF2B5EF4-FFF2-40B4-BE49-F238E27FC236}">
                    <a16:creationId xmlns:a16="http://schemas.microsoft.com/office/drawing/2014/main" id="{721C8296-575E-48E8-97AA-2B2C68F82BA3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7" name="Freeform 100">
                <a:extLst>
                  <a:ext uri="{FF2B5EF4-FFF2-40B4-BE49-F238E27FC236}">
                    <a16:creationId xmlns:a16="http://schemas.microsoft.com/office/drawing/2014/main" id="{EFB17C09-CA76-4CDD-8690-8A4EDB3A73D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8" name="Freeform 101">
                <a:extLst>
                  <a:ext uri="{FF2B5EF4-FFF2-40B4-BE49-F238E27FC236}">
                    <a16:creationId xmlns:a16="http://schemas.microsoft.com/office/drawing/2014/main" id="{B91781D6-815D-4951-A2EA-FB07CB69065B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9" name="Freeform 102">
                <a:extLst>
                  <a:ext uri="{FF2B5EF4-FFF2-40B4-BE49-F238E27FC236}">
                    <a16:creationId xmlns:a16="http://schemas.microsoft.com/office/drawing/2014/main" id="{E3D9D7EC-D311-4325-9D48-F4204E93387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0" name="Freeform 103">
                <a:extLst>
                  <a:ext uri="{FF2B5EF4-FFF2-40B4-BE49-F238E27FC236}">
                    <a16:creationId xmlns:a16="http://schemas.microsoft.com/office/drawing/2014/main" id="{242E06D0-5F56-49E8-9A5E-057E6CBBB7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1" name="Freeform 104">
                <a:extLst>
                  <a:ext uri="{FF2B5EF4-FFF2-40B4-BE49-F238E27FC236}">
                    <a16:creationId xmlns:a16="http://schemas.microsoft.com/office/drawing/2014/main" id="{45BFBB0B-68C5-4B84-8044-530899B4C315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2" name="Freeform 105">
                <a:extLst>
                  <a:ext uri="{FF2B5EF4-FFF2-40B4-BE49-F238E27FC236}">
                    <a16:creationId xmlns:a16="http://schemas.microsoft.com/office/drawing/2014/main" id="{2724156A-5ADB-470D-85D7-3C044D2737F2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3" name="Freeform 106">
                <a:extLst>
                  <a:ext uri="{FF2B5EF4-FFF2-40B4-BE49-F238E27FC236}">
                    <a16:creationId xmlns:a16="http://schemas.microsoft.com/office/drawing/2014/main" id="{4B892AB2-C051-4689-89AC-E654712A6C97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4" name="Freeform 107">
                <a:extLst>
                  <a:ext uri="{FF2B5EF4-FFF2-40B4-BE49-F238E27FC236}">
                    <a16:creationId xmlns:a16="http://schemas.microsoft.com/office/drawing/2014/main" id="{5AC7871D-55FA-41DD-9989-315417FB6033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5" name="Freeform 108">
                <a:extLst>
                  <a:ext uri="{FF2B5EF4-FFF2-40B4-BE49-F238E27FC236}">
                    <a16:creationId xmlns:a16="http://schemas.microsoft.com/office/drawing/2014/main" id="{F11937D5-D8BC-4899-8EC0-986A0556C8E7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6" name="Freeform 109">
                <a:extLst>
                  <a:ext uri="{FF2B5EF4-FFF2-40B4-BE49-F238E27FC236}">
                    <a16:creationId xmlns:a16="http://schemas.microsoft.com/office/drawing/2014/main" id="{1E551380-318A-44B3-A3C1-F8B05BA4DB0D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7" name="Freeform 110">
                <a:extLst>
                  <a:ext uri="{FF2B5EF4-FFF2-40B4-BE49-F238E27FC236}">
                    <a16:creationId xmlns:a16="http://schemas.microsoft.com/office/drawing/2014/main" id="{D3E6D408-51C3-4B2F-97EA-54ED8A36B2A2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8" name="Freeform 111">
                <a:extLst>
                  <a:ext uri="{FF2B5EF4-FFF2-40B4-BE49-F238E27FC236}">
                    <a16:creationId xmlns:a16="http://schemas.microsoft.com/office/drawing/2014/main" id="{0A5E2070-88E8-463D-AD1B-1D5CCB6AF047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9" name="Freeform 112">
                <a:extLst>
                  <a:ext uri="{FF2B5EF4-FFF2-40B4-BE49-F238E27FC236}">
                    <a16:creationId xmlns:a16="http://schemas.microsoft.com/office/drawing/2014/main" id="{08DCB4CD-3630-4B36-8B8A-61D6268A0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0" name="Freeform 113">
                <a:extLst>
                  <a:ext uri="{FF2B5EF4-FFF2-40B4-BE49-F238E27FC236}">
                    <a16:creationId xmlns:a16="http://schemas.microsoft.com/office/drawing/2014/main" id="{EF70D91A-6B0C-4017-856C-7922076FE964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1" name="Freeform 114">
                <a:extLst>
                  <a:ext uri="{FF2B5EF4-FFF2-40B4-BE49-F238E27FC236}">
                    <a16:creationId xmlns:a16="http://schemas.microsoft.com/office/drawing/2014/main" id="{1C38A351-B992-4960-8C20-B1208B75784E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2" name="Freeform 115">
                <a:extLst>
                  <a:ext uri="{FF2B5EF4-FFF2-40B4-BE49-F238E27FC236}">
                    <a16:creationId xmlns:a16="http://schemas.microsoft.com/office/drawing/2014/main" id="{81D2516A-4741-40B5-B2FB-FEA74371D39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3" name="Freeform 116">
                <a:extLst>
                  <a:ext uri="{FF2B5EF4-FFF2-40B4-BE49-F238E27FC236}">
                    <a16:creationId xmlns:a16="http://schemas.microsoft.com/office/drawing/2014/main" id="{5FCD33DD-9B76-4CC0-B953-767A65C7D42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4" name="Freeform 117">
                <a:extLst>
                  <a:ext uri="{FF2B5EF4-FFF2-40B4-BE49-F238E27FC236}">
                    <a16:creationId xmlns:a16="http://schemas.microsoft.com/office/drawing/2014/main" id="{0688B0FE-96F4-4E73-82D5-DC11B102CFB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5" name="Freeform 118">
                <a:extLst>
                  <a:ext uri="{FF2B5EF4-FFF2-40B4-BE49-F238E27FC236}">
                    <a16:creationId xmlns:a16="http://schemas.microsoft.com/office/drawing/2014/main" id="{0F110878-66BA-458E-8181-91EEAD5758B0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6" name="Freeform 119">
                <a:extLst>
                  <a:ext uri="{FF2B5EF4-FFF2-40B4-BE49-F238E27FC236}">
                    <a16:creationId xmlns:a16="http://schemas.microsoft.com/office/drawing/2014/main" id="{9F6508E0-E1A9-4838-9228-B19F6D36534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7" name="Freeform 120">
                <a:extLst>
                  <a:ext uri="{FF2B5EF4-FFF2-40B4-BE49-F238E27FC236}">
                    <a16:creationId xmlns:a16="http://schemas.microsoft.com/office/drawing/2014/main" id="{0382F94D-E826-4451-BE89-83BE030130F9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8" name="Freeform 121">
                <a:extLst>
                  <a:ext uri="{FF2B5EF4-FFF2-40B4-BE49-F238E27FC236}">
                    <a16:creationId xmlns:a16="http://schemas.microsoft.com/office/drawing/2014/main" id="{81FEC995-2104-4467-99A8-666581B6B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9" name="Freeform 122">
                <a:extLst>
                  <a:ext uri="{FF2B5EF4-FFF2-40B4-BE49-F238E27FC236}">
                    <a16:creationId xmlns:a16="http://schemas.microsoft.com/office/drawing/2014/main" id="{D401DEE3-8105-4857-B789-7D2A4DAFAA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0" name="Freeform 123">
                <a:extLst>
                  <a:ext uri="{FF2B5EF4-FFF2-40B4-BE49-F238E27FC236}">
                    <a16:creationId xmlns:a16="http://schemas.microsoft.com/office/drawing/2014/main" id="{A0AAC0E4-95B7-46F4-BC7C-403F33DCF4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1" name="Freeform 124">
                <a:extLst>
                  <a:ext uri="{FF2B5EF4-FFF2-40B4-BE49-F238E27FC236}">
                    <a16:creationId xmlns:a16="http://schemas.microsoft.com/office/drawing/2014/main" id="{CCFF85FB-DE10-4B37-8ABB-B298B1F2F65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2" name="Freeform 125">
                <a:extLst>
                  <a:ext uri="{FF2B5EF4-FFF2-40B4-BE49-F238E27FC236}">
                    <a16:creationId xmlns:a16="http://schemas.microsoft.com/office/drawing/2014/main" id="{BE3ECD54-48D0-4613-A091-629F6C7168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6" name="1518">
              <a:extLst>
                <a:ext uri="{FF2B5EF4-FFF2-40B4-BE49-F238E27FC236}">
                  <a16:creationId xmlns:a16="http://schemas.microsoft.com/office/drawing/2014/main" id="{FFE5B656-6375-40EF-90FF-45255AD2CA93}"/>
                </a:ext>
              </a:extLst>
            </p:cNvPr>
            <p:cNvGrpSpPr/>
            <p:nvPr/>
          </p:nvGrpSpPr>
          <p:grpSpPr bwMode="auto">
            <a:xfrm>
              <a:off x="1431925" y="3943350"/>
              <a:ext cx="485775" cy="478155"/>
              <a:chOff x="678701" y="1276352"/>
              <a:chExt cx="745143" cy="734136"/>
            </a:xfrm>
          </p:grpSpPr>
          <p:sp>
            <p:nvSpPr>
              <p:cNvPr id="751" name="Freeform 70">
                <a:extLst>
                  <a:ext uri="{FF2B5EF4-FFF2-40B4-BE49-F238E27FC236}">
                    <a16:creationId xmlns:a16="http://schemas.microsoft.com/office/drawing/2014/main" id="{F65180F9-04E8-4F89-8F7E-E5642F785F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2" name="Freeform 71">
                <a:extLst>
                  <a:ext uri="{FF2B5EF4-FFF2-40B4-BE49-F238E27FC236}">
                    <a16:creationId xmlns:a16="http://schemas.microsoft.com/office/drawing/2014/main" id="{C20362A1-5859-414F-B4F8-CECD434624FD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3" name="Freeform 72">
                <a:extLst>
                  <a:ext uri="{FF2B5EF4-FFF2-40B4-BE49-F238E27FC236}">
                    <a16:creationId xmlns:a16="http://schemas.microsoft.com/office/drawing/2014/main" id="{1F481572-4183-48AD-8CB7-4810D1D7624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4" name="Freeform 73">
                <a:extLst>
                  <a:ext uri="{FF2B5EF4-FFF2-40B4-BE49-F238E27FC236}">
                    <a16:creationId xmlns:a16="http://schemas.microsoft.com/office/drawing/2014/main" id="{70A638AF-F6F5-4885-9736-49FE4FC5655A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5" name="Freeform 74">
                <a:extLst>
                  <a:ext uri="{FF2B5EF4-FFF2-40B4-BE49-F238E27FC236}">
                    <a16:creationId xmlns:a16="http://schemas.microsoft.com/office/drawing/2014/main" id="{F0ED47BE-DCA2-4A28-BEA6-4BBB7581A76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6" name="Freeform 75">
                <a:extLst>
                  <a:ext uri="{FF2B5EF4-FFF2-40B4-BE49-F238E27FC236}">
                    <a16:creationId xmlns:a16="http://schemas.microsoft.com/office/drawing/2014/main" id="{F792B430-1FBC-4C9D-9D36-E6DFCCB7A177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7" name="Freeform 76">
                <a:extLst>
                  <a:ext uri="{FF2B5EF4-FFF2-40B4-BE49-F238E27FC236}">
                    <a16:creationId xmlns:a16="http://schemas.microsoft.com/office/drawing/2014/main" id="{685DCA8B-27E5-4537-8F43-F56A90ABF722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8" name="Freeform 77">
                <a:extLst>
                  <a:ext uri="{FF2B5EF4-FFF2-40B4-BE49-F238E27FC236}">
                    <a16:creationId xmlns:a16="http://schemas.microsoft.com/office/drawing/2014/main" id="{16660079-4424-4B9F-9FB7-ECD7A37921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9" name="Freeform 78">
                <a:extLst>
                  <a:ext uri="{FF2B5EF4-FFF2-40B4-BE49-F238E27FC236}">
                    <a16:creationId xmlns:a16="http://schemas.microsoft.com/office/drawing/2014/main" id="{B730A4D2-16EC-4CC0-B5EB-68884A64585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0" name="Freeform 79">
                <a:extLst>
                  <a:ext uri="{FF2B5EF4-FFF2-40B4-BE49-F238E27FC236}">
                    <a16:creationId xmlns:a16="http://schemas.microsoft.com/office/drawing/2014/main" id="{F8CBA4FB-5780-483B-B254-87F694C142D4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1" name="Freeform 80">
                <a:extLst>
                  <a:ext uri="{FF2B5EF4-FFF2-40B4-BE49-F238E27FC236}">
                    <a16:creationId xmlns:a16="http://schemas.microsoft.com/office/drawing/2014/main" id="{A097FEF1-B85B-498A-BCC9-F7349FA52056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2" name="Freeform 81">
                <a:extLst>
                  <a:ext uri="{FF2B5EF4-FFF2-40B4-BE49-F238E27FC236}">
                    <a16:creationId xmlns:a16="http://schemas.microsoft.com/office/drawing/2014/main" id="{E134DD69-D83D-4480-8100-A433C79A0F74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3" name="Freeform 82">
                <a:extLst>
                  <a:ext uri="{FF2B5EF4-FFF2-40B4-BE49-F238E27FC236}">
                    <a16:creationId xmlns:a16="http://schemas.microsoft.com/office/drawing/2014/main" id="{7669C5D0-B844-460C-8B09-D049830386A3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4" name="Freeform 83">
                <a:extLst>
                  <a:ext uri="{FF2B5EF4-FFF2-40B4-BE49-F238E27FC236}">
                    <a16:creationId xmlns:a16="http://schemas.microsoft.com/office/drawing/2014/main" id="{59A5FDD1-86F2-4789-BAE4-365E7220300B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5" name="Freeform 84">
                <a:extLst>
                  <a:ext uri="{FF2B5EF4-FFF2-40B4-BE49-F238E27FC236}">
                    <a16:creationId xmlns:a16="http://schemas.microsoft.com/office/drawing/2014/main" id="{E8E17B4A-B1CC-4B24-929F-2986542E6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6" name="Freeform 85">
                <a:extLst>
                  <a:ext uri="{FF2B5EF4-FFF2-40B4-BE49-F238E27FC236}">
                    <a16:creationId xmlns:a16="http://schemas.microsoft.com/office/drawing/2014/main" id="{B42ABDC1-DD19-4951-A34F-E3E112F101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7" name="Freeform 86">
                <a:extLst>
                  <a:ext uri="{FF2B5EF4-FFF2-40B4-BE49-F238E27FC236}">
                    <a16:creationId xmlns:a16="http://schemas.microsoft.com/office/drawing/2014/main" id="{D998E735-D6F9-423D-97AC-7E3F39BA714E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8" name="Freeform 87">
                <a:extLst>
                  <a:ext uri="{FF2B5EF4-FFF2-40B4-BE49-F238E27FC236}">
                    <a16:creationId xmlns:a16="http://schemas.microsoft.com/office/drawing/2014/main" id="{206C37F5-F661-435C-9597-1E366F0D20BA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9" name="Freeform 88">
                <a:extLst>
                  <a:ext uri="{FF2B5EF4-FFF2-40B4-BE49-F238E27FC236}">
                    <a16:creationId xmlns:a16="http://schemas.microsoft.com/office/drawing/2014/main" id="{418DBC98-EE27-4DEE-8F91-3939ED4E9E99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0" name="Freeform 89">
                <a:extLst>
                  <a:ext uri="{FF2B5EF4-FFF2-40B4-BE49-F238E27FC236}">
                    <a16:creationId xmlns:a16="http://schemas.microsoft.com/office/drawing/2014/main" id="{FA5D522A-7609-4AE6-B666-6B0E1B2A361F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1" name="Freeform 90">
                <a:extLst>
                  <a:ext uri="{FF2B5EF4-FFF2-40B4-BE49-F238E27FC236}">
                    <a16:creationId xmlns:a16="http://schemas.microsoft.com/office/drawing/2014/main" id="{90B56EE0-55E4-4532-A101-DDF4B2122E4A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2" name="Freeform 91">
                <a:extLst>
                  <a:ext uri="{FF2B5EF4-FFF2-40B4-BE49-F238E27FC236}">
                    <a16:creationId xmlns:a16="http://schemas.microsoft.com/office/drawing/2014/main" id="{B971A5C1-61DF-4342-876A-66C582E98EEB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3" name="Freeform 92">
                <a:extLst>
                  <a:ext uri="{FF2B5EF4-FFF2-40B4-BE49-F238E27FC236}">
                    <a16:creationId xmlns:a16="http://schemas.microsoft.com/office/drawing/2014/main" id="{E3739AA2-54B3-467A-854B-C56989AEC824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4" name="Freeform 93">
                <a:extLst>
                  <a:ext uri="{FF2B5EF4-FFF2-40B4-BE49-F238E27FC236}">
                    <a16:creationId xmlns:a16="http://schemas.microsoft.com/office/drawing/2014/main" id="{DE5A5473-2D48-47A6-9E91-62C88EA7F421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5" name="Freeform 94">
                <a:extLst>
                  <a:ext uri="{FF2B5EF4-FFF2-40B4-BE49-F238E27FC236}">
                    <a16:creationId xmlns:a16="http://schemas.microsoft.com/office/drawing/2014/main" id="{D653E363-EB5F-4B9A-9D9E-A1F3DFFEC2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6" name="Freeform 95">
                <a:extLst>
                  <a:ext uri="{FF2B5EF4-FFF2-40B4-BE49-F238E27FC236}">
                    <a16:creationId xmlns:a16="http://schemas.microsoft.com/office/drawing/2014/main" id="{D3DEA0CF-176F-42EB-94A5-5287F80E4D4A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7" name="Freeform 96">
                <a:extLst>
                  <a:ext uri="{FF2B5EF4-FFF2-40B4-BE49-F238E27FC236}">
                    <a16:creationId xmlns:a16="http://schemas.microsoft.com/office/drawing/2014/main" id="{47EEA3F2-891E-42FC-A1CC-CCC4B2726BDD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8" name="Freeform 97">
                <a:extLst>
                  <a:ext uri="{FF2B5EF4-FFF2-40B4-BE49-F238E27FC236}">
                    <a16:creationId xmlns:a16="http://schemas.microsoft.com/office/drawing/2014/main" id="{2A1B92E7-DDEA-4CCB-A89A-6C65D56FBD4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9" name="Freeform 98">
                <a:extLst>
                  <a:ext uri="{FF2B5EF4-FFF2-40B4-BE49-F238E27FC236}">
                    <a16:creationId xmlns:a16="http://schemas.microsoft.com/office/drawing/2014/main" id="{A013302D-CE5E-4FD4-B3F7-33EC7B1982A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0" name="Freeform 99">
                <a:extLst>
                  <a:ext uri="{FF2B5EF4-FFF2-40B4-BE49-F238E27FC236}">
                    <a16:creationId xmlns:a16="http://schemas.microsoft.com/office/drawing/2014/main" id="{93B1E137-7A5A-4BAA-A5C8-6E7388E74BA0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1" name="Freeform 100">
                <a:extLst>
                  <a:ext uri="{FF2B5EF4-FFF2-40B4-BE49-F238E27FC236}">
                    <a16:creationId xmlns:a16="http://schemas.microsoft.com/office/drawing/2014/main" id="{532C9A55-1639-4FD7-8F0C-F740DBEC032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2" name="Freeform 101">
                <a:extLst>
                  <a:ext uri="{FF2B5EF4-FFF2-40B4-BE49-F238E27FC236}">
                    <a16:creationId xmlns:a16="http://schemas.microsoft.com/office/drawing/2014/main" id="{5BA37B50-5842-4A8B-BAA8-F38EF18E0020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3" name="Freeform 102">
                <a:extLst>
                  <a:ext uri="{FF2B5EF4-FFF2-40B4-BE49-F238E27FC236}">
                    <a16:creationId xmlns:a16="http://schemas.microsoft.com/office/drawing/2014/main" id="{4F725C0E-CABC-4A8C-89E5-1A64F4127A5E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4" name="Freeform 103">
                <a:extLst>
                  <a:ext uri="{FF2B5EF4-FFF2-40B4-BE49-F238E27FC236}">
                    <a16:creationId xmlns:a16="http://schemas.microsoft.com/office/drawing/2014/main" id="{12E15A05-3C33-4E3B-BF3A-05F065C0EE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5" name="Freeform 104">
                <a:extLst>
                  <a:ext uri="{FF2B5EF4-FFF2-40B4-BE49-F238E27FC236}">
                    <a16:creationId xmlns:a16="http://schemas.microsoft.com/office/drawing/2014/main" id="{F11D0888-6B39-408A-8822-EB7A902CE78B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6" name="Freeform 105">
                <a:extLst>
                  <a:ext uri="{FF2B5EF4-FFF2-40B4-BE49-F238E27FC236}">
                    <a16:creationId xmlns:a16="http://schemas.microsoft.com/office/drawing/2014/main" id="{1E2E7F22-4E19-4757-97D6-AD7E15FA324A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7" name="Freeform 106">
                <a:extLst>
                  <a:ext uri="{FF2B5EF4-FFF2-40B4-BE49-F238E27FC236}">
                    <a16:creationId xmlns:a16="http://schemas.microsoft.com/office/drawing/2014/main" id="{43B72547-9647-4F09-AAE5-D297CAF8E3F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8" name="Freeform 107">
                <a:extLst>
                  <a:ext uri="{FF2B5EF4-FFF2-40B4-BE49-F238E27FC236}">
                    <a16:creationId xmlns:a16="http://schemas.microsoft.com/office/drawing/2014/main" id="{73FDA632-1208-44BB-B20F-E4985316187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9" name="Freeform 108">
                <a:extLst>
                  <a:ext uri="{FF2B5EF4-FFF2-40B4-BE49-F238E27FC236}">
                    <a16:creationId xmlns:a16="http://schemas.microsoft.com/office/drawing/2014/main" id="{7B5FDC9D-BFCC-4521-B1B3-3DEC49C99D50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0" name="Freeform 109">
                <a:extLst>
                  <a:ext uri="{FF2B5EF4-FFF2-40B4-BE49-F238E27FC236}">
                    <a16:creationId xmlns:a16="http://schemas.microsoft.com/office/drawing/2014/main" id="{6245B3DC-BA8C-4A00-B8F7-70B150C65899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1" name="Freeform 110">
                <a:extLst>
                  <a:ext uri="{FF2B5EF4-FFF2-40B4-BE49-F238E27FC236}">
                    <a16:creationId xmlns:a16="http://schemas.microsoft.com/office/drawing/2014/main" id="{5F74D06D-7AF4-4051-940F-BE44150E8B39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2" name="Freeform 111">
                <a:extLst>
                  <a:ext uri="{FF2B5EF4-FFF2-40B4-BE49-F238E27FC236}">
                    <a16:creationId xmlns:a16="http://schemas.microsoft.com/office/drawing/2014/main" id="{278EAF86-A396-4880-99ED-B6CCB2AB3E4B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3" name="Freeform 112">
                <a:extLst>
                  <a:ext uri="{FF2B5EF4-FFF2-40B4-BE49-F238E27FC236}">
                    <a16:creationId xmlns:a16="http://schemas.microsoft.com/office/drawing/2014/main" id="{410407E3-C4BC-4EB6-A13A-EA8BF59A7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4" name="Freeform 113">
                <a:extLst>
                  <a:ext uri="{FF2B5EF4-FFF2-40B4-BE49-F238E27FC236}">
                    <a16:creationId xmlns:a16="http://schemas.microsoft.com/office/drawing/2014/main" id="{45AA5224-D299-4311-9FB4-20946C2B6ECD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5" name="Freeform 114">
                <a:extLst>
                  <a:ext uri="{FF2B5EF4-FFF2-40B4-BE49-F238E27FC236}">
                    <a16:creationId xmlns:a16="http://schemas.microsoft.com/office/drawing/2014/main" id="{1E5B939D-8C63-439A-BE60-E571812BDE2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6" name="Freeform 115">
                <a:extLst>
                  <a:ext uri="{FF2B5EF4-FFF2-40B4-BE49-F238E27FC236}">
                    <a16:creationId xmlns:a16="http://schemas.microsoft.com/office/drawing/2014/main" id="{6E288DDD-E332-4F13-BCF5-5D31986F30E2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7" name="Freeform 116">
                <a:extLst>
                  <a:ext uri="{FF2B5EF4-FFF2-40B4-BE49-F238E27FC236}">
                    <a16:creationId xmlns:a16="http://schemas.microsoft.com/office/drawing/2014/main" id="{A7F77577-627F-4073-BA8D-F6D5A0B5A690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8" name="Freeform 117">
                <a:extLst>
                  <a:ext uri="{FF2B5EF4-FFF2-40B4-BE49-F238E27FC236}">
                    <a16:creationId xmlns:a16="http://schemas.microsoft.com/office/drawing/2014/main" id="{03CC72DD-D6DF-44E7-8477-0D20F88A508A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9" name="Freeform 118">
                <a:extLst>
                  <a:ext uri="{FF2B5EF4-FFF2-40B4-BE49-F238E27FC236}">
                    <a16:creationId xmlns:a16="http://schemas.microsoft.com/office/drawing/2014/main" id="{A17F06B9-6D15-486B-85BB-288C621EE537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0" name="Freeform 119">
                <a:extLst>
                  <a:ext uri="{FF2B5EF4-FFF2-40B4-BE49-F238E27FC236}">
                    <a16:creationId xmlns:a16="http://schemas.microsoft.com/office/drawing/2014/main" id="{46A47700-9275-454D-A434-C28BB9D5ABC9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1" name="Freeform 120">
                <a:extLst>
                  <a:ext uri="{FF2B5EF4-FFF2-40B4-BE49-F238E27FC236}">
                    <a16:creationId xmlns:a16="http://schemas.microsoft.com/office/drawing/2014/main" id="{85763A51-DC92-46E6-8B4C-DA71DFDC152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2" name="Freeform 121">
                <a:extLst>
                  <a:ext uri="{FF2B5EF4-FFF2-40B4-BE49-F238E27FC236}">
                    <a16:creationId xmlns:a16="http://schemas.microsoft.com/office/drawing/2014/main" id="{30EC14C1-5D6A-4173-8827-126511FEF0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3" name="Freeform 122">
                <a:extLst>
                  <a:ext uri="{FF2B5EF4-FFF2-40B4-BE49-F238E27FC236}">
                    <a16:creationId xmlns:a16="http://schemas.microsoft.com/office/drawing/2014/main" id="{4025D2F6-BFF7-4CC2-98A3-668E3D6E0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4" name="Freeform 123">
                <a:extLst>
                  <a:ext uri="{FF2B5EF4-FFF2-40B4-BE49-F238E27FC236}">
                    <a16:creationId xmlns:a16="http://schemas.microsoft.com/office/drawing/2014/main" id="{57669DDD-E607-4CF0-A2E4-EDA5B9CEB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5" name="Freeform 124">
                <a:extLst>
                  <a:ext uri="{FF2B5EF4-FFF2-40B4-BE49-F238E27FC236}">
                    <a16:creationId xmlns:a16="http://schemas.microsoft.com/office/drawing/2014/main" id="{7A946E07-9EFB-427F-BBAB-CA5B3BAD11B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6" name="Freeform 125">
                <a:extLst>
                  <a:ext uri="{FF2B5EF4-FFF2-40B4-BE49-F238E27FC236}">
                    <a16:creationId xmlns:a16="http://schemas.microsoft.com/office/drawing/2014/main" id="{1083125C-EF5E-4C1D-865B-595E7A0B8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7" name="1575">
              <a:extLst>
                <a:ext uri="{FF2B5EF4-FFF2-40B4-BE49-F238E27FC236}">
                  <a16:creationId xmlns:a16="http://schemas.microsoft.com/office/drawing/2014/main" id="{2921508B-66DC-43A9-B314-D1B508BF0347}"/>
                </a:ext>
              </a:extLst>
            </p:cNvPr>
            <p:cNvGrpSpPr/>
            <p:nvPr/>
          </p:nvGrpSpPr>
          <p:grpSpPr bwMode="auto">
            <a:xfrm>
              <a:off x="411480" y="-685800"/>
              <a:ext cx="1444625" cy="1424305"/>
              <a:chOff x="678701" y="1276352"/>
              <a:chExt cx="745143" cy="734136"/>
            </a:xfrm>
          </p:grpSpPr>
          <p:sp>
            <p:nvSpPr>
              <p:cNvPr id="695" name="Freeform 70">
                <a:extLst>
                  <a:ext uri="{FF2B5EF4-FFF2-40B4-BE49-F238E27FC236}">
                    <a16:creationId xmlns:a16="http://schemas.microsoft.com/office/drawing/2014/main" id="{C78460CC-39DE-4524-BC0D-33D7F9B34E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6" name="Freeform 71">
                <a:extLst>
                  <a:ext uri="{FF2B5EF4-FFF2-40B4-BE49-F238E27FC236}">
                    <a16:creationId xmlns:a16="http://schemas.microsoft.com/office/drawing/2014/main" id="{0A13D22E-F54A-4AFB-9609-EB7B53B98BC5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7" name="Freeform 72">
                <a:extLst>
                  <a:ext uri="{FF2B5EF4-FFF2-40B4-BE49-F238E27FC236}">
                    <a16:creationId xmlns:a16="http://schemas.microsoft.com/office/drawing/2014/main" id="{A01463FE-1AA6-4E7B-9F9F-B1E2D9277155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8" name="Freeform 73">
                <a:extLst>
                  <a:ext uri="{FF2B5EF4-FFF2-40B4-BE49-F238E27FC236}">
                    <a16:creationId xmlns:a16="http://schemas.microsoft.com/office/drawing/2014/main" id="{FB7B6C7F-3C8A-4E1C-BF88-BBA8F5D2A868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9" name="Freeform 74">
                <a:extLst>
                  <a:ext uri="{FF2B5EF4-FFF2-40B4-BE49-F238E27FC236}">
                    <a16:creationId xmlns:a16="http://schemas.microsoft.com/office/drawing/2014/main" id="{FA0B6E3C-1DCE-4ECD-9DB8-3B6CF26CAB2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0" name="Freeform 75">
                <a:extLst>
                  <a:ext uri="{FF2B5EF4-FFF2-40B4-BE49-F238E27FC236}">
                    <a16:creationId xmlns:a16="http://schemas.microsoft.com/office/drawing/2014/main" id="{CB02F3E9-9B89-46DC-8B19-9FC204303E52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1" name="Freeform 76">
                <a:extLst>
                  <a:ext uri="{FF2B5EF4-FFF2-40B4-BE49-F238E27FC236}">
                    <a16:creationId xmlns:a16="http://schemas.microsoft.com/office/drawing/2014/main" id="{D368B853-12E5-4783-94DC-D26A8F2A257A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2" name="Freeform 77">
                <a:extLst>
                  <a:ext uri="{FF2B5EF4-FFF2-40B4-BE49-F238E27FC236}">
                    <a16:creationId xmlns:a16="http://schemas.microsoft.com/office/drawing/2014/main" id="{D212EA90-2EB6-4100-BB08-EAA44CCED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3" name="Freeform 78">
                <a:extLst>
                  <a:ext uri="{FF2B5EF4-FFF2-40B4-BE49-F238E27FC236}">
                    <a16:creationId xmlns:a16="http://schemas.microsoft.com/office/drawing/2014/main" id="{AAACE183-3EC3-44C1-B80D-73F0D16E7A5C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4" name="Freeform 79">
                <a:extLst>
                  <a:ext uri="{FF2B5EF4-FFF2-40B4-BE49-F238E27FC236}">
                    <a16:creationId xmlns:a16="http://schemas.microsoft.com/office/drawing/2014/main" id="{C01EABA2-8D43-43D3-8BD1-9F8A01267350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5" name="Freeform 80">
                <a:extLst>
                  <a:ext uri="{FF2B5EF4-FFF2-40B4-BE49-F238E27FC236}">
                    <a16:creationId xmlns:a16="http://schemas.microsoft.com/office/drawing/2014/main" id="{82363CB3-0905-4938-AEE1-45FF7D8AF0B7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6" name="Freeform 81">
                <a:extLst>
                  <a:ext uri="{FF2B5EF4-FFF2-40B4-BE49-F238E27FC236}">
                    <a16:creationId xmlns:a16="http://schemas.microsoft.com/office/drawing/2014/main" id="{2B061E65-B182-43CF-8031-3ED0161FDCFC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7" name="Freeform 82">
                <a:extLst>
                  <a:ext uri="{FF2B5EF4-FFF2-40B4-BE49-F238E27FC236}">
                    <a16:creationId xmlns:a16="http://schemas.microsoft.com/office/drawing/2014/main" id="{54BEA72F-794A-450E-929F-316D087A5CB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8" name="Freeform 83">
                <a:extLst>
                  <a:ext uri="{FF2B5EF4-FFF2-40B4-BE49-F238E27FC236}">
                    <a16:creationId xmlns:a16="http://schemas.microsoft.com/office/drawing/2014/main" id="{40BC43DF-502B-4851-89F0-912607A3B226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9" name="Freeform 84">
                <a:extLst>
                  <a:ext uri="{FF2B5EF4-FFF2-40B4-BE49-F238E27FC236}">
                    <a16:creationId xmlns:a16="http://schemas.microsoft.com/office/drawing/2014/main" id="{ECFF10CC-0604-4756-A1D5-59C1262DB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0" name="Freeform 85">
                <a:extLst>
                  <a:ext uri="{FF2B5EF4-FFF2-40B4-BE49-F238E27FC236}">
                    <a16:creationId xmlns:a16="http://schemas.microsoft.com/office/drawing/2014/main" id="{F5FEFAE1-77AB-4AE8-8D18-17AB672173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1" name="Freeform 86">
                <a:extLst>
                  <a:ext uri="{FF2B5EF4-FFF2-40B4-BE49-F238E27FC236}">
                    <a16:creationId xmlns:a16="http://schemas.microsoft.com/office/drawing/2014/main" id="{D407709B-BC24-48D8-A039-A598313842DF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2" name="Freeform 87">
                <a:extLst>
                  <a:ext uri="{FF2B5EF4-FFF2-40B4-BE49-F238E27FC236}">
                    <a16:creationId xmlns:a16="http://schemas.microsoft.com/office/drawing/2014/main" id="{F74AB74A-DEEF-425F-935A-CEFA6AEE8A6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3" name="Freeform 88">
                <a:extLst>
                  <a:ext uri="{FF2B5EF4-FFF2-40B4-BE49-F238E27FC236}">
                    <a16:creationId xmlns:a16="http://schemas.microsoft.com/office/drawing/2014/main" id="{5F7476F8-9C4A-45DD-81D7-C84FF3591D3C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4" name="Freeform 89">
                <a:extLst>
                  <a:ext uri="{FF2B5EF4-FFF2-40B4-BE49-F238E27FC236}">
                    <a16:creationId xmlns:a16="http://schemas.microsoft.com/office/drawing/2014/main" id="{2727F812-2912-40E1-8B9C-728FBE79BD5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5" name="Freeform 90">
                <a:extLst>
                  <a:ext uri="{FF2B5EF4-FFF2-40B4-BE49-F238E27FC236}">
                    <a16:creationId xmlns:a16="http://schemas.microsoft.com/office/drawing/2014/main" id="{740DDB06-A7B4-4AB6-9BC3-C620B5A57D85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6" name="Freeform 91">
                <a:extLst>
                  <a:ext uri="{FF2B5EF4-FFF2-40B4-BE49-F238E27FC236}">
                    <a16:creationId xmlns:a16="http://schemas.microsoft.com/office/drawing/2014/main" id="{371E817C-AB7C-4D5A-929C-245A12EFFFFC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7" name="Freeform 92">
                <a:extLst>
                  <a:ext uri="{FF2B5EF4-FFF2-40B4-BE49-F238E27FC236}">
                    <a16:creationId xmlns:a16="http://schemas.microsoft.com/office/drawing/2014/main" id="{EDE631A4-A924-415A-8EFE-C3BA5AF90A97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8" name="Freeform 93">
                <a:extLst>
                  <a:ext uri="{FF2B5EF4-FFF2-40B4-BE49-F238E27FC236}">
                    <a16:creationId xmlns:a16="http://schemas.microsoft.com/office/drawing/2014/main" id="{7FB7F8C0-FB47-4140-9A2E-1DA03D72787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9" name="Freeform 94">
                <a:extLst>
                  <a:ext uri="{FF2B5EF4-FFF2-40B4-BE49-F238E27FC236}">
                    <a16:creationId xmlns:a16="http://schemas.microsoft.com/office/drawing/2014/main" id="{88E0A393-8BD9-4F74-ADD7-F0081EAE23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0" name="Freeform 95">
                <a:extLst>
                  <a:ext uri="{FF2B5EF4-FFF2-40B4-BE49-F238E27FC236}">
                    <a16:creationId xmlns:a16="http://schemas.microsoft.com/office/drawing/2014/main" id="{3AE4697D-ADA8-493F-9B61-582F9DF2B71E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1" name="Freeform 96">
                <a:extLst>
                  <a:ext uri="{FF2B5EF4-FFF2-40B4-BE49-F238E27FC236}">
                    <a16:creationId xmlns:a16="http://schemas.microsoft.com/office/drawing/2014/main" id="{84EE1709-1EA4-4525-8532-3E150B6F0FBC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2" name="Freeform 97">
                <a:extLst>
                  <a:ext uri="{FF2B5EF4-FFF2-40B4-BE49-F238E27FC236}">
                    <a16:creationId xmlns:a16="http://schemas.microsoft.com/office/drawing/2014/main" id="{5DCDC37E-5E4D-47A6-BF3B-7F8E7AAF63C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3" name="Freeform 98">
                <a:extLst>
                  <a:ext uri="{FF2B5EF4-FFF2-40B4-BE49-F238E27FC236}">
                    <a16:creationId xmlns:a16="http://schemas.microsoft.com/office/drawing/2014/main" id="{613D8847-F7D7-483E-85F0-0321486F9C24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4" name="Freeform 99">
                <a:extLst>
                  <a:ext uri="{FF2B5EF4-FFF2-40B4-BE49-F238E27FC236}">
                    <a16:creationId xmlns:a16="http://schemas.microsoft.com/office/drawing/2014/main" id="{DCB5A0AF-4F7B-461E-9001-3406C457C7C3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5" name="Freeform 100">
                <a:extLst>
                  <a:ext uri="{FF2B5EF4-FFF2-40B4-BE49-F238E27FC236}">
                    <a16:creationId xmlns:a16="http://schemas.microsoft.com/office/drawing/2014/main" id="{0C429110-C651-4FFB-BD81-4D327F43B65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6" name="Freeform 101">
                <a:extLst>
                  <a:ext uri="{FF2B5EF4-FFF2-40B4-BE49-F238E27FC236}">
                    <a16:creationId xmlns:a16="http://schemas.microsoft.com/office/drawing/2014/main" id="{6E1627E4-D965-4C37-84E2-936C6035075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7" name="Freeform 102">
                <a:extLst>
                  <a:ext uri="{FF2B5EF4-FFF2-40B4-BE49-F238E27FC236}">
                    <a16:creationId xmlns:a16="http://schemas.microsoft.com/office/drawing/2014/main" id="{E6DCB285-B0DB-4B90-B197-9085506508DB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8" name="Freeform 103">
                <a:extLst>
                  <a:ext uri="{FF2B5EF4-FFF2-40B4-BE49-F238E27FC236}">
                    <a16:creationId xmlns:a16="http://schemas.microsoft.com/office/drawing/2014/main" id="{293AA927-0F17-4C52-AC97-52E0B20E23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9" name="Freeform 104">
                <a:extLst>
                  <a:ext uri="{FF2B5EF4-FFF2-40B4-BE49-F238E27FC236}">
                    <a16:creationId xmlns:a16="http://schemas.microsoft.com/office/drawing/2014/main" id="{0F708855-0BF7-4676-8B98-4E92AFEA650C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0" name="Freeform 105">
                <a:extLst>
                  <a:ext uri="{FF2B5EF4-FFF2-40B4-BE49-F238E27FC236}">
                    <a16:creationId xmlns:a16="http://schemas.microsoft.com/office/drawing/2014/main" id="{C788A17E-8263-4BB4-A833-9BB02C363EA4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1" name="Freeform 106">
                <a:extLst>
                  <a:ext uri="{FF2B5EF4-FFF2-40B4-BE49-F238E27FC236}">
                    <a16:creationId xmlns:a16="http://schemas.microsoft.com/office/drawing/2014/main" id="{A820AA61-A481-4B76-B75D-FEAB3F65159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2" name="Freeform 107">
                <a:extLst>
                  <a:ext uri="{FF2B5EF4-FFF2-40B4-BE49-F238E27FC236}">
                    <a16:creationId xmlns:a16="http://schemas.microsoft.com/office/drawing/2014/main" id="{8CE145C2-B25C-4F85-8DEF-FAA16A72AC3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3" name="Freeform 108">
                <a:extLst>
                  <a:ext uri="{FF2B5EF4-FFF2-40B4-BE49-F238E27FC236}">
                    <a16:creationId xmlns:a16="http://schemas.microsoft.com/office/drawing/2014/main" id="{280AFD60-CDD9-427B-9B06-1B7A8ED4086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4" name="Freeform 109">
                <a:extLst>
                  <a:ext uri="{FF2B5EF4-FFF2-40B4-BE49-F238E27FC236}">
                    <a16:creationId xmlns:a16="http://schemas.microsoft.com/office/drawing/2014/main" id="{CF604040-4C06-47C8-B136-326E7990EC2F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5" name="Freeform 110">
                <a:extLst>
                  <a:ext uri="{FF2B5EF4-FFF2-40B4-BE49-F238E27FC236}">
                    <a16:creationId xmlns:a16="http://schemas.microsoft.com/office/drawing/2014/main" id="{07F31A65-F432-4F01-AD55-B19AFABA9F2D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6" name="Freeform 111">
                <a:extLst>
                  <a:ext uri="{FF2B5EF4-FFF2-40B4-BE49-F238E27FC236}">
                    <a16:creationId xmlns:a16="http://schemas.microsoft.com/office/drawing/2014/main" id="{06B4E864-466E-4EB1-A9D0-06A422EC6A28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7" name="Freeform 112">
                <a:extLst>
                  <a:ext uri="{FF2B5EF4-FFF2-40B4-BE49-F238E27FC236}">
                    <a16:creationId xmlns:a16="http://schemas.microsoft.com/office/drawing/2014/main" id="{31F09954-281B-447F-B8C0-C6556421E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8" name="Freeform 113">
                <a:extLst>
                  <a:ext uri="{FF2B5EF4-FFF2-40B4-BE49-F238E27FC236}">
                    <a16:creationId xmlns:a16="http://schemas.microsoft.com/office/drawing/2014/main" id="{1E7CC9C5-05B4-4279-9590-CF92BCF43B87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9" name="Freeform 114">
                <a:extLst>
                  <a:ext uri="{FF2B5EF4-FFF2-40B4-BE49-F238E27FC236}">
                    <a16:creationId xmlns:a16="http://schemas.microsoft.com/office/drawing/2014/main" id="{16157052-DFC0-4919-B5D8-61A374E3B59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0" name="Freeform 115">
                <a:extLst>
                  <a:ext uri="{FF2B5EF4-FFF2-40B4-BE49-F238E27FC236}">
                    <a16:creationId xmlns:a16="http://schemas.microsoft.com/office/drawing/2014/main" id="{47B36C00-D270-46EE-92C6-6592B035A4F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1" name="Freeform 116">
                <a:extLst>
                  <a:ext uri="{FF2B5EF4-FFF2-40B4-BE49-F238E27FC236}">
                    <a16:creationId xmlns:a16="http://schemas.microsoft.com/office/drawing/2014/main" id="{9A54E377-A488-40E3-96E1-DF8463C0E36B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2" name="Freeform 117">
                <a:extLst>
                  <a:ext uri="{FF2B5EF4-FFF2-40B4-BE49-F238E27FC236}">
                    <a16:creationId xmlns:a16="http://schemas.microsoft.com/office/drawing/2014/main" id="{AD2BBF3B-4345-44BE-8A46-017445F7B68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3" name="Freeform 118">
                <a:extLst>
                  <a:ext uri="{FF2B5EF4-FFF2-40B4-BE49-F238E27FC236}">
                    <a16:creationId xmlns:a16="http://schemas.microsoft.com/office/drawing/2014/main" id="{859EDAD9-875A-4AB7-AEB2-A16176547237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4" name="Freeform 119">
                <a:extLst>
                  <a:ext uri="{FF2B5EF4-FFF2-40B4-BE49-F238E27FC236}">
                    <a16:creationId xmlns:a16="http://schemas.microsoft.com/office/drawing/2014/main" id="{A4258E67-FF33-4A56-AD18-4415C4C16E25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5" name="Freeform 120">
                <a:extLst>
                  <a:ext uri="{FF2B5EF4-FFF2-40B4-BE49-F238E27FC236}">
                    <a16:creationId xmlns:a16="http://schemas.microsoft.com/office/drawing/2014/main" id="{7F50769B-1A15-4637-908F-2300BDEFA116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6" name="Freeform 121">
                <a:extLst>
                  <a:ext uri="{FF2B5EF4-FFF2-40B4-BE49-F238E27FC236}">
                    <a16:creationId xmlns:a16="http://schemas.microsoft.com/office/drawing/2014/main" id="{14763381-1EF1-42E2-9455-052D3FB158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7" name="Freeform 122">
                <a:extLst>
                  <a:ext uri="{FF2B5EF4-FFF2-40B4-BE49-F238E27FC236}">
                    <a16:creationId xmlns:a16="http://schemas.microsoft.com/office/drawing/2014/main" id="{2CF49715-2A2F-40A3-9353-125EE2700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8" name="Freeform 123">
                <a:extLst>
                  <a:ext uri="{FF2B5EF4-FFF2-40B4-BE49-F238E27FC236}">
                    <a16:creationId xmlns:a16="http://schemas.microsoft.com/office/drawing/2014/main" id="{805D1201-88DE-455F-81AA-D4D5389B79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9" name="Freeform 124">
                <a:extLst>
                  <a:ext uri="{FF2B5EF4-FFF2-40B4-BE49-F238E27FC236}">
                    <a16:creationId xmlns:a16="http://schemas.microsoft.com/office/drawing/2014/main" id="{13273C2C-A041-4F6D-A674-6CC2583648C7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0" name="Freeform 125">
                <a:extLst>
                  <a:ext uri="{FF2B5EF4-FFF2-40B4-BE49-F238E27FC236}">
                    <a16:creationId xmlns:a16="http://schemas.microsoft.com/office/drawing/2014/main" id="{4D49CA4B-2790-4FF2-B5B8-AC62899D7D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8" name="1632">
              <a:extLst>
                <a:ext uri="{FF2B5EF4-FFF2-40B4-BE49-F238E27FC236}">
                  <a16:creationId xmlns:a16="http://schemas.microsoft.com/office/drawing/2014/main" id="{C8469663-8C4F-4EE6-B6BC-D18F3935A81C}"/>
                </a:ext>
              </a:extLst>
            </p:cNvPr>
            <p:cNvGrpSpPr/>
            <p:nvPr/>
          </p:nvGrpSpPr>
          <p:grpSpPr bwMode="auto">
            <a:xfrm>
              <a:off x="8245475" y="220980"/>
              <a:ext cx="485775" cy="477520"/>
              <a:chOff x="678701" y="1276352"/>
              <a:chExt cx="745143" cy="734136"/>
            </a:xfrm>
          </p:grpSpPr>
          <p:sp>
            <p:nvSpPr>
              <p:cNvPr id="639" name="Freeform 70">
                <a:extLst>
                  <a:ext uri="{FF2B5EF4-FFF2-40B4-BE49-F238E27FC236}">
                    <a16:creationId xmlns:a16="http://schemas.microsoft.com/office/drawing/2014/main" id="{E24FDBE5-C2B8-416F-88AF-474633683E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0" name="Freeform 71">
                <a:extLst>
                  <a:ext uri="{FF2B5EF4-FFF2-40B4-BE49-F238E27FC236}">
                    <a16:creationId xmlns:a16="http://schemas.microsoft.com/office/drawing/2014/main" id="{9510EA7A-FF1C-48DC-B26A-326A638F078B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1" name="Freeform 72">
                <a:extLst>
                  <a:ext uri="{FF2B5EF4-FFF2-40B4-BE49-F238E27FC236}">
                    <a16:creationId xmlns:a16="http://schemas.microsoft.com/office/drawing/2014/main" id="{48BB8733-004A-4458-A19C-D65D414ED1C5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2" name="Freeform 73">
                <a:extLst>
                  <a:ext uri="{FF2B5EF4-FFF2-40B4-BE49-F238E27FC236}">
                    <a16:creationId xmlns:a16="http://schemas.microsoft.com/office/drawing/2014/main" id="{E7260BF5-10FC-4103-B970-9EA8B0C9DF34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3" name="Freeform 74">
                <a:extLst>
                  <a:ext uri="{FF2B5EF4-FFF2-40B4-BE49-F238E27FC236}">
                    <a16:creationId xmlns:a16="http://schemas.microsoft.com/office/drawing/2014/main" id="{822A7580-A755-45E8-9FDF-24D5763FACD7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4" name="Freeform 75">
                <a:extLst>
                  <a:ext uri="{FF2B5EF4-FFF2-40B4-BE49-F238E27FC236}">
                    <a16:creationId xmlns:a16="http://schemas.microsoft.com/office/drawing/2014/main" id="{DF045223-7CAF-42E8-95EE-0FEE7F994120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5" name="Freeform 76">
                <a:extLst>
                  <a:ext uri="{FF2B5EF4-FFF2-40B4-BE49-F238E27FC236}">
                    <a16:creationId xmlns:a16="http://schemas.microsoft.com/office/drawing/2014/main" id="{88473532-87CC-4069-A671-ADD6B710F7DF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6" name="Freeform 77">
                <a:extLst>
                  <a:ext uri="{FF2B5EF4-FFF2-40B4-BE49-F238E27FC236}">
                    <a16:creationId xmlns:a16="http://schemas.microsoft.com/office/drawing/2014/main" id="{287C35EF-9B13-4FFB-A714-4C042BABB1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7" name="Freeform 78">
                <a:extLst>
                  <a:ext uri="{FF2B5EF4-FFF2-40B4-BE49-F238E27FC236}">
                    <a16:creationId xmlns:a16="http://schemas.microsoft.com/office/drawing/2014/main" id="{F3BC6374-6DA5-4806-BF0E-BBB8AD2A0393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8" name="Freeform 79">
                <a:extLst>
                  <a:ext uri="{FF2B5EF4-FFF2-40B4-BE49-F238E27FC236}">
                    <a16:creationId xmlns:a16="http://schemas.microsoft.com/office/drawing/2014/main" id="{0FA82910-D359-44BA-90E7-D1F05F32612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9" name="Freeform 80">
                <a:extLst>
                  <a:ext uri="{FF2B5EF4-FFF2-40B4-BE49-F238E27FC236}">
                    <a16:creationId xmlns:a16="http://schemas.microsoft.com/office/drawing/2014/main" id="{70F3E5E9-B7D8-470A-98A1-20CF7F4F52FD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0" name="Freeform 81">
                <a:extLst>
                  <a:ext uri="{FF2B5EF4-FFF2-40B4-BE49-F238E27FC236}">
                    <a16:creationId xmlns:a16="http://schemas.microsoft.com/office/drawing/2014/main" id="{FAD87248-792D-48D8-B2FB-62D3F98E89EE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1" name="Freeform 82">
                <a:extLst>
                  <a:ext uri="{FF2B5EF4-FFF2-40B4-BE49-F238E27FC236}">
                    <a16:creationId xmlns:a16="http://schemas.microsoft.com/office/drawing/2014/main" id="{31406992-472B-4962-911A-37C81505035C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2" name="Freeform 83">
                <a:extLst>
                  <a:ext uri="{FF2B5EF4-FFF2-40B4-BE49-F238E27FC236}">
                    <a16:creationId xmlns:a16="http://schemas.microsoft.com/office/drawing/2014/main" id="{B67E657F-7561-4C47-8AEA-3CF51184F758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3" name="Freeform 84">
                <a:extLst>
                  <a:ext uri="{FF2B5EF4-FFF2-40B4-BE49-F238E27FC236}">
                    <a16:creationId xmlns:a16="http://schemas.microsoft.com/office/drawing/2014/main" id="{52A426DB-EFBD-41D0-AEEF-D0888D4B62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4" name="Freeform 85">
                <a:extLst>
                  <a:ext uri="{FF2B5EF4-FFF2-40B4-BE49-F238E27FC236}">
                    <a16:creationId xmlns:a16="http://schemas.microsoft.com/office/drawing/2014/main" id="{87F5B8A1-CB19-48CF-A43E-7B89C6243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5" name="Freeform 86">
                <a:extLst>
                  <a:ext uri="{FF2B5EF4-FFF2-40B4-BE49-F238E27FC236}">
                    <a16:creationId xmlns:a16="http://schemas.microsoft.com/office/drawing/2014/main" id="{40439336-B0BB-490E-9136-FC9E01E3AE34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6" name="Freeform 87">
                <a:extLst>
                  <a:ext uri="{FF2B5EF4-FFF2-40B4-BE49-F238E27FC236}">
                    <a16:creationId xmlns:a16="http://schemas.microsoft.com/office/drawing/2014/main" id="{91E8D325-81C0-4A3C-AEF4-BF6AA5FEFB9C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7" name="Freeform 88">
                <a:extLst>
                  <a:ext uri="{FF2B5EF4-FFF2-40B4-BE49-F238E27FC236}">
                    <a16:creationId xmlns:a16="http://schemas.microsoft.com/office/drawing/2014/main" id="{022C95A4-BCF6-430C-A44F-F5CAFF016854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8" name="Freeform 89">
                <a:extLst>
                  <a:ext uri="{FF2B5EF4-FFF2-40B4-BE49-F238E27FC236}">
                    <a16:creationId xmlns:a16="http://schemas.microsoft.com/office/drawing/2014/main" id="{AD6A892F-FE39-4FE9-B60C-FB5E27ABDC9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9" name="Freeform 90">
                <a:extLst>
                  <a:ext uri="{FF2B5EF4-FFF2-40B4-BE49-F238E27FC236}">
                    <a16:creationId xmlns:a16="http://schemas.microsoft.com/office/drawing/2014/main" id="{C3755468-3929-4615-809A-F0CEB0429B7E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0" name="Freeform 91">
                <a:extLst>
                  <a:ext uri="{FF2B5EF4-FFF2-40B4-BE49-F238E27FC236}">
                    <a16:creationId xmlns:a16="http://schemas.microsoft.com/office/drawing/2014/main" id="{0A2032E0-6326-4591-A7E3-36F48764EA39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1" name="Freeform 92">
                <a:extLst>
                  <a:ext uri="{FF2B5EF4-FFF2-40B4-BE49-F238E27FC236}">
                    <a16:creationId xmlns:a16="http://schemas.microsoft.com/office/drawing/2014/main" id="{E463A1BA-977E-4FEB-A10C-F135A3D60AF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2" name="Freeform 93">
                <a:extLst>
                  <a:ext uri="{FF2B5EF4-FFF2-40B4-BE49-F238E27FC236}">
                    <a16:creationId xmlns:a16="http://schemas.microsoft.com/office/drawing/2014/main" id="{1777BCC0-D448-4F14-8832-9E209C53DBF0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3" name="Freeform 94">
                <a:extLst>
                  <a:ext uri="{FF2B5EF4-FFF2-40B4-BE49-F238E27FC236}">
                    <a16:creationId xmlns:a16="http://schemas.microsoft.com/office/drawing/2014/main" id="{812CE4CD-220D-4986-8699-B48319BCD4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4" name="Freeform 95">
                <a:extLst>
                  <a:ext uri="{FF2B5EF4-FFF2-40B4-BE49-F238E27FC236}">
                    <a16:creationId xmlns:a16="http://schemas.microsoft.com/office/drawing/2014/main" id="{475C2C0B-612D-4F76-9A41-627395F7BAF6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5" name="Freeform 96">
                <a:extLst>
                  <a:ext uri="{FF2B5EF4-FFF2-40B4-BE49-F238E27FC236}">
                    <a16:creationId xmlns:a16="http://schemas.microsoft.com/office/drawing/2014/main" id="{93432CC2-39F1-48FC-AEA4-5C0AF6CE1F5C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6" name="Freeform 97">
                <a:extLst>
                  <a:ext uri="{FF2B5EF4-FFF2-40B4-BE49-F238E27FC236}">
                    <a16:creationId xmlns:a16="http://schemas.microsoft.com/office/drawing/2014/main" id="{FD3E17FE-E155-476B-91FC-C8E7DF4B4E52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7" name="Freeform 98">
                <a:extLst>
                  <a:ext uri="{FF2B5EF4-FFF2-40B4-BE49-F238E27FC236}">
                    <a16:creationId xmlns:a16="http://schemas.microsoft.com/office/drawing/2014/main" id="{AB1240EB-B484-4DC6-8A61-9FC2BFEB8FDA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8" name="Freeform 99">
                <a:extLst>
                  <a:ext uri="{FF2B5EF4-FFF2-40B4-BE49-F238E27FC236}">
                    <a16:creationId xmlns:a16="http://schemas.microsoft.com/office/drawing/2014/main" id="{D5BF1F66-2A94-4D0E-ADF2-3BC82DAB8C00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9" name="Freeform 100">
                <a:extLst>
                  <a:ext uri="{FF2B5EF4-FFF2-40B4-BE49-F238E27FC236}">
                    <a16:creationId xmlns:a16="http://schemas.microsoft.com/office/drawing/2014/main" id="{938F2C1F-1B61-4B74-B853-94C0656C193F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0" name="Freeform 101">
                <a:extLst>
                  <a:ext uri="{FF2B5EF4-FFF2-40B4-BE49-F238E27FC236}">
                    <a16:creationId xmlns:a16="http://schemas.microsoft.com/office/drawing/2014/main" id="{B1148BD0-369B-48E2-9344-516C014B4EA5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1" name="Freeform 102">
                <a:extLst>
                  <a:ext uri="{FF2B5EF4-FFF2-40B4-BE49-F238E27FC236}">
                    <a16:creationId xmlns:a16="http://schemas.microsoft.com/office/drawing/2014/main" id="{4F32A096-9083-4237-B90C-9F96AB108CBF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2" name="Freeform 103">
                <a:extLst>
                  <a:ext uri="{FF2B5EF4-FFF2-40B4-BE49-F238E27FC236}">
                    <a16:creationId xmlns:a16="http://schemas.microsoft.com/office/drawing/2014/main" id="{3B7292F1-25C0-429A-9A18-C5E180E747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3" name="Freeform 104">
                <a:extLst>
                  <a:ext uri="{FF2B5EF4-FFF2-40B4-BE49-F238E27FC236}">
                    <a16:creationId xmlns:a16="http://schemas.microsoft.com/office/drawing/2014/main" id="{0F044193-677D-4515-9315-B2478E47BFE4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4" name="Freeform 105">
                <a:extLst>
                  <a:ext uri="{FF2B5EF4-FFF2-40B4-BE49-F238E27FC236}">
                    <a16:creationId xmlns:a16="http://schemas.microsoft.com/office/drawing/2014/main" id="{A29C6AD3-2EA6-4C0B-899E-0D39FE2C4D1D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5" name="Freeform 106">
                <a:extLst>
                  <a:ext uri="{FF2B5EF4-FFF2-40B4-BE49-F238E27FC236}">
                    <a16:creationId xmlns:a16="http://schemas.microsoft.com/office/drawing/2014/main" id="{91FD3D7B-C5A1-42E1-B582-9BBED01EE4E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6" name="Freeform 107">
                <a:extLst>
                  <a:ext uri="{FF2B5EF4-FFF2-40B4-BE49-F238E27FC236}">
                    <a16:creationId xmlns:a16="http://schemas.microsoft.com/office/drawing/2014/main" id="{E993F2F7-68CB-4ED3-9D2D-43128004633D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7" name="Freeform 108">
                <a:extLst>
                  <a:ext uri="{FF2B5EF4-FFF2-40B4-BE49-F238E27FC236}">
                    <a16:creationId xmlns:a16="http://schemas.microsoft.com/office/drawing/2014/main" id="{E55FED10-E694-4904-A2F2-208F85FFACD0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8" name="Freeform 109">
                <a:extLst>
                  <a:ext uri="{FF2B5EF4-FFF2-40B4-BE49-F238E27FC236}">
                    <a16:creationId xmlns:a16="http://schemas.microsoft.com/office/drawing/2014/main" id="{862F1A8C-AA2E-4185-A6AB-F95DBA8319FA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9" name="Freeform 110">
                <a:extLst>
                  <a:ext uri="{FF2B5EF4-FFF2-40B4-BE49-F238E27FC236}">
                    <a16:creationId xmlns:a16="http://schemas.microsoft.com/office/drawing/2014/main" id="{3A22A6D7-57C5-4AA9-A281-FB5FB60FF5D0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0" name="Freeform 111">
                <a:extLst>
                  <a:ext uri="{FF2B5EF4-FFF2-40B4-BE49-F238E27FC236}">
                    <a16:creationId xmlns:a16="http://schemas.microsoft.com/office/drawing/2014/main" id="{63D6064E-E23E-43F6-B33E-AA10C2B9AE9F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1" name="Freeform 112">
                <a:extLst>
                  <a:ext uri="{FF2B5EF4-FFF2-40B4-BE49-F238E27FC236}">
                    <a16:creationId xmlns:a16="http://schemas.microsoft.com/office/drawing/2014/main" id="{ADB55EF3-7851-4F3F-91B9-891839188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2" name="Freeform 113">
                <a:extLst>
                  <a:ext uri="{FF2B5EF4-FFF2-40B4-BE49-F238E27FC236}">
                    <a16:creationId xmlns:a16="http://schemas.microsoft.com/office/drawing/2014/main" id="{27FC469C-A74E-4751-B58C-BC3CEDEEC157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3" name="Freeform 114">
                <a:extLst>
                  <a:ext uri="{FF2B5EF4-FFF2-40B4-BE49-F238E27FC236}">
                    <a16:creationId xmlns:a16="http://schemas.microsoft.com/office/drawing/2014/main" id="{1FD86049-153B-4218-81F5-9A886966CE19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4" name="Freeform 115">
                <a:extLst>
                  <a:ext uri="{FF2B5EF4-FFF2-40B4-BE49-F238E27FC236}">
                    <a16:creationId xmlns:a16="http://schemas.microsoft.com/office/drawing/2014/main" id="{523CE681-188B-478F-B41D-B97C4B88B135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5" name="Freeform 116">
                <a:extLst>
                  <a:ext uri="{FF2B5EF4-FFF2-40B4-BE49-F238E27FC236}">
                    <a16:creationId xmlns:a16="http://schemas.microsoft.com/office/drawing/2014/main" id="{256AC508-49FC-4DF0-B608-8B955A1D2FD8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6" name="Freeform 117">
                <a:extLst>
                  <a:ext uri="{FF2B5EF4-FFF2-40B4-BE49-F238E27FC236}">
                    <a16:creationId xmlns:a16="http://schemas.microsoft.com/office/drawing/2014/main" id="{F261AB05-EC29-4D80-962C-15C7ED4ABD1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7" name="Freeform 118">
                <a:extLst>
                  <a:ext uri="{FF2B5EF4-FFF2-40B4-BE49-F238E27FC236}">
                    <a16:creationId xmlns:a16="http://schemas.microsoft.com/office/drawing/2014/main" id="{683A6669-CE22-4A31-98CA-0BF42B738DDB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8" name="Freeform 119">
                <a:extLst>
                  <a:ext uri="{FF2B5EF4-FFF2-40B4-BE49-F238E27FC236}">
                    <a16:creationId xmlns:a16="http://schemas.microsoft.com/office/drawing/2014/main" id="{17A8B155-97D6-4E21-BAE2-053D913A521D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9" name="Freeform 120">
                <a:extLst>
                  <a:ext uri="{FF2B5EF4-FFF2-40B4-BE49-F238E27FC236}">
                    <a16:creationId xmlns:a16="http://schemas.microsoft.com/office/drawing/2014/main" id="{107EAD3C-F86F-4B25-9A8F-1668FA900879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0" name="Freeform 121">
                <a:extLst>
                  <a:ext uri="{FF2B5EF4-FFF2-40B4-BE49-F238E27FC236}">
                    <a16:creationId xmlns:a16="http://schemas.microsoft.com/office/drawing/2014/main" id="{FDED142F-060C-4E43-9D7D-C1900E084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1" name="Freeform 122">
                <a:extLst>
                  <a:ext uri="{FF2B5EF4-FFF2-40B4-BE49-F238E27FC236}">
                    <a16:creationId xmlns:a16="http://schemas.microsoft.com/office/drawing/2014/main" id="{D864D5CB-1B70-42FE-852F-F1E87708CB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2" name="Freeform 123">
                <a:extLst>
                  <a:ext uri="{FF2B5EF4-FFF2-40B4-BE49-F238E27FC236}">
                    <a16:creationId xmlns:a16="http://schemas.microsoft.com/office/drawing/2014/main" id="{853D80DE-D01B-4835-B5F3-7B3A3036D3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3" name="Freeform 124">
                <a:extLst>
                  <a:ext uri="{FF2B5EF4-FFF2-40B4-BE49-F238E27FC236}">
                    <a16:creationId xmlns:a16="http://schemas.microsoft.com/office/drawing/2014/main" id="{89F143B8-A0F4-4295-A854-B56021B407D7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4" name="Freeform 125">
                <a:extLst>
                  <a:ext uri="{FF2B5EF4-FFF2-40B4-BE49-F238E27FC236}">
                    <a16:creationId xmlns:a16="http://schemas.microsoft.com/office/drawing/2014/main" id="{B2D62B81-F625-4196-A11F-5C67A791D5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</p:grpSp>
      <p:grpSp>
        <p:nvGrpSpPr>
          <p:cNvPr id="1035" name="PHẠM DUYÊN 5 - 9Slide.vn">
            <a:extLst>
              <a:ext uri="{FF2B5EF4-FFF2-40B4-BE49-F238E27FC236}">
                <a16:creationId xmlns:a16="http://schemas.microsoft.com/office/drawing/2014/main" id="{81AF1082-642A-4AC7-9EA0-9441654607BE}"/>
              </a:ext>
            </a:extLst>
          </p:cNvPr>
          <p:cNvGrpSpPr/>
          <p:nvPr userDrawn="1"/>
        </p:nvGrpSpPr>
        <p:grpSpPr>
          <a:xfrm>
            <a:off x="-742950" y="4610100"/>
            <a:ext cx="13725525" cy="2283456"/>
            <a:chOff x="-742950" y="4610100"/>
            <a:chExt cx="13725525" cy="2283456"/>
          </a:xfrm>
        </p:grpSpPr>
        <p:sp>
          <p:nvSpPr>
            <p:cNvPr id="627" name="1286">
              <a:extLst>
                <a:ext uri="{FF2B5EF4-FFF2-40B4-BE49-F238E27FC236}">
                  <a16:creationId xmlns:a16="http://schemas.microsoft.com/office/drawing/2014/main" id="{690DE17B-0F25-4EA8-87B2-350785E9B128}"/>
                </a:ext>
              </a:extLst>
            </p:cNvPr>
            <p:cNvSpPr/>
            <p:nvPr/>
          </p:nvSpPr>
          <p:spPr>
            <a:xfrm>
              <a:off x="-742950" y="4610100"/>
              <a:ext cx="1397000" cy="1397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8" name="1287">
              <a:extLst>
                <a:ext uri="{FF2B5EF4-FFF2-40B4-BE49-F238E27FC236}">
                  <a16:creationId xmlns:a16="http://schemas.microsoft.com/office/drawing/2014/main" id="{21E2FEEC-9CE5-4EA1-B678-1EAD7CC1B654}"/>
                </a:ext>
              </a:extLst>
            </p:cNvPr>
            <p:cNvSpPr/>
            <p:nvPr/>
          </p:nvSpPr>
          <p:spPr>
            <a:xfrm>
              <a:off x="11587480" y="4610100"/>
              <a:ext cx="1395095" cy="1397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6" name="15141">
              <a:extLst>
                <a:ext uri="{FF2B5EF4-FFF2-40B4-BE49-F238E27FC236}">
                  <a16:creationId xmlns:a16="http://schemas.microsoft.com/office/drawing/2014/main" id="{0EE32E37-CF7B-4391-B3C0-9A7D1743C10C}"/>
                </a:ext>
              </a:extLst>
            </p:cNvPr>
            <p:cNvSpPr/>
            <p:nvPr/>
          </p:nvSpPr>
          <p:spPr>
            <a:xfrm>
              <a:off x="0" y="5006976"/>
              <a:ext cx="12192000" cy="188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37" name="PHẠM DUYÊN 6 - 9Slide.vn">
            <a:extLst>
              <a:ext uri="{FF2B5EF4-FFF2-40B4-BE49-F238E27FC236}">
                <a16:creationId xmlns:a16="http://schemas.microsoft.com/office/drawing/2014/main" id="{BFE10519-F75B-4807-9515-82EA01B13E26}"/>
              </a:ext>
            </a:extLst>
          </p:cNvPr>
          <p:cNvSpPr txBox="1"/>
          <p:nvPr userDrawn="1"/>
        </p:nvSpPr>
        <p:spPr>
          <a:xfrm>
            <a:off x="1682750" y="5200471"/>
            <a:ext cx="8826500" cy="1323439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>
                <a:solidFill>
                  <a:srgbClr val="288F6A"/>
                </a:solidFill>
                <a:latin typeface="UTM Ambrose" panose="02040603050506020204" pitchFamily="18" charset="0"/>
                <a:ea typeface="微软雅黑" panose="020B0503020204020204" charset="-122"/>
              </a:rPr>
              <a:t>TOÁN 1</a:t>
            </a:r>
            <a:endParaRPr lang="en-US" altLang="zh-CN" sz="7200" b="1">
              <a:solidFill>
                <a:srgbClr val="288F6A"/>
              </a:solidFill>
              <a:latin typeface="UTM Ambrose" panose="02040603050506020204" pitchFamily="18" charset="0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7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7" grpId="0" bldLvl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HẠM DUYÊN 1 - 9Slide.vn">
            <a:extLst>
              <a:ext uri="{FF2B5EF4-FFF2-40B4-BE49-F238E27FC236}">
                <a16:creationId xmlns:a16="http://schemas.microsoft.com/office/drawing/2014/main" id="{BE2ABC61-4302-42D6-800A-5773901C51D6}"/>
              </a:ext>
            </a:extLst>
          </p:cNvPr>
          <p:cNvSpPr/>
          <p:nvPr userDrawn="1"/>
        </p:nvSpPr>
        <p:spPr>
          <a:xfrm flipH="1">
            <a:off x="0" y="-22860"/>
            <a:ext cx="12192000" cy="6893560"/>
          </a:xfrm>
          <a:custGeom>
            <a:avLst/>
            <a:gdLst>
              <a:gd name="connsiteX0" fmla="*/ 0 w 7877577"/>
              <a:gd name="connsiteY0" fmla="*/ 0 h 6858000"/>
              <a:gd name="connsiteX1" fmla="*/ 7877577 w 7877577"/>
              <a:gd name="connsiteY1" fmla="*/ 0 h 6858000"/>
              <a:gd name="connsiteX2" fmla="*/ 7877577 w 7877577"/>
              <a:gd name="connsiteY2" fmla="*/ 6858000 h 6858000"/>
              <a:gd name="connsiteX3" fmla="*/ 0 w 7877577"/>
              <a:gd name="connsiteY3" fmla="*/ 6858000 h 6858000"/>
              <a:gd name="connsiteX4" fmla="*/ 0 w 7877577"/>
              <a:gd name="connsiteY4" fmla="*/ 0 h 6858000"/>
              <a:gd name="connsiteX0-1" fmla="*/ 3103809 w 10981386"/>
              <a:gd name="connsiteY0-2" fmla="*/ 0 h 6883757"/>
              <a:gd name="connsiteX1-3" fmla="*/ 10981386 w 10981386"/>
              <a:gd name="connsiteY1-4" fmla="*/ 0 h 6883757"/>
              <a:gd name="connsiteX2-5" fmla="*/ 10981386 w 10981386"/>
              <a:gd name="connsiteY2-6" fmla="*/ 6858000 h 6883757"/>
              <a:gd name="connsiteX3-7" fmla="*/ 0 w 10981386"/>
              <a:gd name="connsiteY3-8" fmla="*/ 6883757 h 6883757"/>
              <a:gd name="connsiteX4-9" fmla="*/ 3103809 w 10981386"/>
              <a:gd name="connsiteY4-10" fmla="*/ 0 h 6883757"/>
              <a:gd name="connsiteX0-11" fmla="*/ 3103809 w 10981386"/>
              <a:gd name="connsiteY0-12" fmla="*/ 0 h 6883757"/>
              <a:gd name="connsiteX1-13" fmla="*/ 10981386 w 10981386"/>
              <a:gd name="connsiteY1-14" fmla="*/ 0 h 6883757"/>
              <a:gd name="connsiteX2-15" fmla="*/ 10981386 w 10981386"/>
              <a:gd name="connsiteY2-16" fmla="*/ 6858000 h 6883757"/>
              <a:gd name="connsiteX3-17" fmla="*/ 0 w 10981386"/>
              <a:gd name="connsiteY3-18" fmla="*/ 6883757 h 6883757"/>
              <a:gd name="connsiteX4-19" fmla="*/ 3103809 w 10981386"/>
              <a:gd name="connsiteY4-20" fmla="*/ 0 h 6883757"/>
              <a:gd name="connsiteX0-21" fmla="*/ 4250029 w 10981386"/>
              <a:gd name="connsiteY0-22" fmla="*/ 0 h 6896636"/>
              <a:gd name="connsiteX1-23" fmla="*/ 10981386 w 10981386"/>
              <a:gd name="connsiteY1-24" fmla="*/ 12879 h 6896636"/>
              <a:gd name="connsiteX2-25" fmla="*/ 10981386 w 10981386"/>
              <a:gd name="connsiteY2-26" fmla="*/ 6870879 h 6896636"/>
              <a:gd name="connsiteX3-27" fmla="*/ 0 w 10981386"/>
              <a:gd name="connsiteY3-28" fmla="*/ 6896636 h 6896636"/>
              <a:gd name="connsiteX4-29" fmla="*/ 4250029 w 10981386"/>
              <a:gd name="connsiteY4-30" fmla="*/ 0 h 6896636"/>
              <a:gd name="connsiteX0-31" fmla="*/ 4250029 w 10981386"/>
              <a:gd name="connsiteY0-32" fmla="*/ 0 h 6896636"/>
              <a:gd name="connsiteX1-33" fmla="*/ 10981386 w 10981386"/>
              <a:gd name="connsiteY1-34" fmla="*/ 12879 h 6896636"/>
              <a:gd name="connsiteX2-35" fmla="*/ 10981386 w 10981386"/>
              <a:gd name="connsiteY2-36" fmla="*/ 6870879 h 6896636"/>
              <a:gd name="connsiteX3-37" fmla="*/ 0 w 10981386"/>
              <a:gd name="connsiteY3-38" fmla="*/ 6896636 h 6896636"/>
              <a:gd name="connsiteX4-39" fmla="*/ 4250029 w 10981386"/>
              <a:gd name="connsiteY4-40" fmla="*/ 0 h 6896636"/>
              <a:gd name="connsiteX0-41" fmla="*/ 2730322 w 10981386"/>
              <a:gd name="connsiteY0-42" fmla="*/ 12879 h 6883757"/>
              <a:gd name="connsiteX1-43" fmla="*/ 10981386 w 10981386"/>
              <a:gd name="connsiteY1-44" fmla="*/ 0 h 6883757"/>
              <a:gd name="connsiteX2-45" fmla="*/ 10981386 w 10981386"/>
              <a:gd name="connsiteY2-46" fmla="*/ 6858000 h 6883757"/>
              <a:gd name="connsiteX3-47" fmla="*/ 0 w 10981386"/>
              <a:gd name="connsiteY3-48" fmla="*/ 6883757 h 6883757"/>
              <a:gd name="connsiteX4-49" fmla="*/ 2730322 w 10981386"/>
              <a:gd name="connsiteY4-50" fmla="*/ 12879 h 6883757"/>
              <a:gd name="connsiteX0-51" fmla="*/ 2730322 w 10981386"/>
              <a:gd name="connsiteY0-52" fmla="*/ 12879 h 6883757"/>
              <a:gd name="connsiteX1-53" fmla="*/ 10981386 w 10981386"/>
              <a:gd name="connsiteY1-54" fmla="*/ 0 h 6883757"/>
              <a:gd name="connsiteX2-55" fmla="*/ 10981386 w 10981386"/>
              <a:gd name="connsiteY2-56" fmla="*/ 6858000 h 6883757"/>
              <a:gd name="connsiteX3-57" fmla="*/ 0 w 10981386"/>
              <a:gd name="connsiteY3-58" fmla="*/ 6883757 h 6883757"/>
              <a:gd name="connsiteX4-59" fmla="*/ 2730322 w 10981386"/>
              <a:gd name="connsiteY4-60" fmla="*/ 12879 h 6883757"/>
              <a:gd name="connsiteX0-61" fmla="*/ 3940936 w 12192000"/>
              <a:gd name="connsiteY0-62" fmla="*/ 12879 h 6870878"/>
              <a:gd name="connsiteX1-63" fmla="*/ 12192000 w 12192000"/>
              <a:gd name="connsiteY1-64" fmla="*/ 0 h 6870878"/>
              <a:gd name="connsiteX2-65" fmla="*/ 12192000 w 12192000"/>
              <a:gd name="connsiteY2-66" fmla="*/ 6858000 h 6870878"/>
              <a:gd name="connsiteX3-67" fmla="*/ 0 w 12192000"/>
              <a:gd name="connsiteY3-68" fmla="*/ 6870878 h 6870878"/>
              <a:gd name="connsiteX4-69" fmla="*/ 3940936 w 12192000"/>
              <a:gd name="connsiteY4-70" fmla="*/ 12879 h 6870878"/>
              <a:gd name="connsiteX0-71" fmla="*/ 3902300 w 12192000"/>
              <a:gd name="connsiteY0-72" fmla="*/ 0 h 6870878"/>
              <a:gd name="connsiteX1-73" fmla="*/ 12192000 w 12192000"/>
              <a:gd name="connsiteY1-74" fmla="*/ 0 h 6870878"/>
              <a:gd name="connsiteX2-75" fmla="*/ 12192000 w 12192000"/>
              <a:gd name="connsiteY2-76" fmla="*/ 6858000 h 6870878"/>
              <a:gd name="connsiteX3-77" fmla="*/ 0 w 12192000"/>
              <a:gd name="connsiteY3-78" fmla="*/ 6870878 h 6870878"/>
              <a:gd name="connsiteX4-79" fmla="*/ 3902300 w 12192000"/>
              <a:gd name="connsiteY4-80" fmla="*/ 0 h 6870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6870878">
                <a:moveTo>
                  <a:pt x="39023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70878"/>
                </a:lnTo>
                <a:cubicBezTo>
                  <a:pt x="4177048" y="5864180"/>
                  <a:pt x="5160137" y="2474890"/>
                  <a:pt x="3902300" y="0"/>
                </a:cubicBezTo>
                <a:close/>
              </a:path>
            </a:pathLst>
          </a:custGeom>
          <a:solidFill>
            <a:srgbClr val="D85154"/>
          </a:solidFill>
          <a:ln>
            <a:noFill/>
          </a:ln>
          <a:effectLst>
            <a:outerShdw blurRad="139700" dist="381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164" name="PHẠM DUYÊN 2 - 9Slide.vn">
            <a:extLst>
              <a:ext uri="{FF2B5EF4-FFF2-40B4-BE49-F238E27FC236}">
                <a16:creationId xmlns:a16="http://schemas.microsoft.com/office/drawing/2014/main" id="{0AB8468E-6961-4ED3-BA5F-7E211A6356DC}"/>
              </a:ext>
            </a:extLst>
          </p:cNvPr>
          <p:cNvGrpSpPr/>
          <p:nvPr/>
        </p:nvGrpSpPr>
        <p:grpSpPr>
          <a:xfrm>
            <a:off x="9296400" y="457200"/>
            <a:ext cx="1710056" cy="461665"/>
            <a:chOff x="532935" y="278174"/>
            <a:chExt cx="1710049" cy="461531"/>
          </a:xfrm>
        </p:grpSpPr>
        <p:sp>
          <p:nvSpPr>
            <p:cNvPr id="1166" name="2">
              <a:extLst>
                <a:ext uri="{FF2B5EF4-FFF2-40B4-BE49-F238E27FC236}">
                  <a16:creationId xmlns:a16="http://schemas.microsoft.com/office/drawing/2014/main" id="{594357FB-BDE1-45EF-A78A-3E9B9BBE3578}"/>
                </a:ext>
              </a:extLst>
            </p:cNvPr>
            <p:cNvSpPr txBox="1"/>
            <p:nvPr/>
          </p:nvSpPr>
          <p:spPr>
            <a:xfrm>
              <a:off x="823067" y="278174"/>
              <a:ext cx="1165700" cy="461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10000"/>
                      </a:srgbClr>
                    </a:outerShdw>
                  </a:effectLst>
                  <a:latin typeface="Showcard Gothic" panose="04020904020102020604" pitchFamily="82" charset="0"/>
                </a:rPr>
                <a:t>TOÁN 1</a:t>
              </a:r>
              <a:endPara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10000"/>
                    </a:srgbClr>
                  </a:outerShdw>
                </a:effectLst>
                <a:latin typeface="Showcard Gothic" panose="04020904020102020604" pitchFamily="82" charset="0"/>
              </a:endParaRPr>
            </a:p>
          </p:txBody>
        </p:sp>
        <p:sp>
          <p:nvSpPr>
            <p:cNvPr id="1167" name="Freeform 168">
              <a:extLst>
                <a:ext uri="{FF2B5EF4-FFF2-40B4-BE49-F238E27FC236}">
                  <a16:creationId xmlns:a16="http://schemas.microsoft.com/office/drawing/2014/main" id="{60D8F1DE-D701-4B29-A005-94E0827A9965}"/>
                </a:ext>
              </a:extLst>
            </p:cNvPr>
            <p:cNvSpPr/>
            <p:nvPr/>
          </p:nvSpPr>
          <p:spPr bwMode="auto">
            <a:xfrm>
              <a:off x="532935" y="371042"/>
              <a:ext cx="273050" cy="274638"/>
            </a:xfrm>
            <a:custGeom>
              <a:avLst/>
              <a:gdLst>
                <a:gd name="T0" fmla="*/ 63 w 70"/>
                <a:gd name="T1" fmla="*/ 29 h 70"/>
                <a:gd name="T2" fmla="*/ 57 w 70"/>
                <a:gd name="T3" fmla="*/ 34 h 70"/>
                <a:gd name="T4" fmla="*/ 44 w 70"/>
                <a:gd name="T5" fmla="*/ 34 h 70"/>
                <a:gd name="T6" fmla="*/ 42 w 70"/>
                <a:gd name="T7" fmla="*/ 30 h 70"/>
                <a:gd name="T8" fmla="*/ 51 w 70"/>
                <a:gd name="T9" fmla="*/ 21 h 70"/>
                <a:gd name="T10" fmla="*/ 59 w 70"/>
                <a:gd name="T11" fmla="*/ 20 h 70"/>
                <a:gd name="T12" fmla="*/ 59 w 70"/>
                <a:gd name="T13" fmla="*/ 11 h 70"/>
                <a:gd name="T14" fmla="*/ 50 w 70"/>
                <a:gd name="T15" fmla="*/ 11 h 70"/>
                <a:gd name="T16" fmla="*/ 49 w 70"/>
                <a:gd name="T17" fmla="*/ 19 h 70"/>
                <a:gd name="T18" fmla="*/ 40 w 70"/>
                <a:gd name="T19" fmla="*/ 28 h 70"/>
                <a:gd name="T20" fmla="*/ 36 w 70"/>
                <a:gd name="T21" fmla="*/ 27 h 70"/>
                <a:gd name="T22" fmla="*/ 36 w 70"/>
                <a:gd name="T23" fmla="*/ 13 h 70"/>
                <a:gd name="T24" fmla="*/ 41 w 70"/>
                <a:gd name="T25" fmla="*/ 7 h 70"/>
                <a:gd name="T26" fmla="*/ 35 w 70"/>
                <a:gd name="T27" fmla="*/ 0 h 70"/>
                <a:gd name="T28" fmla="*/ 28 w 70"/>
                <a:gd name="T29" fmla="*/ 7 h 70"/>
                <a:gd name="T30" fmla="*/ 33 w 70"/>
                <a:gd name="T31" fmla="*/ 13 h 70"/>
                <a:gd name="T32" fmla="*/ 33 w 70"/>
                <a:gd name="T33" fmla="*/ 27 h 70"/>
                <a:gd name="T34" fmla="*/ 30 w 70"/>
                <a:gd name="T35" fmla="*/ 28 h 70"/>
                <a:gd name="T36" fmla="*/ 20 w 70"/>
                <a:gd name="T37" fmla="*/ 19 h 70"/>
                <a:gd name="T38" fmla="*/ 20 w 70"/>
                <a:gd name="T39" fmla="*/ 11 h 70"/>
                <a:gd name="T40" fmla="*/ 10 w 70"/>
                <a:gd name="T41" fmla="*/ 11 h 70"/>
                <a:gd name="T42" fmla="*/ 10 w 70"/>
                <a:gd name="T43" fmla="*/ 20 h 70"/>
                <a:gd name="T44" fmla="*/ 18 w 70"/>
                <a:gd name="T45" fmla="*/ 21 h 70"/>
                <a:gd name="T46" fmla="*/ 28 w 70"/>
                <a:gd name="T47" fmla="*/ 30 h 70"/>
                <a:gd name="T48" fmla="*/ 26 w 70"/>
                <a:gd name="T49" fmla="*/ 34 h 70"/>
                <a:gd name="T50" fmla="*/ 13 w 70"/>
                <a:gd name="T51" fmla="*/ 34 h 70"/>
                <a:gd name="T52" fmla="*/ 7 w 70"/>
                <a:gd name="T53" fmla="*/ 29 h 70"/>
                <a:gd name="T54" fmla="*/ 0 w 70"/>
                <a:gd name="T55" fmla="*/ 35 h 70"/>
                <a:gd name="T56" fmla="*/ 7 w 70"/>
                <a:gd name="T57" fmla="*/ 42 h 70"/>
                <a:gd name="T58" fmla="*/ 13 w 70"/>
                <a:gd name="T59" fmla="*/ 37 h 70"/>
                <a:gd name="T60" fmla="*/ 26 w 70"/>
                <a:gd name="T61" fmla="*/ 37 h 70"/>
                <a:gd name="T62" fmla="*/ 28 w 70"/>
                <a:gd name="T63" fmla="*/ 40 h 70"/>
                <a:gd name="T64" fmla="*/ 18 w 70"/>
                <a:gd name="T65" fmla="*/ 50 h 70"/>
                <a:gd name="T66" fmla="*/ 10 w 70"/>
                <a:gd name="T67" fmla="*/ 50 h 70"/>
                <a:gd name="T68" fmla="*/ 10 w 70"/>
                <a:gd name="T69" fmla="*/ 60 h 70"/>
                <a:gd name="T70" fmla="*/ 20 w 70"/>
                <a:gd name="T71" fmla="*/ 60 h 70"/>
                <a:gd name="T72" fmla="*/ 20 w 70"/>
                <a:gd name="T73" fmla="*/ 52 h 70"/>
                <a:gd name="T74" fmla="*/ 30 w 70"/>
                <a:gd name="T75" fmla="*/ 42 h 70"/>
                <a:gd name="T76" fmla="*/ 33 w 70"/>
                <a:gd name="T77" fmla="*/ 44 h 70"/>
                <a:gd name="T78" fmla="*/ 33 w 70"/>
                <a:gd name="T79" fmla="*/ 57 h 70"/>
                <a:gd name="T80" fmla="*/ 28 w 70"/>
                <a:gd name="T81" fmla="*/ 63 h 70"/>
                <a:gd name="T82" fmla="*/ 35 w 70"/>
                <a:gd name="T83" fmla="*/ 70 h 70"/>
                <a:gd name="T84" fmla="*/ 41 w 70"/>
                <a:gd name="T85" fmla="*/ 63 h 70"/>
                <a:gd name="T86" fmla="*/ 36 w 70"/>
                <a:gd name="T87" fmla="*/ 57 h 70"/>
                <a:gd name="T88" fmla="*/ 36 w 70"/>
                <a:gd name="T89" fmla="*/ 44 h 70"/>
                <a:gd name="T90" fmla="*/ 40 w 70"/>
                <a:gd name="T91" fmla="*/ 42 h 70"/>
                <a:gd name="T92" fmla="*/ 49 w 70"/>
                <a:gd name="T93" fmla="*/ 52 h 70"/>
                <a:gd name="T94" fmla="*/ 50 w 70"/>
                <a:gd name="T95" fmla="*/ 60 h 70"/>
                <a:gd name="T96" fmla="*/ 59 w 70"/>
                <a:gd name="T97" fmla="*/ 60 h 70"/>
                <a:gd name="T98" fmla="*/ 59 w 70"/>
                <a:gd name="T99" fmla="*/ 50 h 70"/>
                <a:gd name="T100" fmla="*/ 51 w 70"/>
                <a:gd name="T101" fmla="*/ 50 h 70"/>
                <a:gd name="T102" fmla="*/ 42 w 70"/>
                <a:gd name="T103" fmla="*/ 40 h 70"/>
                <a:gd name="T104" fmla="*/ 44 w 70"/>
                <a:gd name="T105" fmla="*/ 37 h 70"/>
                <a:gd name="T106" fmla="*/ 57 w 70"/>
                <a:gd name="T107" fmla="*/ 37 h 70"/>
                <a:gd name="T108" fmla="*/ 63 w 70"/>
                <a:gd name="T109" fmla="*/ 42 h 70"/>
                <a:gd name="T110" fmla="*/ 70 w 70"/>
                <a:gd name="T111" fmla="*/ 35 h 70"/>
                <a:gd name="T112" fmla="*/ 63 w 70"/>
                <a:gd name="T11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" h="70">
                  <a:moveTo>
                    <a:pt x="63" y="29"/>
                  </a:moveTo>
                  <a:cubicBezTo>
                    <a:pt x="60" y="29"/>
                    <a:pt x="57" y="31"/>
                    <a:pt x="57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2"/>
                    <a:pt x="43" y="31"/>
                    <a:pt x="42" y="3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4" y="22"/>
                    <a:pt x="57" y="22"/>
                    <a:pt x="59" y="20"/>
                  </a:cubicBezTo>
                  <a:cubicBezTo>
                    <a:pt x="62" y="17"/>
                    <a:pt x="62" y="13"/>
                    <a:pt x="59" y="11"/>
                  </a:cubicBezTo>
                  <a:cubicBezTo>
                    <a:pt x="57" y="8"/>
                    <a:pt x="53" y="8"/>
                    <a:pt x="50" y="11"/>
                  </a:cubicBezTo>
                  <a:cubicBezTo>
                    <a:pt x="48" y="13"/>
                    <a:pt x="48" y="16"/>
                    <a:pt x="49" y="1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27"/>
                    <a:pt x="38" y="27"/>
                    <a:pt x="36" y="27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41" y="10"/>
                    <a:pt x="41" y="7"/>
                  </a:cubicBezTo>
                  <a:cubicBezTo>
                    <a:pt x="41" y="3"/>
                    <a:pt x="38" y="0"/>
                    <a:pt x="35" y="0"/>
                  </a:cubicBezTo>
                  <a:cubicBezTo>
                    <a:pt x="31" y="0"/>
                    <a:pt x="28" y="3"/>
                    <a:pt x="28" y="7"/>
                  </a:cubicBezTo>
                  <a:cubicBezTo>
                    <a:pt x="28" y="10"/>
                    <a:pt x="30" y="13"/>
                    <a:pt x="33" y="1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1" y="27"/>
                    <a:pt x="3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7" y="8"/>
                    <a:pt x="13" y="8"/>
                    <a:pt x="10" y="11"/>
                  </a:cubicBezTo>
                  <a:cubicBezTo>
                    <a:pt x="8" y="13"/>
                    <a:pt x="8" y="17"/>
                    <a:pt x="10" y="20"/>
                  </a:cubicBezTo>
                  <a:cubicBezTo>
                    <a:pt x="12" y="22"/>
                    <a:pt x="16" y="22"/>
                    <a:pt x="18" y="2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1"/>
                    <a:pt x="26" y="32"/>
                    <a:pt x="26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1"/>
                    <a:pt x="10" y="29"/>
                    <a:pt x="7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9"/>
                    <a:pt x="3" y="42"/>
                    <a:pt x="7" y="42"/>
                  </a:cubicBezTo>
                  <a:cubicBezTo>
                    <a:pt x="10" y="42"/>
                    <a:pt x="12" y="40"/>
                    <a:pt x="13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7" y="39"/>
                    <a:pt x="28" y="4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48"/>
                    <a:pt x="12" y="48"/>
                    <a:pt x="10" y="50"/>
                  </a:cubicBezTo>
                  <a:cubicBezTo>
                    <a:pt x="8" y="53"/>
                    <a:pt x="8" y="57"/>
                    <a:pt x="10" y="60"/>
                  </a:cubicBezTo>
                  <a:cubicBezTo>
                    <a:pt x="13" y="62"/>
                    <a:pt x="17" y="62"/>
                    <a:pt x="20" y="60"/>
                  </a:cubicBezTo>
                  <a:cubicBezTo>
                    <a:pt x="22" y="58"/>
                    <a:pt x="22" y="54"/>
                    <a:pt x="20" y="5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2" y="44"/>
                    <a:pt x="33" y="4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0" y="58"/>
                    <a:pt x="28" y="60"/>
                    <a:pt x="28" y="63"/>
                  </a:cubicBezTo>
                  <a:cubicBezTo>
                    <a:pt x="28" y="67"/>
                    <a:pt x="31" y="70"/>
                    <a:pt x="35" y="70"/>
                  </a:cubicBezTo>
                  <a:cubicBezTo>
                    <a:pt x="38" y="70"/>
                    <a:pt x="41" y="67"/>
                    <a:pt x="41" y="63"/>
                  </a:cubicBezTo>
                  <a:cubicBezTo>
                    <a:pt x="41" y="60"/>
                    <a:pt x="39" y="58"/>
                    <a:pt x="36" y="5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8" y="44"/>
                    <a:pt x="39" y="43"/>
                    <a:pt x="40" y="4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8" y="54"/>
                    <a:pt x="48" y="58"/>
                    <a:pt x="50" y="60"/>
                  </a:cubicBezTo>
                  <a:cubicBezTo>
                    <a:pt x="53" y="62"/>
                    <a:pt x="57" y="62"/>
                    <a:pt x="59" y="60"/>
                  </a:cubicBezTo>
                  <a:cubicBezTo>
                    <a:pt x="62" y="57"/>
                    <a:pt x="62" y="53"/>
                    <a:pt x="59" y="50"/>
                  </a:cubicBezTo>
                  <a:cubicBezTo>
                    <a:pt x="57" y="48"/>
                    <a:pt x="54" y="48"/>
                    <a:pt x="51" y="5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40"/>
                    <a:pt x="60" y="42"/>
                    <a:pt x="63" y="42"/>
                  </a:cubicBezTo>
                  <a:cubicBezTo>
                    <a:pt x="67" y="42"/>
                    <a:pt x="70" y="39"/>
                    <a:pt x="70" y="35"/>
                  </a:cubicBezTo>
                  <a:cubicBezTo>
                    <a:pt x="70" y="32"/>
                    <a:pt x="67" y="29"/>
                    <a:pt x="63" y="2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8" name="Freeform 168">
              <a:extLst>
                <a:ext uri="{FF2B5EF4-FFF2-40B4-BE49-F238E27FC236}">
                  <a16:creationId xmlns:a16="http://schemas.microsoft.com/office/drawing/2014/main" id="{7EEC8DDE-F76F-4AD6-88BC-24260BDF5502}"/>
                </a:ext>
              </a:extLst>
            </p:cNvPr>
            <p:cNvSpPr/>
            <p:nvPr/>
          </p:nvSpPr>
          <p:spPr bwMode="auto">
            <a:xfrm>
              <a:off x="1969934" y="371042"/>
              <a:ext cx="273050" cy="274638"/>
            </a:xfrm>
            <a:custGeom>
              <a:avLst/>
              <a:gdLst>
                <a:gd name="T0" fmla="*/ 63 w 70"/>
                <a:gd name="T1" fmla="*/ 29 h 70"/>
                <a:gd name="T2" fmla="*/ 57 w 70"/>
                <a:gd name="T3" fmla="*/ 34 h 70"/>
                <a:gd name="T4" fmla="*/ 44 w 70"/>
                <a:gd name="T5" fmla="*/ 34 h 70"/>
                <a:gd name="T6" fmla="*/ 42 w 70"/>
                <a:gd name="T7" fmla="*/ 30 h 70"/>
                <a:gd name="T8" fmla="*/ 51 w 70"/>
                <a:gd name="T9" fmla="*/ 21 h 70"/>
                <a:gd name="T10" fmla="*/ 59 w 70"/>
                <a:gd name="T11" fmla="*/ 20 h 70"/>
                <a:gd name="T12" fmla="*/ 59 w 70"/>
                <a:gd name="T13" fmla="*/ 11 h 70"/>
                <a:gd name="T14" fmla="*/ 50 w 70"/>
                <a:gd name="T15" fmla="*/ 11 h 70"/>
                <a:gd name="T16" fmla="*/ 49 w 70"/>
                <a:gd name="T17" fmla="*/ 19 h 70"/>
                <a:gd name="T18" fmla="*/ 40 w 70"/>
                <a:gd name="T19" fmla="*/ 28 h 70"/>
                <a:gd name="T20" fmla="*/ 36 w 70"/>
                <a:gd name="T21" fmla="*/ 27 h 70"/>
                <a:gd name="T22" fmla="*/ 36 w 70"/>
                <a:gd name="T23" fmla="*/ 13 h 70"/>
                <a:gd name="T24" fmla="*/ 41 w 70"/>
                <a:gd name="T25" fmla="*/ 7 h 70"/>
                <a:gd name="T26" fmla="*/ 35 w 70"/>
                <a:gd name="T27" fmla="*/ 0 h 70"/>
                <a:gd name="T28" fmla="*/ 28 w 70"/>
                <a:gd name="T29" fmla="*/ 7 h 70"/>
                <a:gd name="T30" fmla="*/ 33 w 70"/>
                <a:gd name="T31" fmla="*/ 13 h 70"/>
                <a:gd name="T32" fmla="*/ 33 w 70"/>
                <a:gd name="T33" fmla="*/ 27 h 70"/>
                <a:gd name="T34" fmla="*/ 30 w 70"/>
                <a:gd name="T35" fmla="*/ 28 h 70"/>
                <a:gd name="T36" fmla="*/ 20 w 70"/>
                <a:gd name="T37" fmla="*/ 19 h 70"/>
                <a:gd name="T38" fmla="*/ 20 w 70"/>
                <a:gd name="T39" fmla="*/ 11 h 70"/>
                <a:gd name="T40" fmla="*/ 10 w 70"/>
                <a:gd name="T41" fmla="*/ 11 h 70"/>
                <a:gd name="T42" fmla="*/ 10 w 70"/>
                <a:gd name="T43" fmla="*/ 20 h 70"/>
                <a:gd name="T44" fmla="*/ 18 w 70"/>
                <a:gd name="T45" fmla="*/ 21 h 70"/>
                <a:gd name="T46" fmla="*/ 28 w 70"/>
                <a:gd name="T47" fmla="*/ 30 h 70"/>
                <a:gd name="T48" fmla="*/ 26 w 70"/>
                <a:gd name="T49" fmla="*/ 34 h 70"/>
                <a:gd name="T50" fmla="*/ 13 w 70"/>
                <a:gd name="T51" fmla="*/ 34 h 70"/>
                <a:gd name="T52" fmla="*/ 7 w 70"/>
                <a:gd name="T53" fmla="*/ 29 h 70"/>
                <a:gd name="T54" fmla="*/ 0 w 70"/>
                <a:gd name="T55" fmla="*/ 35 h 70"/>
                <a:gd name="T56" fmla="*/ 7 w 70"/>
                <a:gd name="T57" fmla="*/ 42 h 70"/>
                <a:gd name="T58" fmla="*/ 13 w 70"/>
                <a:gd name="T59" fmla="*/ 37 h 70"/>
                <a:gd name="T60" fmla="*/ 26 w 70"/>
                <a:gd name="T61" fmla="*/ 37 h 70"/>
                <a:gd name="T62" fmla="*/ 28 w 70"/>
                <a:gd name="T63" fmla="*/ 40 h 70"/>
                <a:gd name="T64" fmla="*/ 18 w 70"/>
                <a:gd name="T65" fmla="*/ 50 h 70"/>
                <a:gd name="T66" fmla="*/ 10 w 70"/>
                <a:gd name="T67" fmla="*/ 50 h 70"/>
                <a:gd name="T68" fmla="*/ 10 w 70"/>
                <a:gd name="T69" fmla="*/ 60 h 70"/>
                <a:gd name="T70" fmla="*/ 20 w 70"/>
                <a:gd name="T71" fmla="*/ 60 h 70"/>
                <a:gd name="T72" fmla="*/ 20 w 70"/>
                <a:gd name="T73" fmla="*/ 52 h 70"/>
                <a:gd name="T74" fmla="*/ 30 w 70"/>
                <a:gd name="T75" fmla="*/ 42 h 70"/>
                <a:gd name="T76" fmla="*/ 33 w 70"/>
                <a:gd name="T77" fmla="*/ 44 h 70"/>
                <a:gd name="T78" fmla="*/ 33 w 70"/>
                <a:gd name="T79" fmla="*/ 57 h 70"/>
                <a:gd name="T80" fmla="*/ 28 w 70"/>
                <a:gd name="T81" fmla="*/ 63 h 70"/>
                <a:gd name="T82" fmla="*/ 35 w 70"/>
                <a:gd name="T83" fmla="*/ 70 h 70"/>
                <a:gd name="T84" fmla="*/ 41 w 70"/>
                <a:gd name="T85" fmla="*/ 63 h 70"/>
                <a:gd name="T86" fmla="*/ 36 w 70"/>
                <a:gd name="T87" fmla="*/ 57 h 70"/>
                <a:gd name="T88" fmla="*/ 36 w 70"/>
                <a:gd name="T89" fmla="*/ 44 h 70"/>
                <a:gd name="T90" fmla="*/ 40 w 70"/>
                <a:gd name="T91" fmla="*/ 42 h 70"/>
                <a:gd name="T92" fmla="*/ 49 w 70"/>
                <a:gd name="T93" fmla="*/ 52 h 70"/>
                <a:gd name="T94" fmla="*/ 50 w 70"/>
                <a:gd name="T95" fmla="*/ 60 h 70"/>
                <a:gd name="T96" fmla="*/ 59 w 70"/>
                <a:gd name="T97" fmla="*/ 60 h 70"/>
                <a:gd name="T98" fmla="*/ 59 w 70"/>
                <a:gd name="T99" fmla="*/ 50 h 70"/>
                <a:gd name="T100" fmla="*/ 51 w 70"/>
                <a:gd name="T101" fmla="*/ 50 h 70"/>
                <a:gd name="T102" fmla="*/ 42 w 70"/>
                <a:gd name="T103" fmla="*/ 40 h 70"/>
                <a:gd name="T104" fmla="*/ 44 w 70"/>
                <a:gd name="T105" fmla="*/ 37 h 70"/>
                <a:gd name="T106" fmla="*/ 57 w 70"/>
                <a:gd name="T107" fmla="*/ 37 h 70"/>
                <a:gd name="T108" fmla="*/ 63 w 70"/>
                <a:gd name="T109" fmla="*/ 42 h 70"/>
                <a:gd name="T110" fmla="*/ 70 w 70"/>
                <a:gd name="T111" fmla="*/ 35 h 70"/>
                <a:gd name="T112" fmla="*/ 63 w 70"/>
                <a:gd name="T11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" h="70">
                  <a:moveTo>
                    <a:pt x="63" y="29"/>
                  </a:moveTo>
                  <a:cubicBezTo>
                    <a:pt x="60" y="29"/>
                    <a:pt x="57" y="31"/>
                    <a:pt x="57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2"/>
                    <a:pt x="43" y="31"/>
                    <a:pt x="42" y="3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4" y="22"/>
                    <a:pt x="57" y="22"/>
                    <a:pt x="59" y="20"/>
                  </a:cubicBezTo>
                  <a:cubicBezTo>
                    <a:pt x="62" y="17"/>
                    <a:pt x="62" y="13"/>
                    <a:pt x="59" y="11"/>
                  </a:cubicBezTo>
                  <a:cubicBezTo>
                    <a:pt x="57" y="8"/>
                    <a:pt x="53" y="8"/>
                    <a:pt x="50" y="11"/>
                  </a:cubicBezTo>
                  <a:cubicBezTo>
                    <a:pt x="48" y="13"/>
                    <a:pt x="48" y="16"/>
                    <a:pt x="49" y="1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27"/>
                    <a:pt x="38" y="27"/>
                    <a:pt x="36" y="27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41" y="10"/>
                    <a:pt x="41" y="7"/>
                  </a:cubicBezTo>
                  <a:cubicBezTo>
                    <a:pt x="41" y="3"/>
                    <a:pt x="38" y="0"/>
                    <a:pt x="35" y="0"/>
                  </a:cubicBezTo>
                  <a:cubicBezTo>
                    <a:pt x="31" y="0"/>
                    <a:pt x="28" y="3"/>
                    <a:pt x="28" y="7"/>
                  </a:cubicBezTo>
                  <a:cubicBezTo>
                    <a:pt x="28" y="10"/>
                    <a:pt x="30" y="13"/>
                    <a:pt x="33" y="1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1" y="27"/>
                    <a:pt x="3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7" y="8"/>
                    <a:pt x="13" y="8"/>
                    <a:pt x="10" y="11"/>
                  </a:cubicBezTo>
                  <a:cubicBezTo>
                    <a:pt x="8" y="13"/>
                    <a:pt x="8" y="17"/>
                    <a:pt x="10" y="20"/>
                  </a:cubicBezTo>
                  <a:cubicBezTo>
                    <a:pt x="12" y="22"/>
                    <a:pt x="16" y="22"/>
                    <a:pt x="18" y="2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1"/>
                    <a:pt x="26" y="32"/>
                    <a:pt x="26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1"/>
                    <a:pt x="10" y="29"/>
                    <a:pt x="7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9"/>
                    <a:pt x="3" y="42"/>
                    <a:pt x="7" y="42"/>
                  </a:cubicBezTo>
                  <a:cubicBezTo>
                    <a:pt x="10" y="42"/>
                    <a:pt x="12" y="40"/>
                    <a:pt x="13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7" y="39"/>
                    <a:pt x="28" y="4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48"/>
                    <a:pt x="12" y="48"/>
                    <a:pt x="10" y="50"/>
                  </a:cubicBezTo>
                  <a:cubicBezTo>
                    <a:pt x="8" y="53"/>
                    <a:pt x="8" y="57"/>
                    <a:pt x="10" y="60"/>
                  </a:cubicBezTo>
                  <a:cubicBezTo>
                    <a:pt x="13" y="62"/>
                    <a:pt x="17" y="62"/>
                    <a:pt x="20" y="60"/>
                  </a:cubicBezTo>
                  <a:cubicBezTo>
                    <a:pt x="22" y="58"/>
                    <a:pt x="22" y="54"/>
                    <a:pt x="20" y="5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2" y="44"/>
                    <a:pt x="33" y="4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0" y="58"/>
                    <a:pt x="28" y="60"/>
                    <a:pt x="28" y="63"/>
                  </a:cubicBezTo>
                  <a:cubicBezTo>
                    <a:pt x="28" y="67"/>
                    <a:pt x="31" y="70"/>
                    <a:pt x="35" y="70"/>
                  </a:cubicBezTo>
                  <a:cubicBezTo>
                    <a:pt x="38" y="70"/>
                    <a:pt x="41" y="67"/>
                    <a:pt x="41" y="63"/>
                  </a:cubicBezTo>
                  <a:cubicBezTo>
                    <a:pt x="41" y="60"/>
                    <a:pt x="39" y="58"/>
                    <a:pt x="36" y="5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8" y="44"/>
                    <a:pt x="39" y="43"/>
                    <a:pt x="40" y="4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8" y="54"/>
                    <a:pt x="48" y="58"/>
                    <a:pt x="50" y="60"/>
                  </a:cubicBezTo>
                  <a:cubicBezTo>
                    <a:pt x="53" y="62"/>
                    <a:pt x="57" y="62"/>
                    <a:pt x="59" y="60"/>
                  </a:cubicBezTo>
                  <a:cubicBezTo>
                    <a:pt x="62" y="57"/>
                    <a:pt x="62" y="53"/>
                    <a:pt x="59" y="50"/>
                  </a:cubicBezTo>
                  <a:cubicBezTo>
                    <a:pt x="57" y="48"/>
                    <a:pt x="54" y="48"/>
                    <a:pt x="51" y="5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40"/>
                    <a:pt x="60" y="42"/>
                    <a:pt x="63" y="42"/>
                  </a:cubicBezTo>
                  <a:cubicBezTo>
                    <a:pt x="67" y="42"/>
                    <a:pt x="70" y="39"/>
                    <a:pt x="70" y="35"/>
                  </a:cubicBezTo>
                  <a:cubicBezTo>
                    <a:pt x="70" y="32"/>
                    <a:pt x="67" y="29"/>
                    <a:pt x="63" y="2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70" name="PHẠM DUYÊN 3 - 9Slide.vn">
            <a:extLst>
              <a:ext uri="{FF2B5EF4-FFF2-40B4-BE49-F238E27FC236}">
                <a16:creationId xmlns:a16="http://schemas.microsoft.com/office/drawing/2014/main" id="{292D24DD-C5BF-4F0C-A0BC-4397EE009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2755" y="1491820"/>
            <a:ext cx="2353260" cy="3042168"/>
          </a:xfrm>
          <a:prstGeom prst="rect">
            <a:avLst/>
          </a:prstGeom>
        </p:spPr>
      </p:pic>
      <p:pic>
        <p:nvPicPr>
          <p:cNvPr id="1171" name="PHẠM DUYÊN 4 - 9Slide.vn">
            <a:extLst>
              <a:ext uri="{FF2B5EF4-FFF2-40B4-BE49-F238E27FC236}">
                <a16:creationId xmlns:a16="http://schemas.microsoft.com/office/drawing/2014/main" id="{74F8A797-1F62-4B87-AC0D-C770838E7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2966107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53C3645-1201-45C7-A120-BB284905D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09759" y="5181600"/>
            <a:ext cx="2682240" cy="1676400"/>
          </a:xfrm>
          <a:prstGeom prst="rect">
            <a:avLst/>
          </a:prstGeom>
        </p:spPr>
      </p:pic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CD2665DF-C084-4094-8738-333071E5E7EE}"/>
              </a:ext>
            </a:extLst>
          </p:cNvPr>
          <p:cNvGrpSpPr/>
          <p:nvPr userDrawn="1"/>
        </p:nvGrpSpPr>
        <p:grpSpPr>
          <a:xfrm>
            <a:off x="916731" y="-192511"/>
            <a:ext cx="753284" cy="2402311"/>
            <a:chOff x="916731" y="-168900"/>
            <a:chExt cx="753284" cy="2402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91725C-F18E-4C43-8E96-4FA73494B8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F3DC464-FB27-4228-9BA8-2B502415C90F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9C72B00-1896-44C8-8D8D-7239A8DA188E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0574F13-F10D-425F-86C6-582AB9769F89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5E6139B-DDF1-4FD2-8842-85BCB362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9586C723-05A0-4528-91DC-F39F686475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0" name="1">
              <a:extLst>
                <a:ext uri="{FF2B5EF4-FFF2-40B4-BE49-F238E27FC236}">
                  <a16:creationId xmlns:a16="http://schemas.microsoft.com/office/drawing/2014/main" id="{31AF0255-F6BC-4237-86BB-1EE4C7645973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70C0B93F-C022-415D-BF57-AA5C593BAED6}"/>
              </a:ext>
            </a:extLst>
          </p:cNvPr>
          <p:cNvGrpSpPr/>
          <p:nvPr userDrawn="1"/>
        </p:nvGrpSpPr>
        <p:grpSpPr>
          <a:xfrm>
            <a:off x="205531" y="-685996"/>
            <a:ext cx="753284" cy="2402311"/>
            <a:chOff x="916731" y="-168900"/>
            <a:chExt cx="753284" cy="2402311"/>
          </a:xfrm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950E5D80-792B-41D5-BF6D-7C8EA687A30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6F960D32-CA6C-4FCA-A9A1-D15469DC6326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D45EE95-033E-4557-B855-B33BAB7AAB54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1A91025-867E-4491-8666-76B74E68A69A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40EE2A-AEBD-4EDF-8951-B0CB2EE86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502C9F7-C93C-458E-B83D-9DC880921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8" name="23">
              <a:extLst>
                <a:ext uri="{FF2B5EF4-FFF2-40B4-BE49-F238E27FC236}">
                  <a16:creationId xmlns:a16="http://schemas.microsoft.com/office/drawing/2014/main" id="{96ACF930-EC64-4FBC-8DEE-B0EFF8709D75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74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CD2665DF-C084-4094-8738-333071E5E7EE}"/>
              </a:ext>
            </a:extLst>
          </p:cNvPr>
          <p:cNvGrpSpPr/>
          <p:nvPr userDrawn="1"/>
        </p:nvGrpSpPr>
        <p:grpSpPr>
          <a:xfrm>
            <a:off x="916731" y="-192511"/>
            <a:ext cx="753284" cy="2402311"/>
            <a:chOff x="916731" y="-168900"/>
            <a:chExt cx="753284" cy="2402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91725C-F18E-4C43-8E96-4FA73494B8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F3DC464-FB27-4228-9BA8-2B502415C90F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9C72B00-1896-44C8-8D8D-7239A8DA188E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0574F13-F10D-425F-86C6-582AB9769F89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5E6139B-DDF1-4FD2-8842-85BCB362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9586C723-05A0-4528-91DC-F39F686475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0" name="1">
              <a:extLst>
                <a:ext uri="{FF2B5EF4-FFF2-40B4-BE49-F238E27FC236}">
                  <a16:creationId xmlns:a16="http://schemas.microsoft.com/office/drawing/2014/main" id="{31AF0255-F6BC-4237-86BB-1EE4C7645973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70C0B93F-C022-415D-BF57-AA5C593BAED6}"/>
              </a:ext>
            </a:extLst>
          </p:cNvPr>
          <p:cNvGrpSpPr/>
          <p:nvPr userDrawn="1"/>
        </p:nvGrpSpPr>
        <p:grpSpPr>
          <a:xfrm>
            <a:off x="205531" y="-685996"/>
            <a:ext cx="753284" cy="2402311"/>
            <a:chOff x="916731" y="-168900"/>
            <a:chExt cx="753284" cy="2402311"/>
          </a:xfrm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950E5D80-792B-41D5-BF6D-7C8EA687A30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6F960D32-CA6C-4FCA-A9A1-D15469DC6326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D45EE95-033E-4557-B855-B33BAB7AAB54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1A91025-867E-4491-8666-76B74E68A69A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40EE2A-AEBD-4EDF-8951-B0CB2EE86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502C9F7-C93C-458E-B83D-9DC880921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8" name="23">
              <a:extLst>
                <a:ext uri="{FF2B5EF4-FFF2-40B4-BE49-F238E27FC236}">
                  <a16:creationId xmlns:a16="http://schemas.microsoft.com/office/drawing/2014/main" id="{96ACF930-EC64-4FBC-8DEE-B0EFF8709D75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9D692DF4-1494-D5B6-26A1-4ED0B2642C5F}"/>
              </a:ext>
            </a:extLst>
          </p:cNvPr>
          <p:cNvGrpSpPr/>
          <p:nvPr userDrawn="1"/>
        </p:nvGrpSpPr>
        <p:grpSpPr>
          <a:xfrm>
            <a:off x="916731" y="-192511"/>
            <a:ext cx="10971425" cy="6894704"/>
            <a:chOff x="851866" y="-561030"/>
            <a:chExt cx="10971425" cy="6894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1290">
              <a:extLst>
                <a:ext uri="{FF2B5EF4-FFF2-40B4-BE49-F238E27FC236}">
                  <a16:creationId xmlns:a16="http://schemas.microsoft.com/office/drawing/2014/main" id="{0A78757B-CBB7-B91E-7CF1-699FE2266494}"/>
                </a:ext>
              </a:extLst>
            </p:cNvPr>
            <p:cNvGrpSpPr/>
            <p:nvPr/>
          </p:nvGrpSpPr>
          <p:grpSpPr bwMode="auto">
            <a:xfrm>
              <a:off x="851866" y="4120329"/>
              <a:ext cx="744855" cy="734695"/>
              <a:chOff x="678701" y="1276352"/>
              <a:chExt cx="745143" cy="734136"/>
            </a:xfrm>
          </p:grpSpPr>
          <p:sp>
            <p:nvSpPr>
              <p:cNvPr id="364" name="Freeform 70">
                <a:extLst>
                  <a:ext uri="{FF2B5EF4-FFF2-40B4-BE49-F238E27FC236}">
                    <a16:creationId xmlns:a16="http://schemas.microsoft.com/office/drawing/2014/main" id="{3F6DD3D2-D8F3-CA3A-957B-38DF484C4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5" name="Freeform 71">
                <a:extLst>
                  <a:ext uri="{FF2B5EF4-FFF2-40B4-BE49-F238E27FC236}">
                    <a16:creationId xmlns:a16="http://schemas.microsoft.com/office/drawing/2014/main" id="{6AD49EF9-D845-E0D4-CB1A-43B0CDCE27C2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6" name="Freeform 72">
                <a:extLst>
                  <a:ext uri="{FF2B5EF4-FFF2-40B4-BE49-F238E27FC236}">
                    <a16:creationId xmlns:a16="http://schemas.microsoft.com/office/drawing/2014/main" id="{790D68B6-1A54-C584-88DA-B5C69BA6BAAD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7" name="Freeform 73">
                <a:extLst>
                  <a:ext uri="{FF2B5EF4-FFF2-40B4-BE49-F238E27FC236}">
                    <a16:creationId xmlns:a16="http://schemas.microsoft.com/office/drawing/2014/main" id="{60324DFB-11B4-C602-E8CA-9F78265C7CD3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8" name="Freeform 74">
                <a:extLst>
                  <a:ext uri="{FF2B5EF4-FFF2-40B4-BE49-F238E27FC236}">
                    <a16:creationId xmlns:a16="http://schemas.microsoft.com/office/drawing/2014/main" id="{9DC2B132-33AD-E0A3-74E1-44B9708F32FB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9" name="Freeform 75">
                <a:extLst>
                  <a:ext uri="{FF2B5EF4-FFF2-40B4-BE49-F238E27FC236}">
                    <a16:creationId xmlns:a16="http://schemas.microsoft.com/office/drawing/2014/main" id="{BB11EB68-F6E2-AE56-3509-E2B41440DDBE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0" name="Freeform 76">
                <a:extLst>
                  <a:ext uri="{FF2B5EF4-FFF2-40B4-BE49-F238E27FC236}">
                    <a16:creationId xmlns:a16="http://schemas.microsoft.com/office/drawing/2014/main" id="{C40F5EE1-82D5-038F-42BB-7F5CB20CE696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1" name="Freeform 77">
                <a:extLst>
                  <a:ext uri="{FF2B5EF4-FFF2-40B4-BE49-F238E27FC236}">
                    <a16:creationId xmlns:a16="http://schemas.microsoft.com/office/drawing/2014/main" id="{8E953D64-738C-DA98-793D-846ADE55BE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2" name="Freeform 78">
                <a:extLst>
                  <a:ext uri="{FF2B5EF4-FFF2-40B4-BE49-F238E27FC236}">
                    <a16:creationId xmlns:a16="http://schemas.microsoft.com/office/drawing/2014/main" id="{E0769346-7D06-C5AB-66A3-3B0BC2A55E9D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3" name="Freeform 79">
                <a:extLst>
                  <a:ext uri="{FF2B5EF4-FFF2-40B4-BE49-F238E27FC236}">
                    <a16:creationId xmlns:a16="http://schemas.microsoft.com/office/drawing/2014/main" id="{24A4ED5D-9BAE-BDA3-2979-392A7444C86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4" name="Freeform 80">
                <a:extLst>
                  <a:ext uri="{FF2B5EF4-FFF2-40B4-BE49-F238E27FC236}">
                    <a16:creationId xmlns:a16="http://schemas.microsoft.com/office/drawing/2014/main" id="{9356C147-D98D-07ED-FA65-BEA9B76B5109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5" name="Freeform 81">
                <a:extLst>
                  <a:ext uri="{FF2B5EF4-FFF2-40B4-BE49-F238E27FC236}">
                    <a16:creationId xmlns:a16="http://schemas.microsoft.com/office/drawing/2014/main" id="{F1816C15-68FF-79EE-A4D6-BDB35214F0CB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6" name="Freeform 82">
                <a:extLst>
                  <a:ext uri="{FF2B5EF4-FFF2-40B4-BE49-F238E27FC236}">
                    <a16:creationId xmlns:a16="http://schemas.microsoft.com/office/drawing/2014/main" id="{728005B2-83FF-F580-65FC-951C6743A06D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7" name="Freeform 83">
                <a:extLst>
                  <a:ext uri="{FF2B5EF4-FFF2-40B4-BE49-F238E27FC236}">
                    <a16:creationId xmlns:a16="http://schemas.microsoft.com/office/drawing/2014/main" id="{01138763-EEA2-6F0D-F599-FF877C484030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8" name="Freeform 84">
                <a:extLst>
                  <a:ext uri="{FF2B5EF4-FFF2-40B4-BE49-F238E27FC236}">
                    <a16:creationId xmlns:a16="http://schemas.microsoft.com/office/drawing/2014/main" id="{76983FFD-4CB4-8589-614C-A9DCBE5F2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9" name="Freeform 85">
                <a:extLst>
                  <a:ext uri="{FF2B5EF4-FFF2-40B4-BE49-F238E27FC236}">
                    <a16:creationId xmlns:a16="http://schemas.microsoft.com/office/drawing/2014/main" id="{EB0D3F79-D3FC-3665-1193-DAF6F2C590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0" name="Freeform 86">
                <a:extLst>
                  <a:ext uri="{FF2B5EF4-FFF2-40B4-BE49-F238E27FC236}">
                    <a16:creationId xmlns:a16="http://schemas.microsoft.com/office/drawing/2014/main" id="{44691EAB-9288-73A0-9E37-23E4D5B53250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1" name="Freeform 87">
                <a:extLst>
                  <a:ext uri="{FF2B5EF4-FFF2-40B4-BE49-F238E27FC236}">
                    <a16:creationId xmlns:a16="http://schemas.microsoft.com/office/drawing/2014/main" id="{4E25577E-DDC8-F416-AC41-67B7F397591C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2" name="Freeform 88">
                <a:extLst>
                  <a:ext uri="{FF2B5EF4-FFF2-40B4-BE49-F238E27FC236}">
                    <a16:creationId xmlns:a16="http://schemas.microsoft.com/office/drawing/2014/main" id="{43115F7B-5CBE-8961-30E7-F2ED0F879386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3" name="Freeform 89">
                <a:extLst>
                  <a:ext uri="{FF2B5EF4-FFF2-40B4-BE49-F238E27FC236}">
                    <a16:creationId xmlns:a16="http://schemas.microsoft.com/office/drawing/2014/main" id="{B51104CB-D53B-A93D-8CBD-BB40E9B5B1B3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4" name="Freeform 90">
                <a:extLst>
                  <a:ext uri="{FF2B5EF4-FFF2-40B4-BE49-F238E27FC236}">
                    <a16:creationId xmlns:a16="http://schemas.microsoft.com/office/drawing/2014/main" id="{7BDD74BE-4487-B73D-1DB5-CC0B66E370FD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5" name="Freeform 91">
                <a:extLst>
                  <a:ext uri="{FF2B5EF4-FFF2-40B4-BE49-F238E27FC236}">
                    <a16:creationId xmlns:a16="http://schemas.microsoft.com/office/drawing/2014/main" id="{F451112E-3DE5-2832-57FF-5A62164E6DAB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6" name="Freeform 92">
                <a:extLst>
                  <a:ext uri="{FF2B5EF4-FFF2-40B4-BE49-F238E27FC236}">
                    <a16:creationId xmlns:a16="http://schemas.microsoft.com/office/drawing/2014/main" id="{A9FAE1A2-31A3-B77B-1683-4303643F72FF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7" name="Freeform 93">
                <a:extLst>
                  <a:ext uri="{FF2B5EF4-FFF2-40B4-BE49-F238E27FC236}">
                    <a16:creationId xmlns:a16="http://schemas.microsoft.com/office/drawing/2014/main" id="{83F573EC-0CFB-8369-3E03-0EF004B58662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8" name="Freeform 94">
                <a:extLst>
                  <a:ext uri="{FF2B5EF4-FFF2-40B4-BE49-F238E27FC236}">
                    <a16:creationId xmlns:a16="http://schemas.microsoft.com/office/drawing/2014/main" id="{26D5A437-FCFF-0529-00CB-EA981AA5E8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9" name="Freeform 95">
                <a:extLst>
                  <a:ext uri="{FF2B5EF4-FFF2-40B4-BE49-F238E27FC236}">
                    <a16:creationId xmlns:a16="http://schemas.microsoft.com/office/drawing/2014/main" id="{EAE4B062-EFF8-AF77-C900-8067030E1A53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0" name="Freeform 96">
                <a:extLst>
                  <a:ext uri="{FF2B5EF4-FFF2-40B4-BE49-F238E27FC236}">
                    <a16:creationId xmlns:a16="http://schemas.microsoft.com/office/drawing/2014/main" id="{5D083369-B0DE-316A-7207-5D556C848FB3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1" name="Freeform 97">
                <a:extLst>
                  <a:ext uri="{FF2B5EF4-FFF2-40B4-BE49-F238E27FC236}">
                    <a16:creationId xmlns:a16="http://schemas.microsoft.com/office/drawing/2014/main" id="{4E75943C-7D1C-51F7-3FB9-50ABA38681C7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2" name="Freeform 98">
                <a:extLst>
                  <a:ext uri="{FF2B5EF4-FFF2-40B4-BE49-F238E27FC236}">
                    <a16:creationId xmlns:a16="http://schemas.microsoft.com/office/drawing/2014/main" id="{5696C8CD-6234-57F7-2673-906F4A68914F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3" name="Freeform 99">
                <a:extLst>
                  <a:ext uri="{FF2B5EF4-FFF2-40B4-BE49-F238E27FC236}">
                    <a16:creationId xmlns:a16="http://schemas.microsoft.com/office/drawing/2014/main" id="{F9B2AFC6-4C87-9516-A2E9-136C1C2DF61F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4" name="Freeform 100">
                <a:extLst>
                  <a:ext uri="{FF2B5EF4-FFF2-40B4-BE49-F238E27FC236}">
                    <a16:creationId xmlns:a16="http://schemas.microsoft.com/office/drawing/2014/main" id="{C539B799-ADCF-4AB0-0172-672FBA4D84FA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5" name="Freeform 101">
                <a:extLst>
                  <a:ext uri="{FF2B5EF4-FFF2-40B4-BE49-F238E27FC236}">
                    <a16:creationId xmlns:a16="http://schemas.microsoft.com/office/drawing/2014/main" id="{F5421338-ED15-ACC4-3527-F43E55CA2179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6" name="Freeform 102">
                <a:extLst>
                  <a:ext uri="{FF2B5EF4-FFF2-40B4-BE49-F238E27FC236}">
                    <a16:creationId xmlns:a16="http://schemas.microsoft.com/office/drawing/2014/main" id="{2A3B646D-5397-5BED-0FA8-066F3ED80C10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7" name="Freeform 103">
                <a:extLst>
                  <a:ext uri="{FF2B5EF4-FFF2-40B4-BE49-F238E27FC236}">
                    <a16:creationId xmlns:a16="http://schemas.microsoft.com/office/drawing/2014/main" id="{5F813AD8-42F6-A898-D9E9-CCF7ABA46E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8" name="Freeform 104">
                <a:extLst>
                  <a:ext uri="{FF2B5EF4-FFF2-40B4-BE49-F238E27FC236}">
                    <a16:creationId xmlns:a16="http://schemas.microsoft.com/office/drawing/2014/main" id="{0136D786-3206-593E-3FA4-75398E35168C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9" name="Freeform 105">
                <a:extLst>
                  <a:ext uri="{FF2B5EF4-FFF2-40B4-BE49-F238E27FC236}">
                    <a16:creationId xmlns:a16="http://schemas.microsoft.com/office/drawing/2014/main" id="{B4C53F2E-D231-2AAA-E21A-7847B64B21EE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0" name="Freeform 106">
                <a:extLst>
                  <a:ext uri="{FF2B5EF4-FFF2-40B4-BE49-F238E27FC236}">
                    <a16:creationId xmlns:a16="http://schemas.microsoft.com/office/drawing/2014/main" id="{8A344346-EE73-28C8-71AD-4732B1B67792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1" name="Freeform 107">
                <a:extLst>
                  <a:ext uri="{FF2B5EF4-FFF2-40B4-BE49-F238E27FC236}">
                    <a16:creationId xmlns:a16="http://schemas.microsoft.com/office/drawing/2014/main" id="{2EBD1747-F3EC-C706-F1B5-BC1AACAD0A40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2" name="Freeform 108">
                <a:extLst>
                  <a:ext uri="{FF2B5EF4-FFF2-40B4-BE49-F238E27FC236}">
                    <a16:creationId xmlns:a16="http://schemas.microsoft.com/office/drawing/2014/main" id="{F9F53A95-2398-5380-635F-37A6BCA0782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3" name="Freeform 109">
                <a:extLst>
                  <a:ext uri="{FF2B5EF4-FFF2-40B4-BE49-F238E27FC236}">
                    <a16:creationId xmlns:a16="http://schemas.microsoft.com/office/drawing/2014/main" id="{E727C397-C8E2-F202-D9DD-F5DEC34D1F62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4" name="Freeform 110">
                <a:extLst>
                  <a:ext uri="{FF2B5EF4-FFF2-40B4-BE49-F238E27FC236}">
                    <a16:creationId xmlns:a16="http://schemas.microsoft.com/office/drawing/2014/main" id="{2F5A4C9F-007A-3698-0753-AF1E0CB52D68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5" name="Freeform 111">
                <a:extLst>
                  <a:ext uri="{FF2B5EF4-FFF2-40B4-BE49-F238E27FC236}">
                    <a16:creationId xmlns:a16="http://schemas.microsoft.com/office/drawing/2014/main" id="{1D076E5E-F26A-8288-4C0C-ED54A0AB485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6" name="Freeform 112">
                <a:extLst>
                  <a:ext uri="{FF2B5EF4-FFF2-40B4-BE49-F238E27FC236}">
                    <a16:creationId xmlns:a16="http://schemas.microsoft.com/office/drawing/2014/main" id="{9EBBC289-B136-B2E1-FE8F-022AC60890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7" name="Freeform 113">
                <a:extLst>
                  <a:ext uri="{FF2B5EF4-FFF2-40B4-BE49-F238E27FC236}">
                    <a16:creationId xmlns:a16="http://schemas.microsoft.com/office/drawing/2014/main" id="{ED7456A6-E069-9712-2471-02A941316594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8" name="Freeform 114">
                <a:extLst>
                  <a:ext uri="{FF2B5EF4-FFF2-40B4-BE49-F238E27FC236}">
                    <a16:creationId xmlns:a16="http://schemas.microsoft.com/office/drawing/2014/main" id="{5086C452-DF89-BCD2-D11D-C2E84F5B942A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9" name="Freeform 115">
                <a:extLst>
                  <a:ext uri="{FF2B5EF4-FFF2-40B4-BE49-F238E27FC236}">
                    <a16:creationId xmlns:a16="http://schemas.microsoft.com/office/drawing/2014/main" id="{7AD76C7E-78E8-7CCD-817D-48F5F6F5CF13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0" name="Freeform 116">
                <a:extLst>
                  <a:ext uri="{FF2B5EF4-FFF2-40B4-BE49-F238E27FC236}">
                    <a16:creationId xmlns:a16="http://schemas.microsoft.com/office/drawing/2014/main" id="{14E9CEB1-443C-436E-3E27-165AEE7AA897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1" name="Freeform 117">
                <a:extLst>
                  <a:ext uri="{FF2B5EF4-FFF2-40B4-BE49-F238E27FC236}">
                    <a16:creationId xmlns:a16="http://schemas.microsoft.com/office/drawing/2014/main" id="{5540F10F-C723-9EC3-408E-BBDD36B19CD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2" name="Freeform 118">
                <a:extLst>
                  <a:ext uri="{FF2B5EF4-FFF2-40B4-BE49-F238E27FC236}">
                    <a16:creationId xmlns:a16="http://schemas.microsoft.com/office/drawing/2014/main" id="{BA80C25A-57CF-3625-CA1C-469C79F386A0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3" name="Freeform 119">
                <a:extLst>
                  <a:ext uri="{FF2B5EF4-FFF2-40B4-BE49-F238E27FC236}">
                    <a16:creationId xmlns:a16="http://schemas.microsoft.com/office/drawing/2014/main" id="{16618700-C831-5C67-79FA-A69FD7F441D3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4" name="Freeform 120">
                <a:extLst>
                  <a:ext uri="{FF2B5EF4-FFF2-40B4-BE49-F238E27FC236}">
                    <a16:creationId xmlns:a16="http://schemas.microsoft.com/office/drawing/2014/main" id="{07D5FFFF-EDA6-A2B8-2F02-13721B8E375F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5" name="Freeform 121">
                <a:extLst>
                  <a:ext uri="{FF2B5EF4-FFF2-40B4-BE49-F238E27FC236}">
                    <a16:creationId xmlns:a16="http://schemas.microsoft.com/office/drawing/2014/main" id="{4B3BCEF7-45E7-B789-697B-A14C49A4E6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6" name="Freeform 122">
                <a:extLst>
                  <a:ext uri="{FF2B5EF4-FFF2-40B4-BE49-F238E27FC236}">
                    <a16:creationId xmlns:a16="http://schemas.microsoft.com/office/drawing/2014/main" id="{55C5701F-8DBE-4A6A-D04E-B0AFC7C09D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7" name="Freeform 123">
                <a:extLst>
                  <a:ext uri="{FF2B5EF4-FFF2-40B4-BE49-F238E27FC236}">
                    <a16:creationId xmlns:a16="http://schemas.microsoft.com/office/drawing/2014/main" id="{FF059C33-CB48-73F7-1460-9BE449E3A9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8" name="Freeform 124">
                <a:extLst>
                  <a:ext uri="{FF2B5EF4-FFF2-40B4-BE49-F238E27FC236}">
                    <a16:creationId xmlns:a16="http://schemas.microsoft.com/office/drawing/2014/main" id="{61829FBE-CF27-A8E7-E8BA-CEB350362F43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9" name="Freeform 125">
                <a:extLst>
                  <a:ext uri="{FF2B5EF4-FFF2-40B4-BE49-F238E27FC236}">
                    <a16:creationId xmlns:a16="http://schemas.microsoft.com/office/drawing/2014/main" id="{B3749639-6ADE-58FB-26C8-62BB62DE88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" name="1347">
              <a:extLst>
                <a:ext uri="{FF2B5EF4-FFF2-40B4-BE49-F238E27FC236}">
                  <a16:creationId xmlns:a16="http://schemas.microsoft.com/office/drawing/2014/main" id="{4A6219A5-0949-CD9A-7D20-172D5DC30D2A}"/>
                </a:ext>
              </a:extLst>
            </p:cNvPr>
            <p:cNvGrpSpPr/>
            <p:nvPr/>
          </p:nvGrpSpPr>
          <p:grpSpPr bwMode="auto">
            <a:xfrm>
              <a:off x="10786336" y="337656"/>
              <a:ext cx="1036955" cy="1022350"/>
              <a:chOff x="678701" y="1276352"/>
              <a:chExt cx="745143" cy="734136"/>
            </a:xfrm>
          </p:grpSpPr>
          <p:sp>
            <p:nvSpPr>
              <p:cNvPr id="308" name="Freeform 70">
                <a:extLst>
                  <a:ext uri="{FF2B5EF4-FFF2-40B4-BE49-F238E27FC236}">
                    <a16:creationId xmlns:a16="http://schemas.microsoft.com/office/drawing/2014/main" id="{8554BFE7-44F1-A546-55C4-4CC150B7A8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9" name="Freeform 71">
                <a:extLst>
                  <a:ext uri="{FF2B5EF4-FFF2-40B4-BE49-F238E27FC236}">
                    <a16:creationId xmlns:a16="http://schemas.microsoft.com/office/drawing/2014/main" id="{72F3F036-C940-70CA-46F1-4FBAAB434011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0" name="Freeform 72">
                <a:extLst>
                  <a:ext uri="{FF2B5EF4-FFF2-40B4-BE49-F238E27FC236}">
                    <a16:creationId xmlns:a16="http://schemas.microsoft.com/office/drawing/2014/main" id="{292F8461-6EDB-5E79-ACEA-2207E354FE8F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1" name="Freeform 73">
                <a:extLst>
                  <a:ext uri="{FF2B5EF4-FFF2-40B4-BE49-F238E27FC236}">
                    <a16:creationId xmlns:a16="http://schemas.microsoft.com/office/drawing/2014/main" id="{E32313F1-3E9A-B870-152C-CAA5BAA2F1BA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2" name="Freeform 74">
                <a:extLst>
                  <a:ext uri="{FF2B5EF4-FFF2-40B4-BE49-F238E27FC236}">
                    <a16:creationId xmlns:a16="http://schemas.microsoft.com/office/drawing/2014/main" id="{B1FDF9EC-5E62-82DB-B2AF-765A4FABE26A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3" name="Freeform 75">
                <a:extLst>
                  <a:ext uri="{FF2B5EF4-FFF2-40B4-BE49-F238E27FC236}">
                    <a16:creationId xmlns:a16="http://schemas.microsoft.com/office/drawing/2014/main" id="{956BFDBF-6307-63BE-EB54-B0F5A24520CC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4" name="Freeform 76">
                <a:extLst>
                  <a:ext uri="{FF2B5EF4-FFF2-40B4-BE49-F238E27FC236}">
                    <a16:creationId xmlns:a16="http://schemas.microsoft.com/office/drawing/2014/main" id="{C7352CD5-9271-5A42-7697-5E2487A5FFF5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5" name="Freeform 77">
                <a:extLst>
                  <a:ext uri="{FF2B5EF4-FFF2-40B4-BE49-F238E27FC236}">
                    <a16:creationId xmlns:a16="http://schemas.microsoft.com/office/drawing/2014/main" id="{B9AE83F1-60EB-09D8-ED8B-216B70DA4D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6" name="Freeform 78">
                <a:extLst>
                  <a:ext uri="{FF2B5EF4-FFF2-40B4-BE49-F238E27FC236}">
                    <a16:creationId xmlns:a16="http://schemas.microsoft.com/office/drawing/2014/main" id="{B8FBA385-738E-5A97-CD2E-0C0B38D11ED9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7" name="Freeform 79">
                <a:extLst>
                  <a:ext uri="{FF2B5EF4-FFF2-40B4-BE49-F238E27FC236}">
                    <a16:creationId xmlns:a16="http://schemas.microsoft.com/office/drawing/2014/main" id="{E6856ADE-C3EB-A985-E30F-B6783BBD3C9A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8" name="Freeform 80">
                <a:extLst>
                  <a:ext uri="{FF2B5EF4-FFF2-40B4-BE49-F238E27FC236}">
                    <a16:creationId xmlns:a16="http://schemas.microsoft.com/office/drawing/2014/main" id="{4FB09E6F-72E2-AF47-346D-FA537EAC868F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9" name="Freeform 81">
                <a:extLst>
                  <a:ext uri="{FF2B5EF4-FFF2-40B4-BE49-F238E27FC236}">
                    <a16:creationId xmlns:a16="http://schemas.microsoft.com/office/drawing/2014/main" id="{E5E25BCB-6BE9-2BD7-215C-1C1681E38376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0" name="Freeform 82">
                <a:extLst>
                  <a:ext uri="{FF2B5EF4-FFF2-40B4-BE49-F238E27FC236}">
                    <a16:creationId xmlns:a16="http://schemas.microsoft.com/office/drawing/2014/main" id="{D8447461-AD41-8440-B9DA-8C9F77332AAC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1" name="Freeform 83">
                <a:extLst>
                  <a:ext uri="{FF2B5EF4-FFF2-40B4-BE49-F238E27FC236}">
                    <a16:creationId xmlns:a16="http://schemas.microsoft.com/office/drawing/2014/main" id="{D491075B-D62C-B45E-EF90-1BC183D396F4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2" name="Freeform 84">
                <a:extLst>
                  <a:ext uri="{FF2B5EF4-FFF2-40B4-BE49-F238E27FC236}">
                    <a16:creationId xmlns:a16="http://schemas.microsoft.com/office/drawing/2014/main" id="{115C871C-C1B2-B655-9E97-C7974F3DBF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3" name="Freeform 85">
                <a:extLst>
                  <a:ext uri="{FF2B5EF4-FFF2-40B4-BE49-F238E27FC236}">
                    <a16:creationId xmlns:a16="http://schemas.microsoft.com/office/drawing/2014/main" id="{0ABEEAB3-F5C6-7878-1751-89497796C2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4" name="Freeform 86">
                <a:extLst>
                  <a:ext uri="{FF2B5EF4-FFF2-40B4-BE49-F238E27FC236}">
                    <a16:creationId xmlns:a16="http://schemas.microsoft.com/office/drawing/2014/main" id="{F13E065A-938E-71AF-9AE8-F076D249A1AE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5" name="Freeform 87">
                <a:extLst>
                  <a:ext uri="{FF2B5EF4-FFF2-40B4-BE49-F238E27FC236}">
                    <a16:creationId xmlns:a16="http://schemas.microsoft.com/office/drawing/2014/main" id="{5F9AC504-C0F6-7260-4DDB-DFFB0EF3D821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6" name="Freeform 88">
                <a:extLst>
                  <a:ext uri="{FF2B5EF4-FFF2-40B4-BE49-F238E27FC236}">
                    <a16:creationId xmlns:a16="http://schemas.microsoft.com/office/drawing/2014/main" id="{3769D7F1-00A7-0746-32B4-3B5A3118EF6A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7" name="Freeform 89">
                <a:extLst>
                  <a:ext uri="{FF2B5EF4-FFF2-40B4-BE49-F238E27FC236}">
                    <a16:creationId xmlns:a16="http://schemas.microsoft.com/office/drawing/2014/main" id="{19DD48BF-A6C6-7456-140E-9F000561588D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8" name="Freeform 90">
                <a:extLst>
                  <a:ext uri="{FF2B5EF4-FFF2-40B4-BE49-F238E27FC236}">
                    <a16:creationId xmlns:a16="http://schemas.microsoft.com/office/drawing/2014/main" id="{77F6FAC5-4D62-0A97-2FF5-AE9513B407E5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9" name="Freeform 91">
                <a:extLst>
                  <a:ext uri="{FF2B5EF4-FFF2-40B4-BE49-F238E27FC236}">
                    <a16:creationId xmlns:a16="http://schemas.microsoft.com/office/drawing/2014/main" id="{A59FBE9C-C409-5C37-5AB0-9B77D241AA3E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0" name="Freeform 92">
                <a:extLst>
                  <a:ext uri="{FF2B5EF4-FFF2-40B4-BE49-F238E27FC236}">
                    <a16:creationId xmlns:a16="http://schemas.microsoft.com/office/drawing/2014/main" id="{4AA36885-3A65-6106-188C-3A1F50FA3BAF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1" name="Freeform 93">
                <a:extLst>
                  <a:ext uri="{FF2B5EF4-FFF2-40B4-BE49-F238E27FC236}">
                    <a16:creationId xmlns:a16="http://schemas.microsoft.com/office/drawing/2014/main" id="{110CAB7F-76E9-701F-1750-1467FC30BB1A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2" name="Freeform 94">
                <a:extLst>
                  <a:ext uri="{FF2B5EF4-FFF2-40B4-BE49-F238E27FC236}">
                    <a16:creationId xmlns:a16="http://schemas.microsoft.com/office/drawing/2014/main" id="{81BF4492-8695-0810-DB83-165A2CB2F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3" name="Freeform 95">
                <a:extLst>
                  <a:ext uri="{FF2B5EF4-FFF2-40B4-BE49-F238E27FC236}">
                    <a16:creationId xmlns:a16="http://schemas.microsoft.com/office/drawing/2014/main" id="{F14311C3-4800-AF9C-2E25-D06D3A6A9665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4" name="Freeform 96">
                <a:extLst>
                  <a:ext uri="{FF2B5EF4-FFF2-40B4-BE49-F238E27FC236}">
                    <a16:creationId xmlns:a16="http://schemas.microsoft.com/office/drawing/2014/main" id="{A7BD7643-36DF-A7B8-774A-07561B39A9F5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5" name="Freeform 97">
                <a:extLst>
                  <a:ext uri="{FF2B5EF4-FFF2-40B4-BE49-F238E27FC236}">
                    <a16:creationId xmlns:a16="http://schemas.microsoft.com/office/drawing/2014/main" id="{09F18623-C36A-CB85-F0FA-63938FAB62E9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6" name="Freeform 98">
                <a:extLst>
                  <a:ext uri="{FF2B5EF4-FFF2-40B4-BE49-F238E27FC236}">
                    <a16:creationId xmlns:a16="http://schemas.microsoft.com/office/drawing/2014/main" id="{3FC2C2F2-EE5E-6791-EBE8-B14C39D105D5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7" name="Freeform 99">
                <a:extLst>
                  <a:ext uri="{FF2B5EF4-FFF2-40B4-BE49-F238E27FC236}">
                    <a16:creationId xmlns:a16="http://schemas.microsoft.com/office/drawing/2014/main" id="{D2EB219F-3A30-66B6-6E38-ED0DA5DC2889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8" name="Freeform 100">
                <a:extLst>
                  <a:ext uri="{FF2B5EF4-FFF2-40B4-BE49-F238E27FC236}">
                    <a16:creationId xmlns:a16="http://schemas.microsoft.com/office/drawing/2014/main" id="{65ED9BD0-A003-54D0-7822-3E9E75E9FA18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9" name="Freeform 101">
                <a:extLst>
                  <a:ext uri="{FF2B5EF4-FFF2-40B4-BE49-F238E27FC236}">
                    <a16:creationId xmlns:a16="http://schemas.microsoft.com/office/drawing/2014/main" id="{2A59EC8A-E640-0E54-8C9B-85F900E26743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0" name="Freeform 102">
                <a:extLst>
                  <a:ext uri="{FF2B5EF4-FFF2-40B4-BE49-F238E27FC236}">
                    <a16:creationId xmlns:a16="http://schemas.microsoft.com/office/drawing/2014/main" id="{D4688289-4AA5-16CC-1B41-756C59EF98CB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1" name="Freeform 103">
                <a:extLst>
                  <a:ext uri="{FF2B5EF4-FFF2-40B4-BE49-F238E27FC236}">
                    <a16:creationId xmlns:a16="http://schemas.microsoft.com/office/drawing/2014/main" id="{0D6577FD-AE02-B80E-F8B9-273351C5EF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2" name="Freeform 104">
                <a:extLst>
                  <a:ext uri="{FF2B5EF4-FFF2-40B4-BE49-F238E27FC236}">
                    <a16:creationId xmlns:a16="http://schemas.microsoft.com/office/drawing/2014/main" id="{70A66E68-3EB9-4B1D-3CA9-11BF61FD17A0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3" name="Freeform 105">
                <a:extLst>
                  <a:ext uri="{FF2B5EF4-FFF2-40B4-BE49-F238E27FC236}">
                    <a16:creationId xmlns:a16="http://schemas.microsoft.com/office/drawing/2014/main" id="{5F5A2EA5-2B1F-4D19-65C8-6D2C2AE9E30A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4" name="Freeform 106">
                <a:extLst>
                  <a:ext uri="{FF2B5EF4-FFF2-40B4-BE49-F238E27FC236}">
                    <a16:creationId xmlns:a16="http://schemas.microsoft.com/office/drawing/2014/main" id="{A0BD8F1C-F3E0-CEBB-6307-502E0675DEF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5" name="Freeform 107">
                <a:extLst>
                  <a:ext uri="{FF2B5EF4-FFF2-40B4-BE49-F238E27FC236}">
                    <a16:creationId xmlns:a16="http://schemas.microsoft.com/office/drawing/2014/main" id="{66CE879E-482C-39D1-5DC0-80DA62E8F70F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6" name="Freeform 108">
                <a:extLst>
                  <a:ext uri="{FF2B5EF4-FFF2-40B4-BE49-F238E27FC236}">
                    <a16:creationId xmlns:a16="http://schemas.microsoft.com/office/drawing/2014/main" id="{26DA26F4-DE66-F201-D043-F53A52373DC9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7" name="Freeform 109">
                <a:extLst>
                  <a:ext uri="{FF2B5EF4-FFF2-40B4-BE49-F238E27FC236}">
                    <a16:creationId xmlns:a16="http://schemas.microsoft.com/office/drawing/2014/main" id="{71891424-CC50-5159-270F-E841A97F070E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8" name="Freeform 110">
                <a:extLst>
                  <a:ext uri="{FF2B5EF4-FFF2-40B4-BE49-F238E27FC236}">
                    <a16:creationId xmlns:a16="http://schemas.microsoft.com/office/drawing/2014/main" id="{2CDF2F51-0660-30AE-4143-CE65EC9E8995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9" name="Freeform 111">
                <a:extLst>
                  <a:ext uri="{FF2B5EF4-FFF2-40B4-BE49-F238E27FC236}">
                    <a16:creationId xmlns:a16="http://schemas.microsoft.com/office/drawing/2014/main" id="{6C603433-92B5-55F5-59E8-0457027EA9F7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0" name="Freeform 112">
                <a:extLst>
                  <a:ext uri="{FF2B5EF4-FFF2-40B4-BE49-F238E27FC236}">
                    <a16:creationId xmlns:a16="http://schemas.microsoft.com/office/drawing/2014/main" id="{88C6352F-6FA4-04DF-8D2C-A03E6F931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1" name="Freeform 113">
                <a:extLst>
                  <a:ext uri="{FF2B5EF4-FFF2-40B4-BE49-F238E27FC236}">
                    <a16:creationId xmlns:a16="http://schemas.microsoft.com/office/drawing/2014/main" id="{74A55F03-EE28-DFA6-3D5E-F68D998EB1D5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2" name="Freeform 114">
                <a:extLst>
                  <a:ext uri="{FF2B5EF4-FFF2-40B4-BE49-F238E27FC236}">
                    <a16:creationId xmlns:a16="http://schemas.microsoft.com/office/drawing/2014/main" id="{0CDF6CD4-AF77-CFC8-0503-F2568D5758C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3" name="Freeform 115">
                <a:extLst>
                  <a:ext uri="{FF2B5EF4-FFF2-40B4-BE49-F238E27FC236}">
                    <a16:creationId xmlns:a16="http://schemas.microsoft.com/office/drawing/2014/main" id="{688FD9A7-46F6-F11F-52B1-F7D7F809AA9D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4" name="Freeform 116">
                <a:extLst>
                  <a:ext uri="{FF2B5EF4-FFF2-40B4-BE49-F238E27FC236}">
                    <a16:creationId xmlns:a16="http://schemas.microsoft.com/office/drawing/2014/main" id="{A9E0AAA4-B2DB-4BF2-4FE8-91EBF80302C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5" name="Freeform 117">
                <a:extLst>
                  <a:ext uri="{FF2B5EF4-FFF2-40B4-BE49-F238E27FC236}">
                    <a16:creationId xmlns:a16="http://schemas.microsoft.com/office/drawing/2014/main" id="{447641C8-801D-57C7-795D-4C8756B46CBB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6" name="Freeform 118">
                <a:extLst>
                  <a:ext uri="{FF2B5EF4-FFF2-40B4-BE49-F238E27FC236}">
                    <a16:creationId xmlns:a16="http://schemas.microsoft.com/office/drawing/2014/main" id="{0333E6D0-04D6-3D7F-53E7-D27BE2CF7BC5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7" name="Freeform 119">
                <a:extLst>
                  <a:ext uri="{FF2B5EF4-FFF2-40B4-BE49-F238E27FC236}">
                    <a16:creationId xmlns:a16="http://schemas.microsoft.com/office/drawing/2014/main" id="{E0EA95DF-7766-B85A-8049-4B066270CD8F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8" name="Freeform 120">
                <a:extLst>
                  <a:ext uri="{FF2B5EF4-FFF2-40B4-BE49-F238E27FC236}">
                    <a16:creationId xmlns:a16="http://schemas.microsoft.com/office/drawing/2014/main" id="{77C4B02F-BF2D-0347-3883-8FC045D9BEF1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9" name="Freeform 121">
                <a:extLst>
                  <a:ext uri="{FF2B5EF4-FFF2-40B4-BE49-F238E27FC236}">
                    <a16:creationId xmlns:a16="http://schemas.microsoft.com/office/drawing/2014/main" id="{451F1E9C-FB30-14F8-5546-9D61A7796E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0" name="Freeform 122">
                <a:extLst>
                  <a:ext uri="{FF2B5EF4-FFF2-40B4-BE49-F238E27FC236}">
                    <a16:creationId xmlns:a16="http://schemas.microsoft.com/office/drawing/2014/main" id="{C359B892-B322-B446-BDC1-D34637ABB5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1" name="Freeform 123">
                <a:extLst>
                  <a:ext uri="{FF2B5EF4-FFF2-40B4-BE49-F238E27FC236}">
                    <a16:creationId xmlns:a16="http://schemas.microsoft.com/office/drawing/2014/main" id="{AB30A6D7-B961-BCD8-AB59-C08B5AD84A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2" name="Freeform 124">
                <a:extLst>
                  <a:ext uri="{FF2B5EF4-FFF2-40B4-BE49-F238E27FC236}">
                    <a16:creationId xmlns:a16="http://schemas.microsoft.com/office/drawing/2014/main" id="{90DF4F6A-8EAC-4D2E-3024-02948B08424D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3" name="Freeform 125">
                <a:extLst>
                  <a:ext uri="{FF2B5EF4-FFF2-40B4-BE49-F238E27FC236}">
                    <a16:creationId xmlns:a16="http://schemas.microsoft.com/office/drawing/2014/main" id="{2D392978-A4A1-4E4A-E4CC-BA4DC80F59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" name="1404">
              <a:extLst>
                <a:ext uri="{FF2B5EF4-FFF2-40B4-BE49-F238E27FC236}">
                  <a16:creationId xmlns:a16="http://schemas.microsoft.com/office/drawing/2014/main" id="{B5D1BF37-7145-B12C-A6A8-99C60FB75AC7}"/>
                </a:ext>
              </a:extLst>
            </p:cNvPr>
            <p:cNvGrpSpPr/>
            <p:nvPr/>
          </p:nvGrpSpPr>
          <p:grpSpPr bwMode="auto">
            <a:xfrm>
              <a:off x="10748154" y="5081497"/>
              <a:ext cx="485775" cy="479425"/>
              <a:chOff x="678701" y="1276352"/>
              <a:chExt cx="745143" cy="734136"/>
            </a:xfrm>
          </p:grpSpPr>
          <p:sp>
            <p:nvSpPr>
              <p:cNvPr id="252" name="Freeform 70">
                <a:extLst>
                  <a:ext uri="{FF2B5EF4-FFF2-40B4-BE49-F238E27FC236}">
                    <a16:creationId xmlns:a16="http://schemas.microsoft.com/office/drawing/2014/main" id="{C0643C8B-5B66-C17E-D5CF-0B69556765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3" name="Freeform 71">
                <a:extLst>
                  <a:ext uri="{FF2B5EF4-FFF2-40B4-BE49-F238E27FC236}">
                    <a16:creationId xmlns:a16="http://schemas.microsoft.com/office/drawing/2014/main" id="{2EE9E759-8E2A-F080-1449-542B25F84DF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4" name="Freeform 72">
                <a:extLst>
                  <a:ext uri="{FF2B5EF4-FFF2-40B4-BE49-F238E27FC236}">
                    <a16:creationId xmlns:a16="http://schemas.microsoft.com/office/drawing/2014/main" id="{972E36E3-0E25-EC53-3A6B-5370CA5CE14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5" name="Freeform 73">
                <a:extLst>
                  <a:ext uri="{FF2B5EF4-FFF2-40B4-BE49-F238E27FC236}">
                    <a16:creationId xmlns:a16="http://schemas.microsoft.com/office/drawing/2014/main" id="{198B4DCC-D3AC-2531-4BB8-AE5633FDA374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6" name="Freeform 74">
                <a:extLst>
                  <a:ext uri="{FF2B5EF4-FFF2-40B4-BE49-F238E27FC236}">
                    <a16:creationId xmlns:a16="http://schemas.microsoft.com/office/drawing/2014/main" id="{D6D5C8A7-9DAE-D078-91C5-655BCDF57DC5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7" name="Freeform 75">
                <a:extLst>
                  <a:ext uri="{FF2B5EF4-FFF2-40B4-BE49-F238E27FC236}">
                    <a16:creationId xmlns:a16="http://schemas.microsoft.com/office/drawing/2014/main" id="{1648DF11-3699-5D89-22E4-E758F9EC2A44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8" name="Freeform 76">
                <a:extLst>
                  <a:ext uri="{FF2B5EF4-FFF2-40B4-BE49-F238E27FC236}">
                    <a16:creationId xmlns:a16="http://schemas.microsoft.com/office/drawing/2014/main" id="{99EB1CA0-807E-ED44-AE95-83DD9A2C61C9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9" name="Freeform 77">
                <a:extLst>
                  <a:ext uri="{FF2B5EF4-FFF2-40B4-BE49-F238E27FC236}">
                    <a16:creationId xmlns:a16="http://schemas.microsoft.com/office/drawing/2014/main" id="{1614FD20-07A3-E254-8ECF-E8735004B8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0" name="Freeform 78">
                <a:extLst>
                  <a:ext uri="{FF2B5EF4-FFF2-40B4-BE49-F238E27FC236}">
                    <a16:creationId xmlns:a16="http://schemas.microsoft.com/office/drawing/2014/main" id="{4F679DE9-9565-228A-E684-54D7DA01180B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1" name="Freeform 79">
                <a:extLst>
                  <a:ext uri="{FF2B5EF4-FFF2-40B4-BE49-F238E27FC236}">
                    <a16:creationId xmlns:a16="http://schemas.microsoft.com/office/drawing/2014/main" id="{D9F72C6E-BF0A-C9A2-647F-99C685E08229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2" name="Freeform 80">
                <a:extLst>
                  <a:ext uri="{FF2B5EF4-FFF2-40B4-BE49-F238E27FC236}">
                    <a16:creationId xmlns:a16="http://schemas.microsoft.com/office/drawing/2014/main" id="{6361F0D4-E3C6-B994-3120-FAE9CDC290B4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3" name="Freeform 81">
                <a:extLst>
                  <a:ext uri="{FF2B5EF4-FFF2-40B4-BE49-F238E27FC236}">
                    <a16:creationId xmlns:a16="http://schemas.microsoft.com/office/drawing/2014/main" id="{0E9E8AAD-DA6C-4D51-07D9-F257751E44F4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4" name="Freeform 82">
                <a:extLst>
                  <a:ext uri="{FF2B5EF4-FFF2-40B4-BE49-F238E27FC236}">
                    <a16:creationId xmlns:a16="http://schemas.microsoft.com/office/drawing/2014/main" id="{30E0AFAE-7A12-3B16-89D4-DBECDDB0C32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5" name="Freeform 83">
                <a:extLst>
                  <a:ext uri="{FF2B5EF4-FFF2-40B4-BE49-F238E27FC236}">
                    <a16:creationId xmlns:a16="http://schemas.microsoft.com/office/drawing/2014/main" id="{32E83957-566F-664E-25C4-BD463B25EC6A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6" name="Freeform 84">
                <a:extLst>
                  <a:ext uri="{FF2B5EF4-FFF2-40B4-BE49-F238E27FC236}">
                    <a16:creationId xmlns:a16="http://schemas.microsoft.com/office/drawing/2014/main" id="{4D5021D8-BEC5-89DE-B567-86AD0D62D8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7" name="Freeform 85">
                <a:extLst>
                  <a:ext uri="{FF2B5EF4-FFF2-40B4-BE49-F238E27FC236}">
                    <a16:creationId xmlns:a16="http://schemas.microsoft.com/office/drawing/2014/main" id="{CE2E25F3-5072-6E70-CEA8-4E3753F63F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8" name="Freeform 86">
                <a:extLst>
                  <a:ext uri="{FF2B5EF4-FFF2-40B4-BE49-F238E27FC236}">
                    <a16:creationId xmlns:a16="http://schemas.microsoft.com/office/drawing/2014/main" id="{1ADE9757-09D3-7CD2-1474-2033BAE04AA0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69" name="Freeform 87">
                <a:extLst>
                  <a:ext uri="{FF2B5EF4-FFF2-40B4-BE49-F238E27FC236}">
                    <a16:creationId xmlns:a16="http://schemas.microsoft.com/office/drawing/2014/main" id="{F1A83E61-4748-18D5-6C55-91ED34836184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0" name="Freeform 88">
                <a:extLst>
                  <a:ext uri="{FF2B5EF4-FFF2-40B4-BE49-F238E27FC236}">
                    <a16:creationId xmlns:a16="http://schemas.microsoft.com/office/drawing/2014/main" id="{BF00E6C5-0018-6DC1-8405-8F682998C961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1" name="Freeform 89">
                <a:extLst>
                  <a:ext uri="{FF2B5EF4-FFF2-40B4-BE49-F238E27FC236}">
                    <a16:creationId xmlns:a16="http://schemas.microsoft.com/office/drawing/2014/main" id="{0B21E43D-9FE9-9412-ACC0-5C78F5AD211F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2" name="Freeform 90">
                <a:extLst>
                  <a:ext uri="{FF2B5EF4-FFF2-40B4-BE49-F238E27FC236}">
                    <a16:creationId xmlns:a16="http://schemas.microsoft.com/office/drawing/2014/main" id="{B19F1BF5-7F8D-C592-9F80-74EEAF5B712E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3" name="Freeform 91">
                <a:extLst>
                  <a:ext uri="{FF2B5EF4-FFF2-40B4-BE49-F238E27FC236}">
                    <a16:creationId xmlns:a16="http://schemas.microsoft.com/office/drawing/2014/main" id="{093638E3-76B0-B78F-A9FE-224E05E80CC7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4" name="Freeform 92">
                <a:extLst>
                  <a:ext uri="{FF2B5EF4-FFF2-40B4-BE49-F238E27FC236}">
                    <a16:creationId xmlns:a16="http://schemas.microsoft.com/office/drawing/2014/main" id="{9668B7DB-1309-121C-5A96-C8D712E0EFC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5" name="Freeform 93">
                <a:extLst>
                  <a:ext uri="{FF2B5EF4-FFF2-40B4-BE49-F238E27FC236}">
                    <a16:creationId xmlns:a16="http://schemas.microsoft.com/office/drawing/2014/main" id="{02CF86B3-A924-FD7E-0630-498DA5755485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6" name="Freeform 94">
                <a:extLst>
                  <a:ext uri="{FF2B5EF4-FFF2-40B4-BE49-F238E27FC236}">
                    <a16:creationId xmlns:a16="http://schemas.microsoft.com/office/drawing/2014/main" id="{BFFE3174-BE97-CA5A-3672-F5AEBBD446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7" name="Freeform 95">
                <a:extLst>
                  <a:ext uri="{FF2B5EF4-FFF2-40B4-BE49-F238E27FC236}">
                    <a16:creationId xmlns:a16="http://schemas.microsoft.com/office/drawing/2014/main" id="{05C44D9A-13AE-0D08-3AF4-FA6FA2DADAE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8" name="Freeform 96">
                <a:extLst>
                  <a:ext uri="{FF2B5EF4-FFF2-40B4-BE49-F238E27FC236}">
                    <a16:creationId xmlns:a16="http://schemas.microsoft.com/office/drawing/2014/main" id="{3E43EBC6-AB7B-FA55-A3DD-406DD978A47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79" name="Freeform 97">
                <a:extLst>
                  <a:ext uri="{FF2B5EF4-FFF2-40B4-BE49-F238E27FC236}">
                    <a16:creationId xmlns:a16="http://schemas.microsoft.com/office/drawing/2014/main" id="{3D140939-2D31-0A1B-CE3C-188100A10E20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0" name="Freeform 98">
                <a:extLst>
                  <a:ext uri="{FF2B5EF4-FFF2-40B4-BE49-F238E27FC236}">
                    <a16:creationId xmlns:a16="http://schemas.microsoft.com/office/drawing/2014/main" id="{C02A94A6-A237-9939-3FC6-603D90034AD5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1" name="Freeform 99">
                <a:extLst>
                  <a:ext uri="{FF2B5EF4-FFF2-40B4-BE49-F238E27FC236}">
                    <a16:creationId xmlns:a16="http://schemas.microsoft.com/office/drawing/2014/main" id="{69C5C780-9162-F84D-0054-3A3F87EEAA9D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2" name="Freeform 100">
                <a:extLst>
                  <a:ext uri="{FF2B5EF4-FFF2-40B4-BE49-F238E27FC236}">
                    <a16:creationId xmlns:a16="http://schemas.microsoft.com/office/drawing/2014/main" id="{A3B16D43-E88C-9B69-8B27-3F7486C863E8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3" name="Freeform 101">
                <a:extLst>
                  <a:ext uri="{FF2B5EF4-FFF2-40B4-BE49-F238E27FC236}">
                    <a16:creationId xmlns:a16="http://schemas.microsoft.com/office/drawing/2014/main" id="{75437133-1744-4FAB-7E0B-B9241DF4287B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4" name="Freeform 102">
                <a:extLst>
                  <a:ext uri="{FF2B5EF4-FFF2-40B4-BE49-F238E27FC236}">
                    <a16:creationId xmlns:a16="http://schemas.microsoft.com/office/drawing/2014/main" id="{1ADCFDD4-5ACD-DB87-EDE5-13C9D727F7FF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5" name="Freeform 103">
                <a:extLst>
                  <a:ext uri="{FF2B5EF4-FFF2-40B4-BE49-F238E27FC236}">
                    <a16:creationId xmlns:a16="http://schemas.microsoft.com/office/drawing/2014/main" id="{E8F18F8E-F60F-2F62-E184-27F9A01E5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6" name="Freeform 104">
                <a:extLst>
                  <a:ext uri="{FF2B5EF4-FFF2-40B4-BE49-F238E27FC236}">
                    <a16:creationId xmlns:a16="http://schemas.microsoft.com/office/drawing/2014/main" id="{F71F8649-BC84-932F-2560-25CA0E55B39E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7" name="Freeform 105">
                <a:extLst>
                  <a:ext uri="{FF2B5EF4-FFF2-40B4-BE49-F238E27FC236}">
                    <a16:creationId xmlns:a16="http://schemas.microsoft.com/office/drawing/2014/main" id="{24AB19D4-3BE8-F9A3-3820-C1A356B37C24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8" name="Freeform 106">
                <a:extLst>
                  <a:ext uri="{FF2B5EF4-FFF2-40B4-BE49-F238E27FC236}">
                    <a16:creationId xmlns:a16="http://schemas.microsoft.com/office/drawing/2014/main" id="{1243CB4F-DD26-7DB6-2409-433EF9E47E6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89" name="Freeform 107">
                <a:extLst>
                  <a:ext uri="{FF2B5EF4-FFF2-40B4-BE49-F238E27FC236}">
                    <a16:creationId xmlns:a16="http://schemas.microsoft.com/office/drawing/2014/main" id="{4D50308B-629F-8A32-025C-5C342751831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0" name="Freeform 108">
                <a:extLst>
                  <a:ext uri="{FF2B5EF4-FFF2-40B4-BE49-F238E27FC236}">
                    <a16:creationId xmlns:a16="http://schemas.microsoft.com/office/drawing/2014/main" id="{A888ED10-E1E4-CF8E-BC24-F5B91328A6F5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1" name="Freeform 109">
                <a:extLst>
                  <a:ext uri="{FF2B5EF4-FFF2-40B4-BE49-F238E27FC236}">
                    <a16:creationId xmlns:a16="http://schemas.microsoft.com/office/drawing/2014/main" id="{8F2A1DB4-C37F-D74C-78D1-6AFE5192C643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2" name="Freeform 110">
                <a:extLst>
                  <a:ext uri="{FF2B5EF4-FFF2-40B4-BE49-F238E27FC236}">
                    <a16:creationId xmlns:a16="http://schemas.microsoft.com/office/drawing/2014/main" id="{6CDEA949-3C8A-9F5C-2D87-72BC554C9F9D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3" name="Freeform 111">
                <a:extLst>
                  <a:ext uri="{FF2B5EF4-FFF2-40B4-BE49-F238E27FC236}">
                    <a16:creationId xmlns:a16="http://schemas.microsoft.com/office/drawing/2014/main" id="{95DAE45B-7A01-9D16-F6F3-4889C3EF0F75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4" name="Freeform 112">
                <a:extLst>
                  <a:ext uri="{FF2B5EF4-FFF2-40B4-BE49-F238E27FC236}">
                    <a16:creationId xmlns:a16="http://schemas.microsoft.com/office/drawing/2014/main" id="{DE6485E1-049A-E947-0A9C-9D2183BE77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5" name="Freeform 113">
                <a:extLst>
                  <a:ext uri="{FF2B5EF4-FFF2-40B4-BE49-F238E27FC236}">
                    <a16:creationId xmlns:a16="http://schemas.microsoft.com/office/drawing/2014/main" id="{614638B4-F7DC-8CE7-C650-4DCD7B39085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6" name="Freeform 114">
                <a:extLst>
                  <a:ext uri="{FF2B5EF4-FFF2-40B4-BE49-F238E27FC236}">
                    <a16:creationId xmlns:a16="http://schemas.microsoft.com/office/drawing/2014/main" id="{8F33D6FF-A8AC-D528-3F56-6550B9D561BE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7" name="Freeform 115">
                <a:extLst>
                  <a:ext uri="{FF2B5EF4-FFF2-40B4-BE49-F238E27FC236}">
                    <a16:creationId xmlns:a16="http://schemas.microsoft.com/office/drawing/2014/main" id="{4E9B990C-ABF6-2B4B-112C-FECD6D6DB10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8" name="Freeform 116">
                <a:extLst>
                  <a:ext uri="{FF2B5EF4-FFF2-40B4-BE49-F238E27FC236}">
                    <a16:creationId xmlns:a16="http://schemas.microsoft.com/office/drawing/2014/main" id="{5800DA60-CD98-A71E-05E3-099EEA5613F9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9" name="Freeform 117">
                <a:extLst>
                  <a:ext uri="{FF2B5EF4-FFF2-40B4-BE49-F238E27FC236}">
                    <a16:creationId xmlns:a16="http://schemas.microsoft.com/office/drawing/2014/main" id="{685012DA-8CBB-E168-64CA-AEFDF46FA30B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0" name="Freeform 118">
                <a:extLst>
                  <a:ext uri="{FF2B5EF4-FFF2-40B4-BE49-F238E27FC236}">
                    <a16:creationId xmlns:a16="http://schemas.microsoft.com/office/drawing/2014/main" id="{A3CFF686-7E0D-DF61-7D27-1864E5E92CCE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1" name="Freeform 119">
                <a:extLst>
                  <a:ext uri="{FF2B5EF4-FFF2-40B4-BE49-F238E27FC236}">
                    <a16:creationId xmlns:a16="http://schemas.microsoft.com/office/drawing/2014/main" id="{8B0460BE-DAA2-BD0C-9A14-FCB27887EAC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2" name="Freeform 120">
                <a:extLst>
                  <a:ext uri="{FF2B5EF4-FFF2-40B4-BE49-F238E27FC236}">
                    <a16:creationId xmlns:a16="http://schemas.microsoft.com/office/drawing/2014/main" id="{06CDE7B2-B5E5-29D1-8671-204D45D51988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3" name="Freeform 121">
                <a:extLst>
                  <a:ext uri="{FF2B5EF4-FFF2-40B4-BE49-F238E27FC236}">
                    <a16:creationId xmlns:a16="http://schemas.microsoft.com/office/drawing/2014/main" id="{0D1779FE-5D5A-1CAE-58EC-09CA2C6EB6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4" name="Freeform 122">
                <a:extLst>
                  <a:ext uri="{FF2B5EF4-FFF2-40B4-BE49-F238E27FC236}">
                    <a16:creationId xmlns:a16="http://schemas.microsoft.com/office/drawing/2014/main" id="{1C2F5FCE-78E4-382B-0097-33E16E6B7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5" name="Freeform 123">
                <a:extLst>
                  <a:ext uri="{FF2B5EF4-FFF2-40B4-BE49-F238E27FC236}">
                    <a16:creationId xmlns:a16="http://schemas.microsoft.com/office/drawing/2014/main" id="{9F1CD0A6-86A7-7289-AB76-1A4E44E9CC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6" name="Freeform 124">
                <a:extLst>
                  <a:ext uri="{FF2B5EF4-FFF2-40B4-BE49-F238E27FC236}">
                    <a16:creationId xmlns:a16="http://schemas.microsoft.com/office/drawing/2014/main" id="{63D37FB7-5D66-01C6-A63B-7D2D2081A27E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7" name="Freeform 125">
                <a:extLst>
                  <a:ext uri="{FF2B5EF4-FFF2-40B4-BE49-F238E27FC236}">
                    <a16:creationId xmlns:a16="http://schemas.microsoft.com/office/drawing/2014/main" id="{54AA1938-18C1-977C-64C7-5B92255219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24" name="1461">
              <a:extLst>
                <a:ext uri="{FF2B5EF4-FFF2-40B4-BE49-F238E27FC236}">
                  <a16:creationId xmlns:a16="http://schemas.microsoft.com/office/drawing/2014/main" id="{99C09C5C-432B-1D96-B599-9ADECF51B5A7}"/>
                </a:ext>
              </a:extLst>
            </p:cNvPr>
            <p:cNvGrpSpPr/>
            <p:nvPr/>
          </p:nvGrpSpPr>
          <p:grpSpPr bwMode="auto">
            <a:xfrm>
              <a:off x="4038600" y="611700"/>
              <a:ext cx="485775" cy="478155"/>
              <a:chOff x="678701" y="1276352"/>
              <a:chExt cx="745143" cy="734136"/>
            </a:xfrm>
          </p:grpSpPr>
          <p:sp>
            <p:nvSpPr>
              <p:cNvPr id="196" name="Freeform 70">
                <a:extLst>
                  <a:ext uri="{FF2B5EF4-FFF2-40B4-BE49-F238E27FC236}">
                    <a16:creationId xmlns:a16="http://schemas.microsoft.com/office/drawing/2014/main" id="{692DD530-2B9F-DAC9-E2AE-5671D30AB6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7" name="Freeform 71">
                <a:extLst>
                  <a:ext uri="{FF2B5EF4-FFF2-40B4-BE49-F238E27FC236}">
                    <a16:creationId xmlns:a16="http://schemas.microsoft.com/office/drawing/2014/main" id="{20229B8F-96ED-ADFD-A3EA-A68EE2CF3791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8" name="Freeform 72">
                <a:extLst>
                  <a:ext uri="{FF2B5EF4-FFF2-40B4-BE49-F238E27FC236}">
                    <a16:creationId xmlns:a16="http://schemas.microsoft.com/office/drawing/2014/main" id="{5A55BC20-F9E0-E24D-FCF9-1FB14DE40364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9" name="Freeform 73">
                <a:extLst>
                  <a:ext uri="{FF2B5EF4-FFF2-40B4-BE49-F238E27FC236}">
                    <a16:creationId xmlns:a16="http://schemas.microsoft.com/office/drawing/2014/main" id="{65D9A528-A052-CB29-E54B-C2D0ABED33C7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0" name="Freeform 74">
                <a:extLst>
                  <a:ext uri="{FF2B5EF4-FFF2-40B4-BE49-F238E27FC236}">
                    <a16:creationId xmlns:a16="http://schemas.microsoft.com/office/drawing/2014/main" id="{7B9BCFD4-A50D-69CB-886D-947370367F4E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1" name="Freeform 75">
                <a:extLst>
                  <a:ext uri="{FF2B5EF4-FFF2-40B4-BE49-F238E27FC236}">
                    <a16:creationId xmlns:a16="http://schemas.microsoft.com/office/drawing/2014/main" id="{F4234B2C-4A49-3E68-C533-1EA29524CCDB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2" name="Freeform 76">
                <a:extLst>
                  <a:ext uri="{FF2B5EF4-FFF2-40B4-BE49-F238E27FC236}">
                    <a16:creationId xmlns:a16="http://schemas.microsoft.com/office/drawing/2014/main" id="{0A3B9947-E41B-5D0B-3E70-F6B04C9A87F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3" name="Freeform 77">
                <a:extLst>
                  <a:ext uri="{FF2B5EF4-FFF2-40B4-BE49-F238E27FC236}">
                    <a16:creationId xmlns:a16="http://schemas.microsoft.com/office/drawing/2014/main" id="{6AB8D1A8-856D-D28E-F532-A8EC8418AF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4" name="Freeform 78">
                <a:extLst>
                  <a:ext uri="{FF2B5EF4-FFF2-40B4-BE49-F238E27FC236}">
                    <a16:creationId xmlns:a16="http://schemas.microsoft.com/office/drawing/2014/main" id="{1FF11552-C929-C7F5-C5C9-8807C8EC5ABA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5" name="Freeform 79">
                <a:extLst>
                  <a:ext uri="{FF2B5EF4-FFF2-40B4-BE49-F238E27FC236}">
                    <a16:creationId xmlns:a16="http://schemas.microsoft.com/office/drawing/2014/main" id="{277B0C2D-F0D0-4D7F-096D-F77D57A9D0CC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6" name="Freeform 80">
                <a:extLst>
                  <a:ext uri="{FF2B5EF4-FFF2-40B4-BE49-F238E27FC236}">
                    <a16:creationId xmlns:a16="http://schemas.microsoft.com/office/drawing/2014/main" id="{41FC797D-4FB3-6A60-B055-A30BE639F0B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7" name="Freeform 81">
                <a:extLst>
                  <a:ext uri="{FF2B5EF4-FFF2-40B4-BE49-F238E27FC236}">
                    <a16:creationId xmlns:a16="http://schemas.microsoft.com/office/drawing/2014/main" id="{EBCA2847-95AF-6983-7896-3783AB0FA864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8" name="Freeform 82">
                <a:extLst>
                  <a:ext uri="{FF2B5EF4-FFF2-40B4-BE49-F238E27FC236}">
                    <a16:creationId xmlns:a16="http://schemas.microsoft.com/office/drawing/2014/main" id="{3E0560D2-E62D-A326-5259-53B244FACB49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09" name="Freeform 83">
                <a:extLst>
                  <a:ext uri="{FF2B5EF4-FFF2-40B4-BE49-F238E27FC236}">
                    <a16:creationId xmlns:a16="http://schemas.microsoft.com/office/drawing/2014/main" id="{0EBCA037-C1D3-4F6B-9E7D-EEF0C7A66966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0" name="Freeform 84">
                <a:extLst>
                  <a:ext uri="{FF2B5EF4-FFF2-40B4-BE49-F238E27FC236}">
                    <a16:creationId xmlns:a16="http://schemas.microsoft.com/office/drawing/2014/main" id="{A4CC230B-7BDB-DB41-B6EA-A53A95B2E0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1" name="Freeform 85">
                <a:extLst>
                  <a:ext uri="{FF2B5EF4-FFF2-40B4-BE49-F238E27FC236}">
                    <a16:creationId xmlns:a16="http://schemas.microsoft.com/office/drawing/2014/main" id="{CC1785CB-F03D-6DB9-7645-E1BD210CC6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2" name="Freeform 86">
                <a:extLst>
                  <a:ext uri="{FF2B5EF4-FFF2-40B4-BE49-F238E27FC236}">
                    <a16:creationId xmlns:a16="http://schemas.microsoft.com/office/drawing/2014/main" id="{017FC2B5-F799-B79D-BEB2-74D200E34FBA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3" name="Freeform 87">
                <a:extLst>
                  <a:ext uri="{FF2B5EF4-FFF2-40B4-BE49-F238E27FC236}">
                    <a16:creationId xmlns:a16="http://schemas.microsoft.com/office/drawing/2014/main" id="{5568155B-CBE7-BA65-8473-3D37A93CACE1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4" name="Freeform 88">
                <a:extLst>
                  <a:ext uri="{FF2B5EF4-FFF2-40B4-BE49-F238E27FC236}">
                    <a16:creationId xmlns:a16="http://schemas.microsoft.com/office/drawing/2014/main" id="{AF100AE7-B500-8BBA-9351-D419C782B659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5" name="Freeform 89">
                <a:extLst>
                  <a:ext uri="{FF2B5EF4-FFF2-40B4-BE49-F238E27FC236}">
                    <a16:creationId xmlns:a16="http://schemas.microsoft.com/office/drawing/2014/main" id="{4323EFB6-8730-21E9-65E0-308026DEB922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6" name="Freeform 90">
                <a:extLst>
                  <a:ext uri="{FF2B5EF4-FFF2-40B4-BE49-F238E27FC236}">
                    <a16:creationId xmlns:a16="http://schemas.microsoft.com/office/drawing/2014/main" id="{713AAFC7-B1DA-04DD-7812-EAB61C55D1E7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7" name="Freeform 91">
                <a:extLst>
                  <a:ext uri="{FF2B5EF4-FFF2-40B4-BE49-F238E27FC236}">
                    <a16:creationId xmlns:a16="http://schemas.microsoft.com/office/drawing/2014/main" id="{17709898-0281-2AFD-65F8-1D372B2577D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8" name="Freeform 92">
                <a:extLst>
                  <a:ext uri="{FF2B5EF4-FFF2-40B4-BE49-F238E27FC236}">
                    <a16:creationId xmlns:a16="http://schemas.microsoft.com/office/drawing/2014/main" id="{BA63E60A-87F1-B9EB-7474-4F4E352A0D66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19" name="Freeform 93">
                <a:extLst>
                  <a:ext uri="{FF2B5EF4-FFF2-40B4-BE49-F238E27FC236}">
                    <a16:creationId xmlns:a16="http://schemas.microsoft.com/office/drawing/2014/main" id="{4D6B0D04-5F13-3265-ABFF-D13340D0637F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0" name="Freeform 94">
                <a:extLst>
                  <a:ext uri="{FF2B5EF4-FFF2-40B4-BE49-F238E27FC236}">
                    <a16:creationId xmlns:a16="http://schemas.microsoft.com/office/drawing/2014/main" id="{0CC3C4A3-EF7E-E854-31C7-D039BE016C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1" name="Freeform 95">
                <a:extLst>
                  <a:ext uri="{FF2B5EF4-FFF2-40B4-BE49-F238E27FC236}">
                    <a16:creationId xmlns:a16="http://schemas.microsoft.com/office/drawing/2014/main" id="{8F5ADF00-D501-4581-3CC0-6C59E8395586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2" name="Freeform 96">
                <a:extLst>
                  <a:ext uri="{FF2B5EF4-FFF2-40B4-BE49-F238E27FC236}">
                    <a16:creationId xmlns:a16="http://schemas.microsoft.com/office/drawing/2014/main" id="{D3DBAAC7-DC7D-1B6A-6B45-5BEA3CF48A6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3" name="Freeform 97">
                <a:extLst>
                  <a:ext uri="{FF2B5EF4-FFF2-40B4-BE49-F238E27FC236}">
                    <a16:creationId xmlns:a16="http://schemas.microsoft.com/office/drawing/2014/main" id="{11A39761-4801-9E4F-C8D7-F1953EDBCAD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4" name="Freeform 98">
                <a:extLst>
                  <a:ext uri="{FF2B5EF4-FFF2-40B4-BE49-F238E27FC236}">
                    <a16:creationId xmlns:a16="http://schemas.microsoft.com/office/drawing/2014/main" id="{D54EEFC9-22BE-3A95-B6BE-BD52DA8B8D87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5" name="Freeform 99">
                <a:extLst>
                  <a:ext uri="{FF2B5EF4-FFF2-40B4-BE49-F238E27FC236}">
                    <a16:creationId xmlns:a16="http://schemas.microsoft.com/office/drawing/2014/main" id="{BB8FA782-FB49-41A2-FD80-2EC415B99273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6" name="Freeform 100">
                <a:extLst>
                  <a:ext uri="{FF2B5EF4-FFF2-40B4-BE49-F238E27FC236}">
                    <a16:creationId xmlns:a16="http://schemas.microsoft.com/office/drawing/2014/main" id="{9E2C6115-4517-9211-9D17-1BF12BC457B8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7" name="Freeform 101">
                <a:extLst>
                  <a:ext uri="{FF2B5EF4-FFF2-40B4-BE49-F238E27FC236}">
                    <a16:creationId xmlns:a16="http://schemas.microsoft.com/office/drawing/2014/main" id="{333448A8-73B1-92E7-8CB7-34296719E4F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8" name="Freeform 102">
                <a:extLst>
                  <a:ext uri="{FF2B5EF4-FFF2-40B4-BE49-F238E27FC236}">
                    <a16:creationId xmlns:a16="http://schemas.microsoft.com/office/drawing/2014/main" id="{B84286AE-880B-B78D-5B94-B5E8C97FE1DC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29" name="Freeform 103">
                <a:extLst>
                  <a:ext uri="{FF2B5EF4-FFF2-40B4-BE49-F238E27FC236}">
                    <a16:creationId xmlns:a16="http://schemas.microsoft.com/office/drawing/2014/main" id="{A9475706-30A9-DFCD-30E8-DA030DD289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0" name="Freeform 104">
                <a:extLst>
                  <a:ext uri="{FF2B5EF4-FFF2-40B4-BE49-F238E27FC236}">
                    <a16:creationId xmlns:a16="http://schemas.microsoft.com/office/drawing/2014/main" id="{01B9B789-A466-C0B6-AF87-0D0DA8D5B303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1" name="Freeform 105">
                <a:extLst>
                  <a:ext uri="{FF2B5EF4-FFF2-40B4-BE49-F238E27FC236}">
                    <a16:creationId xmlns:a16="http://schemas.microsoft.com/office/drawing/2014/main" id="{F2DEC6B4-1E42-6A1C-54B3-B8C705690608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2" name="Freeform 106">
                <a:extLst>
                  <a:ext uri="{FF2B5EF4-FFF2-40B4-BE49-F238E27FC236}">
                    <a16:creationId xmlns:a16="http://schemas.microsoft.com/office/drawing/2014/main" id="{73B1BAEB-BEB8-CE09-7B3B-BF9EDABDFF12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3" name="Freeform 107">
                <a:extLst>
                  <a:ext uri="{FF2B5EF4-FFF2-40B4-BE49-F238E27FC236}">
                    <a16:creationId xmlns:a16="http://schemas.microsoft.com/office/drawing/2014/main" id="{22584F11-E8E9-8537-EB97-2C7375437EA5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4" name="Freeform 108">
                <a:extLst>
                  <a:ext uri="{FF2B5EF4-FFF2-40B4-BE49-F238E27FC236}">
                    <a16:creationId xmlns:a16="http://schemas.microsoft.com/office/drawing/2014/main" id="{7C606AA3-E79F-AFAF-83C9-7908BAEDAAB6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5" name="Freeform 109">
                <a:extLst>
                  <a:ext uri="{FF2B5EF4-FFF2-40B4-BE49-F238E27FC236}">
                    <a16:creationId xmlns:a16="http://schemas.microsoft.com/office/drawing/2014/main" id="{559A1A13-76BC-669D-C37A-A9ABDE201583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6" name="Freeform 110">
                <a:extLst>
                  <a:ext uri="{FF2B5EF4-FFF2-40B4-BE49-F238E27FC236}">
                    <a16:creationId xmlns:a16="http://schemas.microsoft.com/office/drawing/2014/main" id="{2247CA91-9E17-9257-31B8-FF72A3B87419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7" name="Freeform 111">
                <a:extLst>
                  <a:ext uri="{FF2B5EF4-FFF2-40B4-BE49-F238E27FC236}">
                    <a16:creationId xmlns:a16="http://schemas.microsoft.com/office/drawing/2014/main" id="{6B37F9DA-8A27-BC47-D9D5-6EDCBDF57137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8" name="Freeform 112">
                <a:extLst>
                  <a:ext uri="{FF2B5EF4-FFF2-40B4-BE49-F238E27FC236}">
                    <a16:creationId xmlns:a16="http://schemas.microsoft.com/office/drawing/2014/main" id="{C131FAF7-68B2-8803-18F3-FC40D98DED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39" name="Freeform 113">
                <a:extLst>
                  <a:ext uri="{FF2B5EF4-FFF2-40B4-BE49-F238E27FC236}">
                    <a16:creationId xmlns:a16="http://schemas.microsoft.com/office/drawing/2014/main" id="{3133960A-5558-500E-849B-1FD71275CFB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0" name="Freeform 114">
                <a:extLst>
                  <a:ext uri="{FF2B5EF4-FFF2-40B4-BE49-F238E27FC236}">
                    <a16:creationId xmlns:a16="http://schemas.microsoft.com/office/drawing/2014/main" id="{4DE1BFCF-F4F0-89F0-31B5-EEC650475F17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1" name="Freeform 115">
                <a:extLst>
                  <a:ext uri="{FF2B5EF4-FFF2-40B4-BE49-F238E27FC236}">
                    <a16:creationId xmlns:a16="http://schemas.microsoft.com/office/drawing/2014/main" id="{6A9A9EC4-2AEF-B883-758C-A59BEE2CABDE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2" name="Freeform 116">
                <a:extLst>
                  <a:ext uri="{FF2B5EF4-FFF2-40B4-BE49-F238E27FC236}">
                    <a16:creationId xmlns:a16="http://schemas.microsoft.com/office/drawing/2014/main" id="{0A0ECA33-4565-2986-CABE-E26EAA715E34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3" name="Freeform 117">
                <a:extLst>
                  <a:ext uri="{FF2B5EF4-FFF2-40B4-BE49-F238E27FC236}">
                    <a16:creationId xmlns:a16="http://schemas.microsoft.com/office/drawing/2014/main" id="{94DF8BC3-1A6B-688F-1028-EEF384219C00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4" name="Freeform 118">
                <a:extLst>
                  <a:ext uri="{FF2B5EF4-FFF2-40B4-BE49-F238E27FC236}">
                    <a16:creationId xmlns:a16="http://schemas.microsoft.com/office/drawing/2014/main" id="{59BCACB0-63F6-8237-5ABA-7828516DF9F2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5" name="Freeform 119">
                <a:extLst>
                  <a:ext uri="{FF2B5EF4-FFF2-40B4-BE49-F238E27FC236}">
                    <a16:creationId xmlns:a16="http://schemas.microsoft.com/office/drawing/2014/main" id="{7B3C8721-68E9-CC23-22B6-71D22AB46282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6" name="Freeform 120">
                <a:extLst>
                  <a:ext uri="{FF2B5EF4-FFF2-40B4-BE49-F238E27FC236}">
                    <a16:creationId xmlns:a16="http://schemas.microsoft.com/office/drawing/2014/main" id="{758B19AD-D684-53A7-1A95-672550437A60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7" name="Freeform 121">
                <a:extLst>
                  <a:ext uri="{FF2B5EF4-FFF2-40B4-BE49-F238E27FC236}">
                    <a16:creationId xmlns:a16="http://schemas.microsoft.com/office/drawing/2014/main" id="{5C737029-3827-5526-9916-057D5347C6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8" name="Freeform 122">
                <a:extLst>
                  <a:ext uri="{FF2B5EF4-FFF2-40B4-BE49-F238E27FC236}">
                    <a16:creationId xmlns:a16="http://schemas.microsoft.com/office/drawing/2014/main" id="{860E3960-C940-FAC0-64C4-4DD6160070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49" name="Freeform 123">
                <a:extLst>
                  <a:ext uri="{FF2B5EF4-FFF2-40B4-BE49-F238E27FC236}">
                    <a16:creationId xmlns:a16="http://schemas.microsoft.com/office/drawing/2014/main" id="{7CC1B91D-8587-AF10-BA6D-821B513656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0" name="Freeform 124">
                <a:extLst>
                  <a:ext uri="{FF2B5EF4-FFF2-40B4-BE49-F238E27FC236}">
                    <a16:creationId xmlns:a16="http://schemas.microsoft.com/office/drawing/2014/main" id="{FE2CF45F-200D-FB07-2EE0-8DA9E163E67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51" name="Freeform 125">
                <a:extLst>
                  <a:ext uri="{FF2B5EF4-FFF2-40B4-BE49-F238E27FC236}">
                    <a16:creationId xmlns:a16="http://schemas.microsoft.com/office/drawing/2014/main" id="{5164CCDF-88F6-16C3-4387-809E521FDE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25" name="1518">
              <a:extLst>
                <a:ext uri="{FF2B5EF4-FFF2-40B4-BE49-F238E27FC236}">
                  <a16:creationId xmlns:a16="http://schemas.microsoft.com/office/drawing/2014/main" id="{5A033D3E-41CE-79EF-DE31-73A01C388BA9}"/>
                </a:ext>
              </a:extLst>
            </p:cNvPr>
            <p:cNvGrpSpPr/>
            <p:nvPr/>
          </p:nvGrpSpPr>
          <p:grpSpPr bwMode="auto">
            <a:xfrm>
              <a:off x="2505978" y="5855519"/>
              <a:ext cx="485775" cy="478155"/>
              <a:chOff x="678701" y="1276352"/>
              <a:chExt cx="745143" cy="734136"/>
            </a:xfrm>
          </p:grpSpPr>
          <p:sp>
            <p:nvSpPr>
              <p:cNvPr id="140" name="Freeform 70">
                <a:extLst>
                  <a:ext uri="{FF2B5EF4-FFF2-40B4-BE49-F238E27FC236}">
                    <a16:creationId xmlns:a16="http://schemas.microsoft.com/office/drawing/2014/main" id="{1AB4A08A-28C2-AF45-D248-E24146C35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1" name="Freeform 71">
                <a:extLst>
                  <a:ext uri="{FF2B5EF4-FFF2-40B4-BE49-F238E27FC236}">
                    <a16:creationId xmlns:a16="http://schemas.microsoft.com/office/drawing/2014/main" id="{9B3DEC7F-8E03-E92F-3159-803B6DE1E0BD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2" name="Freeform 72">
                <a:extLst>
                  <a:ext uri="{FF2B5EF4-FFF2-40B4-BE49-F238E27FC236}">
                    <a16:creationId xmlns:a16="http://schemas.microsoft.com/office/drawing/2014/main" id="{DC47A097-04B8-7F54-5047-2CFE02020AE9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3" name="Freeform 73">
                <a:extLst>
                  <a:ext uri="{FF2B5EF4-FFF2-40B4-BE49-F238E27FC236}">
                    <a16:creationId xmlns:a16="http://schemas.microsoft.com/office/drawing/2014/main" id="{042BE669-5B5A-5D70-C68C-9A787DD5C20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4" name="Freeform 74">
                <a:extLst>
                  <a:ext uri="{FF2B5EF4-FFF2-40B4-BE49-F238E27FC236}">
                    <a16:creationId xmlns:a16="http://schemas.microsoft.com/office/drawing/2014/main" id="{C13F01AC-EC65-AD61-CD0A-0F4E25881917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5" name="Freeform 75">
                <a:extLst>
                  <a:ext uri="{FF2B5EF4-FFF2-40B4-BE49-F238E27FC236}">
                    <a16:creationId xmlns:a16="http://schemas.microsoft.com/office/drawing/2014/main" id="{5440160B-6CAF-24A6-5BD8-8A09342AE57B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6" name="Freeform 76">
                <a:extLst>
                  <a:ext uri="{FF2B5EF4-FFF2-40B4-BE49-F238E27FC236}">
                    <a16:creationId xmlns:a16="http://schemas.microsoft.com/office/drawing/2014/main" id="{E53DA77E-BBF6-B0BA-BBC0-00784E4817C3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7" name="Freeform 77">
                <a:extLst>
                  <a:ext uri="{FF2B5EF4-FFF2-40B4-BE49-F238E27FC236}">
                    <a16:creationId xmlns:a16="http://schemas.microsoft.com/office/drawing/2014/main" id="{3DE9CA9F-6F5C-B58E-F49D-92BCCD7E70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8" name="Freeform 78">
                <a:extLst>
                  <a:ext uri="{FF2B5EF4-FFF2-40B4-BE49-F238E27FC236}">
                    <a16:creationId xmlns:a16="http://schemas.microsoft.com/office/drawing/2014/main" id="{255C4F5A-23B6-5A1D-94A9-29F0EB4566B5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49" name="Freeform 79">
                <a:extLst>
                  <a:ext uri="{FF2B5EF4-FFF2-40B4-BE49-F238E27FC236}">
                    <a16:creationId xmlns:a16="http://schemas.microsoft.com/office/drawing/2014/main" id="{2AFFAB93-4AD8-6BE3-3122-DFF3636F2177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0" name="Freeform 80">
                <a:extLst>
                  <a:ext uri="{FF2B5EF4-FFF2-40B4-BE49-F238E27FC236}">
                    <a16:creationId xmlns:a16="http://schemas.microsoft.com/office/drawing/2014/main" id="{EC245C54-37C2-6B8E-27BD-3BB15A3375B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1" name="Freeform 81">
                <a:extLst>
                  <a:ext uri="{FF2B5EF4-FFF2-40B4-BE49-F238E27FC236}">
                    <a16:creationId xmlns:a16="http://schemas.microsoft.com/office/drawing/2014/main" id="{51197B11-BA98-7CC6-5C88-146F400DF372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2" name="Freeform 82">
                <a:extLst>
                  <a:ext uri="{FF2B5EF4-FFF2-40B4-BE49-F238E27FC236}">
                    <a16:creationId xmlns:a16="http://schemas.microsoft.com/office/drawing/2014/main" id="{2FB2466E-FF29-CCAB-6EE8-105D668CC042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3" name="Freeform 83">
                <a:extLst>
                  <a:ext uri="{FF2B5EF4-FFF2-40B4-BE49-F238E27FC236}">
                    <a16:creationId xmlns:a16="http://schemas.microsoft.com/office/drawing/2014/main" id="{B3662667-525F-EDEA-7290-AFB0F7FB0025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4" name="Freeform 84">
                <a:extLst>
                  <a:ext uri="{FF2B5EF4-FFF2-40B4-BE49-F238E27FC236}">
                    <a16:creationId xmlns:a16="http://schemas.microsoft.com/office/drawing/2014/main" id="{8C45CFB7-A296-633B-DBE1-65AD97709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5" name="Freeform 85">
                <a:extLst>
                  <a:ext uri="{FF2B5EF4-FFF2-40B4-BE49-F238E27FC236}">
                    <a16:creationId xmlns:a16="http://schemas.microsoft.com/office/drawing/2014/main" id="{5BC90D97-3C73-A1E9-F5D2-BC09DFDD0E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6" name="Freeform 86">
                <a:extLst>
                  <a:ext uri="{FF2B5EF4-FFF2-40B4-BE49-F238E27FC236}">
                    <a16:creationId xmlns:a16="http://schemas.microsoft.com/office/drawing/2014/main" id="{9862CF97-6E60-624E-FA55-84D2D356E384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7" name="Freeform 87">
                <a:extLst>
                  <a:ext uri="{FF2B5EF4-FFF2-40B4-BE49-F238E27FC236}">
                    <a16:creationId xmlns:a16="http://schemas.microsoft.com/office/drawing/2014/main" id="{9F78404A-988B-C816-8155-AB3C429F1D21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8" name="Freeform 88">
                <a:extLst>
                  <a:ext uri="{FF2B5EF4-FFF2-40B4-BE49-F238E27FC236}">
                    <a16:creationId xmlns:a16="http://schemas.microsoft.com/office/drawing/2014/main" id="{97339D89-8D14-9649-012C-F4A3B4041344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59" name="Freeform 89">
                <a:extLst>
                  <a:ext uri="{FF2B5EF4-FFF2-40B4-BE49-F238E27FC236}">
                    <a16:creationId xmlns:a16="http://schemas.microsoft.com/office/drawing/2014/main" id="{FC6B87D6-1B16-1EFD-B681-AE0AA264E4A2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0" name="Freeform 90">
                <a:extLst>
                  <a:ext uri="{FF2B5EF4-FFF2-40B4-BE49-F238E27FC236}">
                    <a16:creationId xmlns:a16="http://schemas.microsoft.com/office/drawing/2014/main" id="{77E6359E-07A5-699D-4165-9095CB329A04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1" name="Freeform 91">
                <a:extLst>
                  <a:ext uri="{FF2B5EF4-FFF2-40B4-BE49-F238E27FC236}">
                    <a16:creationId xmlns:a16="http://schemas.microsoft.com/office/drawing/2014/main" id="{BA6A124E-060F-C92D-2E26-70194D56A41D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2" name="Freeform 92">
                <a:extLst>
                  <a:ext uri="{FF2B5EF4-FFF2-40B4-BE49-F238E27FC236}">
                    <a16:creationId xmlns:a16="http://schemas.microsoft.com/office/drawing/2014/main" id="{2743379D-DDDC-12F4-4F6E-4D38621B351A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3" name="Freeform 93">
                <a:extLst>
                  <a:ext uri="{FF2B5EF4-FFF2-40B4-BE49-F238E27FC236}">
                    <a16:creationId xmlns:a16="http://schemas.microsoft.com/office/drawing/2014/main" id="{7778C011-23E5-7DF6-D34D-C06AB10EE3FC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4" name="Freeform 94">
                <a:extLst>
                  <a:ext uri="{FF2B5EF4-FFF2-40B4-BE49-F238E27FC236}">
                    <a16:creationId xmlns:a16="http://schemas.microsoft.com/office/drawing/2014/main" id="{A328D78D-F71A-6DD3-3EDC-63801BC90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5" name="Freeform 95">
                <a:extLst>
                  <a:ext uri="{FF2B5EF4-FFF2-40B4-BE49-F238E27FC236}">
                    <a16:creationId xmlns:a16="http://schemas.microsoft.com/office/drawing/2014/main" id="{817CB56D-F9DD-03F7-7535-910AC2627CBF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6" name="Freeform 96">
                <a:extLst>
                  <a:ext uri="{FF2B5EF4-FFF2-40B4-BE49-F238E27FC236}">
                    <a16:creationId xmlns:a16="http://schemas.microsoft.com/office/drawing/2014/main" id="{303321A8-D9DC-4604-483F-5E1CBAAE17E2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7" name="Freeform 97">
                <a:extLst>
                  <a:ext uri="{FF2B5EF4-FFF2-40B4-BE49-F238E27FC236}">
                    <a16:creationId xmlns:a16="http://schemas.microsoft.com/office/drawing/2014/main" id="{0369CF1A-74C7-7EE1-4D67-690ECBF9702C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8" name="Freeform 98">
                <a:extLst>
                  <a:ext uri="{FF2B5EF4-FFF2-40B4-BE49-F238E27FC236}">
                    <a16:creationId xmlns:a16="http://schemas.microsoft.com/office/drawing/2014/main" id="{1C1F4152-812A-9BB6-1EAD-65D792859821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69" name="Freeform 99">
                <a:extLst>
                  <a:ext uri="{FF2B5EF4-FFF2-40B4-BE49-F238E27FC236}">
                    <a16:creationId xmlns:a16="http://schemas.microsoft.com/office/drawing/2014/main" id="{9A7CCF74-1C71-A3A8-1587-A52E882E74A8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0" name="Freeform 100">
                <a:extLst>
                  <a:ext uri="{FF2B5EF4-FFF2-40B4-BE49-F238E27FC236}">
                    <a16:creationId xmlns:a16="http://schemas.microsoft.com/office/drawing/2014/main" id="{D664342A-E446-77C0-EF4A-2287D418BD51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1" name="Freeform 101">
                <a:extLst>
                  <a:ext uri="{FF2B5EF4-FFF2-40B4-BE49-F238E27FC236}">
                    <a16:creationId xmlns:a16="http://schemas.microsoft.com/office/drawing/2014/main" id="{39D58558-790F-9A75-E32D-A4C0247988B9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2" name="Freeform 102">
                <a:extLst>
                  <a:ext uri="{FF2B5EF4-FFF2-40B4-BE49-F238E27FC236}">
                    <a16:creationId xmlns:a16="http://schemas.microsoft.com/office/drawing/2014/main" id="{98CF1D0B-DE71-C83E-1A71-3A5ACF7E5D45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3" name="Freeform 103">
                <a:extLst>
                  <a:ext uri="{FF2B5EF4-FFF2-40B4-BE49-F238E27FC236}">
                    <a16:creationId xmlns:a16="http://schemas.microsoft.com/office/drawing/2014/main" id="{5B237D8D-1920-EADE-7802-658FC21B17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4" name="Freeform 104">
                <a:extLst>
                  <a:ext uri="{FF2B5EF4-FFF2-40B4-BE49-F238E27FC236}">
                    <a16:creationId xmlns:a16="http://schemas.microsoft.com/office/drawing/2014/main" id="{B871C1EC-242D-9EC6-7DDD-0CBD3C4DDF9A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5" name="Freeform 105">
                <a:extLst>
                  <a:ext uri="{FF2B5EF4-FFF2-40B4-BE49-F238E27FC236}">
                    <a16:creationId xmlns:a16="http://schemas.microsoft.com/office/drawing/2014/main" id="{3BF7A69C-8107-D5A1-D211-191E1ED812C1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6" name="Freeform 106">
                <a:extLst>
                  <a:ext uri="{FF2B5EF4-FFF2-40B4-BE49-F238E27FC236}">
                    <a16:creationId xmlns:a16="http://schemas.microsoft.com/office/drawing/2014/main" id="{1DAD10AF-2EE7-7E5B-B240-CD53F9BF7FC6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7" name="Freeform 107">
                <a:extLst>
                  <a:ext uri="{FF2B5EF4-FFF2-40B4-BE49-F238E27FC236}">
                    <a16:creationId xmlns:a16="http://schemas.microsoft.com/office/drawing/2014/main" id="{F3232A49-E2C9-8D70-D85A-D225ECBEA530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8" name="Freeform 108">
                <a:extLst>
                  <a:ext uri="{FF2B5EF4-FFF2-40B4-BE49-F238E27FC236}">
                    <a16:creationId xmlns:a16="http://schemas.microsoft.com/office/drawing/2014/main" id="{0DA71305-95AF-4251-8D21-835C20C90ECC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79" name="Freeform 109">
                <a:extLst>
                  <a:ext uri="{FF2B5EF4-FFF2-40B4-BE49-F238E27FC236}">
                    <a16:creationId xmlns:a16="http://schemas.microsoft.com/office/drawing/2014/main" id="{5EF183BF-BBE3-1C2B-1543-628A400747D7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0" name="Freeform 110">
                <a:extLst>
                  <a:ext uri="{FF2B5EF4-FFF2-40B4-BE49-F238E27FC236}">
                    <a16:creationId xmlns:a16="http://schemas.microsoft.com/office/drawing/2014/main" id="{FD4D9BE1-8AB0-6FD4-4DC4-2A1936A9E546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1" name="Freeform 111">
                <a:extLst>
                  <a:ext uri="{FF2B5EF4-FFF2-40B4-BE49-F238E27FC236}">
                    <a16:creationId xmlns:a16="http://schemas.microsoft.com/office/drawing/2014/main" id="{C442E15E-7891-05E6-FC12-31E2C9A3DCD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2" name="Freeform 112">
                <a:extLst>
                  <a:ext uri="{FF2B5EF4-FFF2-40B4-BE49-F238E27FC236}">
                    <a16:creationId xmlns:a16="http://schemas.microsoft.com/office/drawing/2014/main" id="{9C3FBA60-CE2E-8F98-DA80-52A09F15E8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3" name="Freeform 113">
                <a:extLst>
                  <a:ext uri="{FF2B5EF4-FFF2-40B4-BE49-F238E27FC236}">
                    <a16:creationId xmlns:a16="http://schemas.microsoft.com/office/drawing/2014/main" id="{6D8B33F8-9603-5582-111C-C567292860F0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4" name="Freeform 114">
                <a:extLst>
                  <a:ext uri="{FF2B5EF4-FFF2-40B4-BE49-F238E27FC236}">
                    <a16:creationId xmlns:a16="http://schemas.microsoft.com/office/drawing/2014/main" id="{659577B4-A63C-EEC8-34F0-FB85EA96E23D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5" name="Freeform 115">
                <a:extLst>
                  <a:ext uri="{FF2B5EF4-FFF2-40B4-BE49-F238E27FC236}">
                    <a16:creationId xmlns:a16="http://schemas.microsoft.com/office/drawing/2014/main" id="{DB48D2D2-6200-B174-C70B-822A0D1AC45C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6" name="Freeform 116">
                <a:extLst>
                  <a:ext uri="{FF2B5EF4-FFF2-40B4-BE49-F238E27FC236}">
                    <a16:creationId xmlns:a16="http://schemas.microsoft.com/office/drawing/2014/main" id="{80D52A24-A50A-F5A6-B929-36986EDCB32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7" name="Freeform 117">
                <a:extLst>
                  <a:ext uri="{FF2B5EF4-FFF2-40B4-BE49-F238E27FC236}">
                    <a16:creationId xmlns:a16="http://schemas.microsoft.com/office/drawing/2014/main" id="{9CF2E75E-E0D8-B558-7605-B2891634F3E9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8" name="Freeform 118">
                <a:extLst>
                  <a:ext uri="{FF2B5EF4-FFF2-40B4-BE49-F238E27FC236}">
                    <a16:creationId xmlns:a16="http://schemas.microsoft.com/office/drawing/2014/main" id="{2453E8D5-4E92-58F7-130C-8A6008917998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89" name="Freeform 119">
                <a:extLst>
                  <a:ext uri="{FF2B5EF4-FFF2-40B4-BE49-F238E27FC236}">
                    <a16:creationId xmlns:a16="http://schemas.microsoft.com/office/drawing/2014/main" id="{B22B4095-CBE6-174A-FFA9-9DC7DF5FAAE1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0" name="Freeform 120">
                <a:extLst>
                  <a:ext uri="{FF2B5EF4-FFF2-40B4-BE49-F238E27FC236}">
                    <a16:creationId xmlns:a16="http://schemas.microsoft.com/office/drawing/2014/main" id="{7A3BEDA0-63BC-3CC4-99BF-C7FD036211C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1" name="Freeform 121">
                <a:extLst>
                  <a:ext uri="{FF2B5EF4-FFF2-40B4-BE49-F238E27FC236}">
                    <a16:creationId xmlns:a16="http://schemas.microsoft.com/office/drawing/2014/main" id="{1B409191-1A05-AF09-4B64-A77606373A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2" name="Freeform 122">
                <a:extLst>
                  <a:ext uri="{FF2B5EF4-FFF2-40B4-BE49-F238E27FC236}">
                    <a16:creationId xmlns:a16="http://schemas.microsoft.com/office/drawing/2014/main" id="{034B4A7B-FFA2-B6EA-97EB-0098E82819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3" name="Freeform 123">
                <a:extLst>
                  <a:ext uri="{FF2B5EF4-FFF2-40B4-BE49-F238E27FC236}">
                    <a16:creationId xmlns:a16="http://schemas.microsoft.com/office/drawing/2014/main" id="{009A54AE-727C-CCDB-7800-2BE922EAF2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4" name="Freeform 124">
                <a:extLst>
                  <a:ext uri="{FF2B5EF4-FFF2-40B4-BE49-F238E27FC236}">
                    <a16:creationId xmlns:a16="http://schemas.microsoft.com/office/drawing/2014/main" id="{F5282CD7-C3AD-44F5-48C0-4626B419DA32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95" name="Freeform 125">
                <a:extLst>
                  <a:ext uri="{FF2B5EF4-FFF2-40B4-BE49-F238E27FC236}">
                    <a16:creationId xmlns:a16="http://schemas.microsoft.com/office/drawing/2014/main" id="{0D5293BC-4AB4-9463-4AB3-904BF3D2B2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26" name="1575">
              <a:extLst>
                <a:ext uri="{FF2B5EF4-FFF2-40B4-BE49-F238E27FC236}">
                  <a16:creationId xmlns:a16="http://schemas.microsoft.com/office/drawing/2014/main" id="{9597228B-94F2-4277-0F42-3EEC6C94F13B}"/>
                </a:ext>
              </a:extLst>
            </p:cNvPr>
            <p:cNvGrpSpPr/>
            <p:nvPr/>
          </p:nvGrpSpPr>
          <p:grpSpPr bwMode="auto">
            <a:xfrm>
              <a:off x="1919651" y="-561030"/>
              <a:ext cx="1444625" cy="1424305"/>
              <a:chOff x="678701" y="1276352"/>
              <a:chExt cx="745143" cy="734136"/>
            </a:xfrm>
          </p:grpSpPr>
          <p:sp>
            <p:nvSpPr>
              <p:cNvPr id="84" name="Freeform 70">
                <a:extLst>
                  <a:ext uri="{FF2B5EF4-FFF2-40B4-BE49-F238E27FC236}">
                    <a16:creationId xmlns:a16="http://schemas.microsoft.com/office/drawing/2014/main" id="{2603D31D-ECE7-B3BF-3DBE-233E15E48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" name="Freeform 71">
                <a:extLst>
                  <a:ext uri="{FF2B5EF4-FFF2-40B4-BE49-F238E27FC236}">
                    <a16:creationId xmlns:a16="http://schemas.microsoft.com/office/drawing/2014/main" id="{093F383D-FC04-0C9B-C4F3-2807FABAAB9C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" name="Freeform 72">
                <a:extLst>
                  <a:ext uri="{FF2B5EF4-FFF2-40B4-BE49-F238E27FC236}">
                    <a16:creationId xmlns:a16="http://schemas.microsoft.com/office/drawing/2014/main" id="{34807411-AD2B-1F4B-3141-97C310704CF0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B76246FE-E958-39A9-BB8A-9F2418F28F81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46A55F88-3317-1248-8419-91CF02B2281E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9CB4D703-634D-8189-753E-64BA9AC489F0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A61A42FF-8682-D697-2466-F533EC67870A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B533F183-54CB-5E88-9787-56418F01D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AB33058B-6181-7215-257D-796AA1BF8938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0F9CE6FE-1B71-B691-E02F-8E6AF93E9679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9F031107-7D62-2CCF-D9A4-8AB5C60684FA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599F483E-702C-A9D9-2906-27142759FE8F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A6649C46-612F-FABD-ECC8-C916B1A37999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B17572E5-1A5F-97C3-6CDE-F9017ECFA59B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0C58F4F3-759D-5DD2-37A2-4F26DA6A6B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CF29A55C-C099-3DD4-71CD-F59D24DBF4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BA363B3E-F13E-DF81-6589-477473C2E100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B590DCCB-8C5B-D289-2511-323061F76C05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AE1185FE-6DEE-4FF5-BE4E-013AE62692FB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B82EAC2D-DB02-BA54-9FED-8834B75BEB3D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0B5DFEAD-AA53-34AC-0BAA-343B391345A7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44BB21AB-6B61-F792-07E2-A63355DB3500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2879D657-CA3C-6BB8-AC23-3D3CB905589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3CB7C220-1B0F-76F8-9B92-70CB669F1339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:a16="http://schemas.microsoft.com/office/drawing/2014/main" id="{2DC8CBDB-F8F2-33CE-0BA5-E7C48F8008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:a16="http://schemas.microsoft.com/office/drawing/2014/main" id="{2B2B9C8F-8D78-A57A-C431-9D8A8D53D09C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:a16="http://schemas.microsoft.com/office/drawing/2014/main" id="{30D7F623-0785-F14D-28BA-C399ECCFC594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:a16="http://schemas.microsoft.com/office/drawing/2014/main" id="{A329C53F-B5B7-3D54-28CA-030B6E4A741F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:a16="http://schemas.microsoft.com/office/drawing/2014/main" id="{BCDB18A4-76D5-07F7-5EB1-3DE9F4E391C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:a16="http://schemas.microsoft.com/office/drawing/2014/main" id="{5BB54050-A35A-A8F0-3339-6BC76B00EBE8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:a16="http://schemas.microsoft.com/office/drawing/2014/main" id="{F56FBBE8-F837-FA9E-32AE-AE0838330B22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:a16="http://schemas.microsoft.com/office/drawing/2014/main" id="{7C1BD87E-E91F-C0C8-08CA-AD1B9D9DE787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:a16="http://schemas.microsoft.com/office/drawing/2014/main" id="{89EA391D-8100-177C-F7FA-6972FBF52DB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:a16="http://schemas.microsoft.com/office/drawing/2014/main" id="{D0F3B629-3EB0-813E-DA90-D3F00E788F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:a16="http://schemas.microsoft.com/office/drawing/2014/main" id="{B49697AE-10C3-EA29-99BB-794825C9C971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:a16="http://schemas.microsoft.com/office/drawing/2014/main" id="{527802E9-BB8D-D6A3-B573-688C26F94A1F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0" name="Freeform 106">
                <a:extLst>
                  <a:ext uri="{FF2B5EF4-FFF2-40B4-BE49-F238E27FC236}">
                    <a16:creationId xmlns:a16="http://schemas.microsoft.com/office/drawing/2014/main" id="{33121531-F51B-92BD-D2E4-5160A0E9545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1" name="Freeform 107">
                <a:extLst>
                  <a:ext uri="{FF2B5EF4-FFF2-40B4-BE49-F238E27FC236}">
                    <a16:creationId xmlns:a16="http://schemas.microsoft.com/office/drawing/2014/main" id="{E538653E-99CD-A541-1223-BE8B4DA1466D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2" name="Freeform 108">
                <a:extLst>
                  <a:ext uri="{FF2B5EF4-FFF2-40B4-BE49-F238E27FC236}">
                    <a16:creationId xmlns:a16="http://schemas.microsoft.com/office/drawing/2014/main" id="{EB26E4BF-0054-1E50-EDC1-7ADE9B50E179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3" name="Freeform 109">
                <a:extLst>
                  <a:ext uri="{FF2B5EF4-FFF2-40B4-BE49-F238E27FC236}">
                    <a16:creationId xmlns:a16="http://schemas.microsoft.com/office/drawing/2014/main" id="{0FA3B4C7-1B3B-3EDA-C3FC-3B3A6A34CF5F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4" name="Freeform 110">
                <a:extLst>
                  <a:ext uri="{FF2B5EF4-FFF2-40B4-BE49-F238E27FC236}">
                    <a16:creationId xmlns:a16="http://schemas.microsoft.com/office/drawing/2014/main" id="{C2AF5D6B-5F1D-D032-824A-05C70ADF6E5C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5" name="Freeform 111">
                <a:extLst>
                  <a:ext uri="{FF2B5EF4-FFF2-40B4-BE49-F238E27FC236}">
                    <a16:creationId xmlns:a16="http://schemas.microsoft.com/office/drawing/2014/main" id="{3540B8C4-8E02-EAC7-9E88-2CF00F444FD0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6" name="Freeform 112">
                <a:extLst>
                  <a:ext uri="{FF2B5EF4-FFF2-40B4-BE49-F238E27FC236}">
                    <a16:creationId xmlns:a16="http://schemas.microsoft.com/office/drawing/2014/main" id="{7982B990-A76E-843A-2F05-582A4597A6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7" name="Freeform 113">
                <a:extLst>
                  <a:ext uri="{FF2B5EF4-FFF2-40B4-BE49-F238E27FC236}">
                    <a16:creationId xmlns:a16="http://schemas.microsoft.com/office/drawing/2014/main" id="{7D197517-B1AF-6656-A321-F99DC45B12EE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8" name="Freeform 114">
                <a:extLst>
                  <a:ext uri="{FF2B5EF4-FFF2-40B4-BE49-F238E27FC236}">
                    <a16:creationId xmlns:a16="http://schemas.microsoft.com/office/drawing/2014/main" id="{C908DC1A-5913-EBFD-BEEE-D33A4B29FC22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29" name="Freeform 115">
                <a:extLst>
                  <a:ext uri="{FF2B5EF4-FFF2-40B4-BE49-F238E27FC236}">
                    <a16:creationId xmlns:a16="http://schemas.microsoft.com/office/drawing/2014/main" id="{992C74F3-8905-95BB-B1B5-B4D0B3EEC725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0" name="Freeform 116">
                <a:extLst>
                  <a:ext uri="{FF2B5EF4-FFF2-40B4-BE49-F238E27FC236}">
                    <a16:creationId xmlns:a16="http://schemas.microsoft.com/office/drawing/2014/main" id="{A8AC1A46-4E7B-2854-532D-6A680E6E6FDB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1" name="Freeform 117">
                <a:extLst>
                  <a:ext uri="{FF2B5EF4-FFF2-40B4-BE49-F238E27FC236}">
                    <a16:creationId xmlns:a16="http://schemas.microsoft.com/office/drawing/2014/main" id="{452C3DB7-34D0-9524-E837-0EC96659183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2" name="Freeform 118">
                <a:extLst>
                  <a:ext uri="{FF2B5EF4-FFF2-40B4-BE49-F238E27FC236}">
                    <a16:creationId xmlns:a16="http://schemas.microsoft.com/office/drawing/2014/main" id="{3CD4DA50-3C2F-29A3-433C-BA848A47ED5D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3" name="Freeform 119">
                <a:extLst>
                  <a:ext uri="{FF2B5EF4-FFF2-40B4-BE49-F238E27FC236}">
                    <a16:creationId xmlns:a16="http://schemas.microsoft.com/office/drawing/2014/main" id="{B29018CC-A070-8FC6-1882-DEAC0C3FC62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4" name="Freeform 120">
                <a:extLst>
                  <a:ext uri="{FF2B5EF4-FFF2-40B4-BE49-F238E27FC236}">
                    <a16:creationId xmlns:a16="http://schemas.microsoft.com/office/drawing/2014/main" id="{6986A071-7AE5-B48C-2E58-F060805B0854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5" name="Freeform 121">
                <a:extLst>
                  <a:ext uri="{FF2B5EF4-FFF2-40B4-BE49-F238E27FC236}">
                    <a16:creationId xmlns:a16="http://schemas.microsoft.com/office/drawing/2014/main" id="{306DD5C1-8DF7-1C10-D088-7BD5FABE73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6" name="Freeform 122">
                <a:extLst>
                  <a:ext uri="{FF2B5EF4-FFF2-40B4-BE49-F238E27FC236}">
                    <a16:creationId xmlns:a16="http://schemas.microsoft.com/office/drawing/2014/main" id="{5060E6B4-38E2-2C36-8AE5-9634C99105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7" name="Freeform 123">
                <a:extLst>
                  <a:ext uri="{FF2B5EF4-FFF2-40B4-BE49-F238E27FC236}">
                    <a16:creationId xmlns:a16="http://schemas.microsoft.com/office/drawing/2014/main" id="{F8C3CBB7-77B0-A82D-BC18-9627722945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8" name="Freeform 124">
                <a:extLst>
                  <a:ext uri="{FF2B5EF4-FFF2-40B4-BE49-F238E27FC236}">
                    <a16:creationId xmlns:a16="http://schemas.microsoft.com/office/drawing/2014/main" id="{4F13AEC1-385A-7381-354E-2D9BC7E3206B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39" name="Freeform 125">
                <a:extLst>
                  <a:ext uri="{FF2B5EF4-FFF2-40B4-BE49-F238E27FC236}">
                    <a16:creationId xmlns:a16="http://schemas.microsoft.com/office/drawing/2014/main" id="{96A0961D-E7B5-BC4F-41C5-5F3E1D965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27" name="1632">
              <a:extLst>
                <a:ext uri="{FF2B5EF4-FFF2-40B4-BE49-F238E27FC236}">
                  <a16:creationId xmlns:a16="http://schemas.microsoft.com/office/drawing/2014/main" id="{10ADDEE3-EDC9-4D28-C34A-510726DB922A}"/>
                </a:ext>
              </a:extLst>
            </p:cNvPr>
            <p:cNvGrpSpPr/>
            <p:nvPr/>
          </p:nvGrpSpPr>
          <p:grpSpPr bwMode="auto">
            <a:xfrm>
              <a:off x="8429512" y="434298"/>
              <a:ext cx="485775" cy="477520"/>
              <a:chOff x="678701" y="1276352"/>
              <a:chExt cx="745143" cy="734136"/>
            </a:xfrm>
          </p:grpSpPr>
          <p:sp>
            <p:nvSpPr>
              <p:cNvPr id="28" name="Freeform 70">
                <a:extLst>
                  <a:ext uri="{FF2B5EF4-FFF2-40B4-BE49-F238E27FC236}">
                    <a16:creationId xmlns:a16="http://schemas.microsoft.com/office/drawing/2014/main" id="{153E8277-2B9E-25B5-D69F-AC51E9B7CC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29" name="Freeform 71">
                <a:extLst>
                  <a:ext uri="{FF2B5EF4-FFF2-40B4-BE49-F238E27FC236}">
                    <a16:creationId xmlns:a16="http://schemas.microsoft.com/office/drawing/2014/main" id="{CBB1CE17-9376-FBB6-739D-292677FB348A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0" name="Freeform 72">
                <a:extLst>
                  <a:ext uri="{FF2B5EF4-FFF2-40B4-BE49-F238E27FC236}">
                    <a16:creationId xmlns:a16="http://schemas.microsoft.com/office/drawing/2014/main" id="{46DE0626-02AF-BBC4-9CE2-A7A476F6B24D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1" name="Freeform 73">
                <a:extLst>
                  <a:ext uri="{FF2B5EF4-FFF2-40B4-BE49-F238E27FC236}">
                    <a16:creationId xmlns:a16="http://schemas.microsoft.com/office/drawing/2014/main" id="{5372CB0D-C443-B7D3-35DC-BE2D7D931CF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2" name="Freeform 74">
                <a:extLst>
                  <a:ext uri="{FF2B5EF4-FFF2-40B4-BE49-F238E27FC236}">
                    <a16:creationId xmlns:a16="http://schemas.microsoft.com/office/drawing/2014/main" id="{F4AD3A9F-98E4-53F9-6114-D80E7A742A7C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3" name="Freeform 75">
                <a:extLst>
                  <a:ext uri="{FF2B5EF4-FFF2-40B4-BE49-F238E27FC236}">
                    <a16:creationId xmlns:a16="http://schemas.microsoft.com/office/drawing/2014/main" id="{DDFFA34C-62EF-FEF4-E435-5AAB36FAFDD5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4" name="Freeform 76">
                <a:extLst>
                  <a:ext uri="{FF2B5EF4-FFF2-40B4-BE49-F238E27FC236}">
                    <a16:creationId xmlns:a16="http://schemas.microsoft.com/office/drawing/2014/main" id="{8F9548F0-DD8B-77A6-286D-620620C09CD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5" name="Freeform 77">
                <a:extLst>
                  <a:ext uri="{FF2B5EF4-FFF2-40B4-BE49-F238E27FC236}">
                    <a16:creationId xmlns:a16="http://schemas.microsoft.com/office/drawing/2014/main" id="{002A7EA0-6B3E-52BE-8AC5-1C93FF368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6" name="Freeform 78">
                <a:extLst>
                  <a:ext uri="{FF2B5EF4-FFF2-40B4-BE49-F238E27FC236}">
                    <a16:creationId xmlns:a16="http://schemas.microsoft.com/office/drawing/2014/main" id="{AEFF01CC-73C0-FA78-DEC5-9969A2C41A55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7" name="Freeform 79">
                <a:extLst>
                  <a:ext uri="{FF2B5EF4-FFF2-40B4-BE49-F238E27FC236}">
                    <a16:creationId xmlns:a16="http://schemas.microsoft.com/office/drawing/2014/main" id="{E566BA62-E48E-6CC3-D87A-B35404864685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8" name="Freeform 80">
                <a:extLst>
                  <a:ext uri="{FF2B5EF4-FFF2-40B4-BE49-F238E27FC236}">
                    <a16:creationId xmlns:a16="http://schemas.microsoft.com/office/drawing/2014/main" id="{6362B05A-8C1F-02AF-2913-9DE536690CCC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1CE22628-BB20-5BAE-2BCC-C0A5FD7031DA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0" name="Freeform 82">
                <a:extLst>
                  <a:ext uri="{FF2B5EF4-FFF2-40B4-BE49-F238E27FC236}">
                    <a16:creationId xmlns:a16="http://schemas.microsoft.com/office/drawing/2014/main" id="{B4B0C693-10F2-8005-CA3D-60E70102B3E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1" name="Freeform 83">
                <a:extLst>
                  <a:ext uri="{FF2B5EF4-FFF2-40B4-BE49-F238E27FC236}">
                    <a16:creationId xmlns:a16="http://schemas.microsoft.com/office/drawing/2014/main" id="{15E8181F-FB0C-D236-7657-F8BD3DF7E77F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E99FA4C5-A8A7-FF90-541B-1757506FC6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3" name="Freeform 85">
                <a:extLst>
                  <a:ext uri="{FF2B5EF4-FFF2-40B4-BE49-F238E27FC236}">
                    <a16:creationId xmlns:a16="http://schemas.microsoft.com/office/drawing/2014/main" id="{D3C14E8A-81A3-0205-FFBC-717A9A72E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4" name="Freeform 86">
                <a:extLst>
                  <a:ext uri="{FF2B5EF4-FFF2-40B4-BE49-F238E27FC236}">
                    <a16:creationId xmlns:a16="http://schemas.microsoft.com/office/drawing/2014/main" id="{7DEBA15A-F7CD-F538-4480-5F4B1724B2F0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5" name="Freeform 87">
                <a:extLst>
                  <a:ext uri="{FF2B5EF4-FFF2-40B4-BE49-F238E27FC236}">
                    <a16:creationId xmlns:a16="http://schemas.microsoft.com/office/drawing/2014/main" id="{2DCF8795-15DB-E5A1-73E2-22203DF41ECB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6" name="Freeform 88">
                <a:extLst>
                  <a:ext uri="{FF2B5EF4-FFF2-40B4-BE49-F238E27FC236}">
                    <a16:creationId xmlns:a16="http://schemas.microsoft.com/office/drawing/2014/main" id="{EFFC99A2-F7C5-EB06-5430-C19F35619385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7" name="Freeform 89">
                <a:extLst>
                  <a:ext uri="{FF2B5EF4-FFF2-40B4-BE49-F238E27FC236}">
                    <a16:creationId xmlns:a16="http://schemas.microsoft.com/office/drawing/2014/main" id="{25BD8774-5C94-636C-4122-322D322EED28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8" name="Freeform 90">
                <a:extLst>
                  <a:ext uri="{FF2B5EF4-FFF2-40B4-BE49-F238E27FC236}">
                    <a16:creationId xmlns:a16="http://schemas.microsoft.com/office/drawing/2014/main" id="{34F03057-6C92-F99E-6977-111BE983F3B8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49" name="Freeform 91">
                <a:extLst>
                  <a:ext uri="{FF2B5EF4-FFF2-40B4-BE49-F238E27FC236}">
                    <a16:creationId xmlns:a16="http://schemas.microsoft.com/office/drawing/2014/main" id="{BA873F34-A8FF-B5B7-0BB4-FF31F6109EAB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0" name="Freeform 92">
                <a:extLst>
                  <a:ext uri="{FF2B5EF4-FFF2-40B4-BE49-F238E27FC236}">
                    <a16:creationId xmlns:a16="http://schemas.microsoft.com/office/drawing/2014/main" id="{FF10D22D-D9F5-255D-026A-7B7D5D914E40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1" name="Freeform 93">
                <a:extLst>
                  <a:ext uri="{FF2B5EF4-FFF2-40B4-BE49-F238E27FC236}">
                    <a16:creationId xmlns:a16="http://schemas.microsoft.com/office/drawing/2014/main" id="{08ADD960-9BF7-A74F-943A-A24F14B283D0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2" name="Freeform 94">
                <a:extLst>
                  <a:ext uri="{FF2B5EF4-FFF2-40B4-BE49-F238E27FC236}">
                    <a16:creationId xmlns:a16="http://schemas.microsoft.com/office/drawing/2014/main" id="{9DD7B376-939D-86AE-C22C-27E0708905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3" name="Freeform 95">
                <a:extLst>
                  <a:ext uri="{FF2B5EF4-FFF2-40B4-BE49-F238E27FC236}">
                    <a16:creationId xmlns:a16="http://schemas.microsoft.com/office/drawing/2014/main" id="{26818D98-F837-8E34-CD3F-F7F35CD41DD4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4" name="Freeform 96">
                <a:extLst>
                  <a:ext uri="{FF2B5EF4-FFF2-40B4-BE49-F238E27FC236}">
                    <a16:creationId xmlns:a16="http://schemas.microsoft.com/office/drawing/2014/main" id="{BE3193AA-F8E4-DB4F-84A3-00232A14539C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" name="Freeform 97">
                <a:extLst>
                  <a:ext uri="{FF2B5EF4-FFF2-40B4-BE49-F238E27FC236}">
                    <a16:creationId xmlns:a16="http://schemas.microsoft.com/office/drawing/2014/main" id="{894E9898-D726-F6D4-921C-ED17BB03E9D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" name="Freeform 98">
                <a:extLst>
                  <a:ext uri="{FF2B5EF4-FFF2-40B4-BE49-F238E27FC236}">
                    <a16:creationId xmlns:a16="http://schemas.microsoft.com/office/drawing/2014/main" id="{34633845-3C44-0601-4667-2ABA0884E513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" name="Freeform 99">
                <a:extLst>
                  <a:ext uri="{FF2B5EF4-FFF2-40B4-BE49-F238E27FC236}">
                    <a16:creationId xmlns:a16="http://schemas.microsoft.com/office/drawing/2014/main" id="{AF2E7210-5D54-734C-5D59-4646F107046A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" name="Freeform 100">
                <a:extLst>
                  <a:ext uri="{FF2B5EF4-FFF2-40B4-BE49-F238E27FC236}">
                    <a16:creationId xmlns:a16="http://schemas.microsoft.com/office/drawing/2014/main" id="{DD02DF76-429A-8C8F-84F7-577F998EF32F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" name="Freeform 101">
                <a:extLst>
                  <a:ext uri="{FF2B5EF4-FFF2-40B4-BE49-F238E27FC236}">
                    <a16:creationId xmlns:a16="http://schemas.microsoft.com/office/drawing/2014/main" id="{6FEDE698-7347-A534-7D5A-72585759BED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" name="Freeform 102">
                <a:extLst>
                  <a:ext uri="{FF2B5EF4-FFF2-40B4-BE49-F238E27FC236}">
                    <a16:creationId xmlns:a16="http://schemas.microsoft.com/office/drawing/2014/main" id="{E0AC6B5D-FD95-9104-DFC0-2EC6F45E36DD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" name="Freeform 103">
                <a:extLst>
                  <a:ext uri="{FF2B5EF4-FFF2-40B4-BE49-F238E27FC236}">
                    <a16:creationId xmlns:a16="http://schemas.microsoft.com/office/drawing/2014/main" id="{10CA99CD-F26E-4A06-3077-22CF599D3F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" name="Freeform 104">
                <a:extLst>
                  <a:ext uri="{FF2B5EF4-FFF2-40B4-BE49-F238E27FC236}">
                    <a16:creationId xmlns:a16="http://schemas.microsoft.com/office/drawing/2014/main" id="{07008C18-F12A-DFAF-5EB2-03A3BD3EE5F6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" name="Freeform 105">
                <a:extLst>
                  <a:ext uri="{FF2B5EF4-FFF2-40B4-BE49-F238E27FC236}">
                    <a16:creationId xmlns:a16="http://schemas.microsoft.com/office/drawing/2014/main" id="{A92542CF-2EE1-F4FC-A4B7-0216291E195B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" name="Freeform 106">
                <a:extLst>
                  <a:ext uri="{FF2B5EF4-FFF2-40B4-BE49-F238E27FC236}">
                    <a16:creationId xmlns:a16="http://schemas.microsoft.com/office/drawing/2014/main" id="{0044027D-3351-B563-3899-01015F99075B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" name="Freeform 107">
                <a:extLst>
                  <a:ext uri="{FF2B5EF4-FFF2-40B4-BE49-F238E27FC236}">
                    <a16:creationId xmlns:a16="http://schemas.microsoft.com/office/drawing/2014/main" id="{DD8747A5-1293-058B-1CF3-95ADE2EF36FE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" name="Freeform 108">
                <a:extLst>
                  <a:ext uri="{FF2B5EF4-FFF2-40B4-BE49-F238E27FC236}">
                    <a16:creationId xmlns:a16="http://schemas.microsoft.com/office/drawing/2014/main" id="{B260975D-E803-9AD9-0557-17164461DBD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" name="Freeform 109">
                <a:extLst>
                  <a:ext uri="{FF2B5EF4-FFF2-40B4-BE49-F238E27FC236}">
                    <a16:creationId xmlns:a16="http://schemas.microsoft.com/office/drawing/2014/main" id="{0A0D61B2-B4E3-9EA9-877A-8BD867362A3E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" name="Freeform 110">
                <a:extLst>
                  <a:ext uri="{FF2B5EF4-FFF2-40B4-BE49-F238E27FC236}">
                    <a16:creationId xmlns:a16="http://schemas.microsoft.com/office/drawing/2014/main" id="{403F3D70-013B-75DF-4A16-D661A553D967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" name="Freeform 111">
                <a:extLst>
                  <a:ext uri="{FF2B5EF4-FFF2-40B4-BE49-F238E27FC236}">
                    <a16:creationId xmlns:a16="http://schemas.microsoft.com/office/drawing/2014/main" id="{75F16A8B-695E-A641-A9CD-D3243FAA3498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" name="Freeform 112">
                <a:extLst>
                  <a:ext uri="{FF2B5EF4-FFF2-40B4-BE49-F238E27FC236}">
                    <a16:creationId xmlns:a16="http://schemas.microsoft.com/office/drawing/2014/main" id="{DDBC68AD-C56C-95C6-A1ED-1136B5A3C8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" name="Freeform 113">
                <a:extLst>
                  <a:ext uri="{FF2B5EF4-FFF2-40B4-BE49-F238E27FC236}">
                    <a16:creationId xmlns:a16="http://schemas.microsoft.com/office/drawing/2014/main" id="{ACEE1721-22AD-4344-E3D8-6ABE218953B0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" name="Freeform 114">
                <a:extLst>
                  <a:ext uri="{FF2B5EF4-FFF2-40B4-BE49-F238E27FC236}">
                    <a16:creationId xmlns:a16="http://schemas.microsoft.com/office/drawing/2014/main" id="{F41CCB8B-01CA-1339-DF8D-D0FA74A18065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" name="Freeform 115">
                <a:extLst>
                  <a:ext uri="{FF2B5EF4-FFF2-40B4-BE49-F238E27FC236}">
                    <a16:creationId xmlns:a16="http://schemas.microsoft.com/office/drawing/2014/main" id="{02B09FCC-A15C-F67F-CA98-E55333A09222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" name="Freeform 116">
                <a:extLst>
                  <a:ext uri="{FF2B5EF4-FFF2-40B4-BE49-F238E27FC236}">
                    <a16:creationId xmlns:a16="http://schemas.microsoft.com/office/drawing/2014/main" id="{5C7CC5BE-A64D-C193-50EC-6AFB9784CD84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" name="Freeform 117">
                <a:extLst>
                  <a:ext uri="{FF2B5EF4-FFF2-40B4-BE49-F238E27FC236}">
                    <a16:creationId xmlns:a16="http://schemas.microsoft.com/office/drawing/2014/main" id="{6263F506-FE3C-6525-1C60-0E4B1B722F46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" name="Freeform 118">
                <a:extLst>
                  <a:ext uri="{FF2B5EF4-FFF2-40B4-BE49-F238E27FC236}">
                    <a16:creationId xmlns:a16="http://schemas.microsoft.com/office/drawing/2014/main" id="{31694E97-898F-3676-50E7-52C04B8AD5B0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" name="Freeform 119">
                <a:extLst>
                  <a:ext uri="{FF2B5EF4-FFF2-40B4-BE49-F238E27FC236}">
                    <a16:creationId xmlns:a16="http://schemas.microsoft.com/office/drawing/2014/main" id="{649BCF1D-A647-CFA0-5C8B-4EA26CD57E89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" name="Freeform 120">
                <a:extLst>
                  <a:ext uri="{FF2B5EF4-FFF2-40B4-BE49-F238E27FC236}">
                    <a16:creationId xmlns:a16="http://schemas.microsoft.com/office/drawing/2014/main" id="{3DDE4B95-5833-20CD-13E2-D26FE3B6F2E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" name="Freeform 121">
                <a:extLst>
                  <a:ext uri="{FF2B5EF4-FFF2-40B4-BE49-F238E27FC236}">
                    <a16:creationId xmlns:a16="http://schemas.microsoft.com/office/drawing/2014/main" id="{38551C61-E935-C038-8C92-931057908E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" name="Freeform 122">
                <a:extLst>
                  <a:ext uri="{FF2B5EF4-FFF2-40B4-BE49-F238E27FC236}">
                    <a16:creationId xmlns:a16="http://schemas.microsoft.com/office/drawing/2014/main" id="{8F240427-CA5E-33A0-3CAC-FD3A3101EB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" name="Freeform 123">
                <a:extLst>
                  <a:ext uri="{FF2B5EF4-FFF2-40B4-BE49-F238E27FC236}">
                    <a16:creationId xmlns:a16="http://schemas.microsoft.com/office/drawing/2014/main" id="{0AB2297B-3824-5ECC-A2A9-0CEFA627BC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" name="Freeform 124">
                <a:extLst>
                  <a:ext uri="{FF2B5EF4-FFF2-40B4-BE49-F238E27FC236}">
                    <a16:creationId xmlns:a16="http://schemas.microsoft.com/office/drawing/2014/main" id="{75409B71-0E61-DB42-D282-EC057BD6CF38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" name="Freeform 125">
                <a:extLst>
                  <a:ext uri="{FF2B5EF4-FFF2-40B4-BE49-F238E27FC236}">
                    <a16:creationId xmlns:a16="http://schemas.microsoft.com/office/drawing/2014/main" id="{EEC21FD9-CE32-E8A6-80ED-3B143B423B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37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HẠM DUYÊN 1 - 9Slide.vn">
            <a:extLst>
              <a:ext uri="{FF2B5EF4-FFF2-40B4-BE49-F238E27FC236}">
                <a16:creationId xmlns:a16="http://schemas.microsoft.com/office/drawing/2014/main" id="{8EF9B3CE-735C-452A-8A12-5E64CD138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9"/>
          <a:stretch/>
        </p:blipFill>
        <p:spPr>
          <a:xfrm>
            <a:off x="-12700" y="-12700"/>
            <a:ext cx="12217399" cy="6896100"/>
          </a:xfrm>
          <a:prstGeom prst="rect">
            <a:avLst/>
          </a:prstGeom>
          <a:solidFill>
            <a:srgbClr val="D85154"/>
          </a:solidFill>
        </p:spPr>
      </p:pic>
      <p:sp>
        <p:nvSpPr>
          <p:cNvPr id="198" name="PHẠM DUYÊN 2 - 9Slide.vn">
            <a:extLst>
              <a:ext uri="{FF2B5EF4-FFF2-40B4-BE49-F238E27FC236}">
                <a16:creationId xmlns:a16="http://schemas.microsoft.com/office/drawing/2014/main" id="{582B903E-DFB5-4C99-BD1D-27382D1BC789}"/>
              </a:ext>
            </a:extLst>
          </p:cNvPr>
          <p:cNvSpPr txBox="1"/>
          <p:nvPr userDrawn="1"/>
        </p:nvSpPr>
        <p:spPr>
          <a:xfrm>
            <a:off x="1184408" y="3967662"/>
            <a:ext cx="8826500" cy="2431435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CỦNG</a:t>
            </a:r>
            <a:r>
              <a:rPr lang="en-US" altLang="zh-CN" sz="8000" b="1" baseline="0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CỐ</a:t>
            </a:r>
            <a:r>
              <a:rPr lang="en-US" altLang="zh-CN" sz="80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BÀI</a:t>
            </a:r>
            <a:r>
              <a:rPr lang="en-US" altLang="zh-CN" sz="7200" b="1" baseline="0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HỌC</a:t>
            </a:r>
            <a:endParaRPr lang="en-US" altLang="zh-CN" sz="7200" b="1">
              <a:solidFill>
                <a:schemeClr val="bg1"/>
              </a:solidFill>
              <a:latin typeface="UTM Ambrose" panose="02040603050506020204" pitchFamily="18" charset="0"/>
              <a:ea typeface="微软雅黑" panose="020B0503020204020204" charset="-122"/>
            </a:endParaRPr>
          </a:p>
        </p:txBody>
      </p:sp>
      <p:grpSp>
        <p:nvGrpSpPr>
          <p:cNvPr id="944" name="PHẠM DUYÊN 3 - 9Slide.vn">
            <a:extLst>
              <a:ext uri="{FF2B5EF4-FFF2-40B4-BE49-F238E27FC236}">
                <a16:creationId xmlns:a16="http://schemas.microsoft.com/office/drawing/2014/main" id="{045DF095-CD61-41BA-9BAE-84DD60D4B4FC}"/>
              </a:ext>
            </a:extLst>
          </p:cNvPr>
          <p:cNvGrpSpPr/>
          <p:nvPr userDrawn="1"/>
        </p:nvGrpSpPr>
        <p:grpSpPr>
          <a:xfrm>
            <a:off x="851866" y="-561030"/>
            <a:ext cx="10971425" cy="6894704"/>
            <a:chOff x="851866" y="-561030"/>
            <a:chExt cx="10971425" cy="6894704"/>
          </a:xfrm>
        </p:grpSpPr>
        <p:grpSp>
          <p:nvGrpSpPr>
            <p:cNvPr id="545" name="1290">
              <a:extLst>
                <a:ext uri="{FF2B5EF4-FFF2-40B4-BE49-F238E27FC236}">
                  <a16:creationId xmlns:a16="http://schemas.microsoft.com/office/drawing/2014/main" id="{2EBE3504-9C00-4554-9405-32140C52819C}"/>
                </a:ext>
              </a:extLst>
            </p:cNvPr>
            <p:cNvGrpSpPr/>
            <p:nvPr/>
          </p:nvGrpSpPr>
          <p:grpSpPr bwMode="auto">
            <a:xfrm>
              <a:off x="851866" y="4120329"/>
              <a:ext cx="744855" cy="734695"/>
              <a:chOff x="678701" y="1276352"/>
              <a:chExt cx="745143" cy="734136"/>
            </a:xfrm>
          </p:grpSpPr>
          <p:sp>
            <p:nvSpPr>
              <p:cNvPr id="888" name="Freeform 70">
                <a:extLst>
                  <a:ext uri="{FF2B5EF4-FFF2-40B4-BE49-F238E27FC236}">
                    <a16:creationId xmlns:a16="http://schemas.microsoft.com/office/drawing/2014/main" id="{18F5DE2E-D77C-407E-848A-7F98714DFF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9" name="Freeform 71">
                <a:extLst>
                  <a:ext uri="{FF2B5EF4-FFF2-40B4-BE49-F238E27FC236}">
                    <a16:creationId xmlns:a16="http://schemas.microsoft.com/office/drawing/2014/main" id="{E0C8CAC3-6098-4526-97A6-3B11D01BA3E3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0" name="Freeform 72">
                <a:extLst>
                  <a:ext uri="{FF2B5EF4-FFF2-40B4-BE49-F238E27FC236}">
                    <a16:creationId xmlns:a16="http://schemas.microsoft.com/office/drawing/2014/main" id="{BD30D8C4-9916-4309-B9E9-62E3FF92081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1" name="Freeform 73">
                <a:extLst>
                  <a:ext uri="{FF2B5EF4-FFF2-40B4-BE49-F238E27FC236}">
                    <a16:creationId xmlns:a16="http://schemas.microsoft.com/office/drawing/2014/main" id="{78E14EC0-142A-4D64-8F11-F887B5C06311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2" name="Freeform 74">
                <a:extLst>
                  <a:ext uri="{FF2B5EF4-FFF2-40B4-BE49-F238E27FC236}">
                    <a16:creationId xmlns:a16="http://schemas.microsoft.com/office/drawing/2014/main" id="{F95116DA-276E-4E68-A2BD-7C0278F8131E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3" name="Freeform 75">
                <a:extLst>
                  <a:ext uri="{FF2B5EF4-FFF2-40B4-BE49-F238E27FC236}">
                    <a16:creationId xmlns:a16="http://schemas.microsoft.com/office/drawing/2014/main" id="{669DCD55-1B97-4CF2-B2DF-23BC3D51907F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4" name="Freeform 76">
                <a:extLst>
                  <a:ext uri="{FF2B5EF4-FFF2-40B4-BE49-F238E27FC236}">
                    <a16:creationId xmlns:a16="http://schemas.microsoft.com/office/drawing/2014/main" id="{6E8A7499-FE9D-4036-BC95-FA23C216C537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5" name="Freeform 77">
                <a:extLst>
                  <a:ext uri="{FF2B5EF4-FFF2-40B4-BE49-F238E27FC236}">
                    <a16:creationId xmlns:a16="http://schemas.microsoft.com/office/drawing/2014/main" id="{09FAB748-22BD-4395-9285-B38B498B31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6" name="Freeform 78">
                <a:extLst>
                  <a:ext uri="{FF2B5EF4-FFF2-40B4-BE49-F238E27FC236}">
                    <a16:creationId xmlns:a16="http://schemas.microsoft.com/office/drawing/2014/main" id="{EB15E7DB-B548-4EC7-B1DF-9C5A7C301194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7" name="Freeform 79">
                <a:extLst>
                  <a:ext uri="{FF2B5EF4-FFF2-40B4-BE49-F238E27FC236}">
                    <a16:creationId xmlns:a16="http://schemas.microsoft.com/office/drawing/2014/main" id="{517E2BD0-2E94-40AA-A90D-609317DD1C8E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8" name="Freeform 80">
                <a:extLst>
                  <a:ext uri="{FF2B5EF4-FFF2-40B4-BE49-F238E27FC236}">
                    <a16:creationId xmlns:a16="http://schemas.microsoft.com/office/drawing/2014/main" id="{E721A841-6ED7-4F65-8373-1B64246AAD63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9" name="Freeform 81">
                <a:extLst>
                  <a:ext uri="{FF2B5EF4-FFF2-40B4-BE49-F238E27FC236}">
                    <a16:creationId xmlns:a16="http://schemas.microsoft.com/office/drawing/2014/main" id="{4EB3CE2D-F88B-42E5-94FD-ADE8440AC691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0" name="Freeform 82">
                <a:extLst>
                  <a:ext uri="{FF2B5EF4-FFF2-40B4-BE49-F238E27FC236}">
                    <a16:creationId xmlns:a16="http://schemas.microsoft.com/office/drawing/2014/main" id="{FFEFA74A-D4D7-49B4-B119-70F9341DF639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1" name="Freeform 83">
                <a:extLst>
                  <a:ext uri="{FF2B5EF4-FFF2-40B4-BE49-F238E27FC236}">
                    <a16:creationId xmlns:a16="http://schemas.microsoft.com/office/drawing/2014/main" id="{3A176694-A941-4A92-8BB0-DEA25246B07D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2" name="Freeform 84">
                <a:extLst>
                  <a:ext uri="{FF2B5EF4-FFF2-40B4-BE49-F238E27FC236}">
                    <a16:creationId xmlns:a16="http://schemas.microsoft.com/office/drawing/2014/main" id="{D720CB84-C292-4094-86F3-2E9EBAD8A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3" name="Freeform 85">
                <a:extLst>
                  <a:ext uri="{FF2B5EF4-FFF2-40B4-BE49-F238E27FC236}">
                    <a16:creationId xmlns:a16="http://schemas.microsoft.com/office/drawing/2014/main" id="{E5192FE5-FA67-486A-92D4-98997380D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4" name="Freeform 86">
                <a:extLst>
                  <a:ext uri="{FF2B5EF4-FFF2-40B4-BE49-F238E27FC236}">
                    <a16:creationId xmlns:a16="http://schemas.microsoft.com/office/drawing/2014/main" id="{BDD0952E-300D-4C69-BED5-7D7E84E164C9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5" name="Freeform 87">
                <a:extLst>
                  <a:ext uri="{FF2B5EF4-FFF2-40B4-BE49-F238E27FC236}">
                    <a16:creationId xmlns:a16="http://schemas.microsoft.com/office/drawing/2014/main" id="{4D42AB4D-9D93-4031-B333-537EE4765450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6" name="Freeform 88">
                <a:extLst>
                  <a:ext uri="{FF2B5EF4-FFF2-40B4-BE49-F238E27FC236}">
                    <a16:creationId xmlns:a16="http://schemas.microsoft.com/office/drawing/2014/main" id="{1EBD1F2E-E079-4FA7-BC9A-F817EF8EE3AE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7" name="Freeform 89">
                <a:extLst>
                  <a:ext uri="{FF2B5EF4-FFF2-40B4-BE49-F238E27FC236}">
                    <a16:creationId xmlns:a16="http://schemas.microsoft.com/office/drawing/2014/main" id="{B6B8F649-D713-40C9-AFC3-FBEC641E2C85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8" name="Freeform 90">
                <a:extLst>
                  <a:ext uri="{FF2B5EF4-FFF2-40B4-BE49-F238E27FC236}">
                    <a16:creationId xmlns:a16="http://schemas.microsoft.com/office/drawing/2014/main" id="{0285888B-FEB2-4A1A-A08B-A459D1AA287B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9" name="Freeform 91">
                <a:extLst>
                  <a:ext uri="{FF2B5EF4-FFF2-40B4-BE49-F238E27FC236}">
                    <a16:creationId xmlns:a16="http://schemas.microsoft.com/office/drawing/2014/main" id="{074F2B03-0CC8-4F8E-A53A-AB0E8E3E178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0" name="Freeform 92">
                <a:extLst>
                  <a:ext uri="{FF2B5EF4-FFF2-40B4-BE49-F238E27FC236}">
                    <a16:creationId xmlns:a16="http://schemas.microsoft.com/office/drawing/2014/main" id="{69A2AB1C-1397-46C0-A68B-DA41789C32D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1" name="Freeform 93">
                <a:extLst>
                  <a:ext uri="{FF2B5EF4-FFF2-40B4-BE49-F238E27FC236}">
                    <a16:creationId xmlns:a16="http://schemas.microsoft.com/office/drawing/2014/main" id="{3C559919-8D84-42F6-BEA7-EB75B9E865F7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2" name="Freeform 94">
                <a:extLst>
                  <a:ext uri="{FF2B5EF4-FFF2-40B4-BE49-F238E27FC236}">
                    <a16:creationId xmlns:a16="http://schemas.microsoft.com/office/drawing/2014/main" id="{6FE15221-57D2-4713-BACB-F6E4D54829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3" name="Freeform 95">
                <a:extLst>
                  <a:ext uri="{FF2B5EF4-FFF2-40B4-BE49-F238E27FC236}">
                    <a16:creationId xmlns:a16="http://schemas.microsoft.com/office/drawing/2014/main" id="{E5DB9FE7-1EE0-41FC-B0FF-9CFCCB5BC175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4" name="Freeform 96">
                <a:extLst>
                  <a:ext uri="{FF2B5EF4-FFF2-40B4-BE49-F238E27FC236}">
                    <a16:creationId xmlns:a16="http://schemas.microsoft.com/office/drawing/2014/main" id="{8E301652-8FCF-423C-BED8-9011F69C5EC0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5" name="Freeform 97">
                <a:extLst>
                  <a:ext uri="{FF2B5EF4-FFF2-40B4-BE49-F238E27FC236}">
                    <a16:creationId xmlns:a16="http://schemas.microsoft.com/office/drawing/2014/main" id="{2415431D-E90A-48F4-9E81-FC4B68D33F0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6" name="Freeform 98">
                <a:extLst>
                  <a:ext uri="{FF2B5EF4-FFF2-40B4-BE49-F238E27FC236}">
                    <a16:creationId xmlns:a16="http://schemas.microsoft.com/office/drawing/2014/main" id="{433DFFC8-19E5-4BA6-B4D4-1BC19BE60D9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7" name="Freeform 99">
                <a:extLst>
                  <a:ext uri="{FF2B5EF4-FFF2-40B4-BE49-F238E27FC236}">
                    <a16:creationId xmlns:a16="http://schemas.microsoft.com/office/drawing/2014/main" id="{C91F88E0-3A02-46F6-BB74-33349AC81851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8" name="Freeform 100">
                <a:extLst>
                  <a:ext uri="{FF2B5EF4-FFF2-40B4-BE49-F238E27FC236}">
                    <a16:creationId xmlns:a16="http://schemas.microsoft.com/office/drawing/2014/main" id="{9501346C-53CE-4B61-A345-6D699A383192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9" name="Freeform 101">
                <a:extLst>
                  <a:ext uri="{FF2B5EF4-FFF2-40B4-BE49-F238E27FC236}">
                    <a16:creationId xmlns:a16="http://schemas.microsoft.com/office/drawing/2014/main" id="{0300F525-CA54-4B1E-828D-DE7DF16D58F9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0" name="Freeform 102">
                <a:extLst>
                  <a:ext uri="{FF2B5EF4-FFF2-40B4-BE49-F238E27FC236}">
                    <a16:creationId xmlns:a16="http://schemas.microsoft.com/office/drawing/2014/main" id="{E490BBA6-9BE5-40BF-874F-D670EA947888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1" name="Freeform 103">
                <a:extLst>
                  <a:ext uri="{FF2B5EF4-FFF2-40B4-BE49-F238E27FC236}">
                    <a16:creationId xmlns:a16="http://schemas.microsoft.com/office/drawing/2014/main" id="{311BF769-DF4B-476E-9DE2-30FF39C23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2" name="Freeform 104">
                <a:extLst>
                  <a:ext uri="{FF2B5EF4-FFF2-40B4-BE49-F238E27FC236}">
                    <a16:creationId xmlns:a16="http://schemas.microsoft.com/office/drawing/2014/main" id="{2954785C-DC6B-4882-9C0E-BAF9F72C9321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3" name="Freeform 105">
                <a:extLst>
                  <a:ext uri="{FF2B5EF4-FFF2-40B4-BE49-F238E27FC236}">
                    <a16:creationId xmlns:a16="http://schemas.microsoft.com/office/drawing/2014/main" id="{6BBD69D7-948C-4BE3-ACB4-D21B86D6738C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4" name="Freeform 106">
                <a:extLst>
                  <a:ext uri="{FF2B5EF4-FFF2-40B4-BE49-F238E27FC236}">
                    <a16:creationId xmlns:a16="http://schemas.microsoft.com/office/drawing/2014/main" id="{341483FD-B087-48CA-BFBE-FAE266C576A4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5" name="Freeform 107">
                <a:extLst>
                  <a:ext uri="{FF2B5EF4-FFF2-40B4-BE49-F238E27FC236}">
                    <a16:creationId xmlns:a16="http://schemas.microsoft.com/office/drawing/2014/main" id="{DA22CCBB-26D9-461F-A090-174B463CD6CE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6" name="Freeform 108">
                <a:extLst>
                  <a:ext uri="{FF2B5EF4-FFF2-40B4-BE49-F238E27FC236}">
                    <a16:creationId xmlns:a16="http://schemas.microsoft.com/office/drawing/2014/main" id="{C5664B39-A92B-4117-999D-B7CF8786766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7" name="Freeform 109">
                <a:extLst>
                  <a:ext uri="{FF2B5EF4-FFF2-40B4-BE49-F238E27FC236}">
                    <a16:creationId xmlns:a16="http://schemas.microsoft.com/office/drawing/2014/main" id="{F3A60D98-2091-4672-9CC7-B32CAF8E11D4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8" name="Freeform 110">
                <a:extLst>
                  <a:ext uri="{FF2B5EF4-FFF2-40B4-BE49-F238E27FC236}">
                    <a16:creationId xmlns:a16="http://schemas.microsoft.com/office/drawing/2014/main" id="{E7916587-129E-4D55-8A28-3991C3BA4966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9" name="Freeform 111">
                <a:extLst>
                  <a:ext uri="{FF2B5EF4-FFF2-40B4-BE49-F238E27FC236}">
                    <a16:creationId xmlns:a16="http://schemas.microsoft.com/office/drawing/2014/main" id="{701D2A95-C1AC-47EE-B825-8017959FDFE4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0" name="Freeform 112">
                <a:extLst>
                  <a:ext uri="{FF2B5EF4-FFF2-40B4-BE49-F238E27FC236}">
                    <a16:creationId xmlns:a16="http://schemas.microsoft.com/office/drawing/2014/main" id="{CB06AB8B-5598-4388-AECA-EEEDB0679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1" name="Freeform 113">
                <a:extLst>
                  <a:ext uri="{FF2B5EF4-FFF2-40B4-BE49-F238E27FC236}">
                    <a16:creationId xmlns:a16="http://schemas.microsoft.com/office/drawing/2014/main" id="{607300AD-0255-47C4-AE9A-883F2117B014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2" name="Freeform 114">
                <a:extLst>
                  <a:ext uri="{FF2B5EF4-FFF2-40B4-BE49-F238E27FC236}">
                    <a16:creationId xmlns:a16="http://schemas.microsoft.com/office/drawing/2014/main" id="{18BE7E17-1482-485F-96D8-A9D297795A1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3" name="Freeform 115">
                <a:extLst>
                  <a:ext uri="{FF2B5EF4-FFF2-40B4-BE49-F238E27FC236}">
                    <a16:creationId xmlns:a16="http://schemas.microsoft.com/office/drawing/2014/main" id="{D9C4987D-3C0D-49CD-9347-EABDDBFBDC60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4" name="Freeform 116">
                <a:extLst>
                  <a:ext uri="{FF2B5EF4-FFF2-40B4-BE49-F238E27FC236}">
                    <a16:creationId xmlns:a16="http://schemas.microsoft.com/office/drawing/2014/main" id="{7D951658-BFAA-4741-A835-33896CD04BF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5" name="Freeform 117">
                <a:extLst>
                  <a:ext uri="{FF2B5EF4-FFF2-40B4-BE49-F238E27FC236}">
                    <a16:creationId xmlns:a16="http://schemas.microsoft.com/office/drawing/2014/main" id="{8B152340-4263-4E1C-AAF4-1C1BAFA7BB5F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6" name="Freeform 118">
                <a:extLst>
                  <a:ext uri="{FF2B5EF4-FFF2-40B4-BE49-F238E27FC236}">
                    <a16:creationId xmlns:a16="http://schemas.microsoft.com/office/drawing/2014/main" id="{FA791C4F-7D88-4A65-969F-BF34DC6C5C18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7" name="Freeform 119">
                <a:extLst>
                  <a:ext uri="{FF2B5EF4-FFF2-40B4-BE49-F238E27FC236}">
                    <a16:creationId xmlns:a16="http://schemas.microsoft.com/office/drawing/2014/main" id="{62D5BEB2-C981-471A-9717-90305DFD7C5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8" name="Freeform 120">
                <a:extLst>
                  <a:ext uri="{FF2B5EF4-FFF2-40B4-BE49-F238E27FC236}">
                    <a16:creationId xmlns:a16="http://schemas.microsoft.com/office/drawing/2014/main" id="{3DD9A3A5-70CC-46AE-A623-307F19217992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9" name="Freeform 121">
                <a:extLst>
                  <a:ext uri="{FF2B5EF4-FFF2-40B4-BE49-F238E27FC236}">
                    <a16:creationId xmlns:a16="http://schemas.microsoft.com/office/drawing/2014/main" id="{000C5B28-CD7C-4944-8596-873DB71D4E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0" name="Freeform 122">
                <a:extLst>
                  <a:ext uri="{FF2B5EF4-FFF2-40B4-BE49-F238E27FC236}">
                    <a16:creationId xmlns:a16="http://schemas.microsoft.com/office/drawing/2014/main" id="{685D673B-1272-4F23-87D5-12E7CF7C77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1" name="Freeform 123">
                <a:extLst>
                  <a:ext uri="{FF2B5EF4-FFF2-40B4-BE49-F238E27FC236}">
                    <a16:creationId xmlns:a16="http://schemas.microsoft.com/office/drawing/2014/main" id="{81897D28-6A93-4C1D-B95D-973BFB71AA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2" name="Freeform 124">
                <a:extLst>
                  <a:ext uri="{FF2B5EF4-FFF2-40B4-BE49-F238E27FC236}">
                    <a16:creationId xmlns:a16="http://schemas.microsoft.com/office/drawing/2014/main" id="{6DB00E8C-EC45-46FB-A469-680A0B60D37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3" name="Freeform 125">
                <a:extLst>
                  <a:ext uri="{FF2B5EF4-FFF2-40B4-BE49-F238E27FC236}">
                    <a16:creationId xmlns:a16="http://schemas.microsoft.com/office/drawing/2014/main" id="{5155D2F5-C7A0-4E40-9679-E05B83317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6" name="1347">
              <a:extLst>
                <a:ext uri="{FF2B5EF4-FFF2-40B4-BE49-F238E27FC236}">
                  <a16:creationId xmlns:a16="http://schemas.microsoft.com/office/drawing/2014/main" id="{F127B838-C61D-4DAB-9A75-A7BAA084FD92}"/>
                </a:ext>
              </a:extLst>
            </p:cNvPr>
            <p:cNvGrpSpPr/>
            <p:nvPr/>
          </p:nvGrpSpPr>
          <p:grpSpPr bwMode="auto">
            <a:xfrm>
              <a:off x="10786336" y="337656"/>
              <a:ext cx="1036955" cy="1022350"/>
              <a:chOff x="678701" y="1276352"/>
              <a:chExt cx="745143" cy="734136"/>
            </a:xfrm>
          </p:grpSpPr>
          <p:sp>
            <p:nvSpPr>
              <p:cNvPr id="832" name="Freeform 70">
                <a:extLst>
                  <a:ext uri="{FF2B5EF4-FFF2-40B4-BE49-F238E27FC236}">
                    <a16:creationId xmlns:a16="http://schemas.microsoft.com/office/drawing/2014/main" id="{7ED24D41-AB11-400D-8BF0-581E443486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3" name="Freeform 71">
                <a:extLst>
                  <a:ext uri="{FF2B5EF4-FFF2-40B4-BE49-F238E27FC236}">
                    <a16:creationId xmlns:a16="http://schemas.microsoft.com/office/drawing/2014/main" id="{2247758C-5948-4A5E-BC0B-8DA2D909F452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4" name="Freeform 72">
                <a:extLst>
                  <a:ext uri="{FF2B5EF4-FFF2-40B4-BE49-F238E27FC236}">
                    <a16:creationId xmlns:a16="http://schemas.microsoft.com/office/drawing/2014/main" id="{A0EFDB0B-9B84-4987-9136-4E19F66E5E90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5" name="Freeform 73">
                <a:extLst>
                  <a:ext uri="{FF2B5EF4-FFF2-40B4-BE49-F238E27FC236}">
                    <a16:creationId xmlns:a16="http://schemas.microsoft.com/office/drawing/2014/main" id="{910AAA59-133F-4C42-8106-B00DAE16DCC4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6" name="Freeform 74">
                <a:extLst>
                  <a:ext uri="{FF2B5EF4-FFF2-40B4-BE49-F238E27FC236}">
                    <a16:creationId xmlns:a16="http://schemas.microsoft.com/office/drawing/2014/main" id="{1217D863-4511-465D-AC4F-33ECC051A1C1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7" name="Freeform 75">
                <a:extLst>
                  <a:ext uri="{FF2B5EF4-FFF2-40B4-BE49-F238E27FC236}">
                    <a16:creationId xmlns:a16="http://schemas.microsoft.com/office/drawing/2014/main" id="{90AA7E9F-D808-41F7-BEB4-DCD6B1F74F6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8" name="Freeform 76">
                <a:extLst>
                  <a:ext uri="{FF2B5EF4-FFF2-40B4-BE49-F238E27FC236}">
                    <a16:creationId xmlns:a16="http://schemas.microsoft.com/office/drawing/2014/main" id="{7C034214-61F4-4BFA-85B9-52AFC2F9EB00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9" name="Freeform 77">
                <a:extLst>
                  <a:ext uri="{FF2B5EF4-FFF2-40B4-BE49-F238E27FC236}">
                    <a16:creationId xmlns:a16="http://schemas.microsoft.com/office/drawing/2014/main" id="{93BB63D2-EE30-440F-9629-95E5F6D0E4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0" name="Freeform 78">
                <a:extLst>
                  <a:ext uri="{FF2B5EF4-FFF2-40B4-BE49-F238E27FC236}">
                    <a16:creationId xmlns:a16="http://schemas.microsoft.com/office/drawing/2014/main" id="{2069024F-2258-4B3F-B149-992B591F214D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1" name="Freeform 79">
                <a:extLst>
                  <a:ext uri="{FF2B5EF4-FFF2-40B4-BE49-F238E27FC236}">
                    <a16:creationId xmlns:a16="http://schemas.microsoft.com/office/drawing/2014/main" id="{C9A9BC3D-A145-407F-A9C9-89B9492CB263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2" name="Freeform 80">
                <a:extLst>
                  <a:ext uri="{FF2B5EF4-FFF2-40B4-BE49-F238E27FC236}">
                    <a16:creationId xmlns:a16="http://schemas.microsoft.com/office/drawing/2014/main" id="{59632A64-A612-431F-95C7-10B96908CA55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3" name="Freeform 81">
                <a:extLst>
                  <a:ext uri="{FF2B5EF4-FFF2-40B4-BE49-F238E27FC236}">
                    <a16:creationId xmlns:a16="http://schemas.microsoft.com/office/drawing/2014/main" id="{D2088006-4480-4056-B306-FB07ADEE4800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4" name="Freeform 82">
                <a:extLst>
                  <a:ext uri="{FF2B5EF4-FFF2-40B4-BE49-F238E27FC236}">
                    <a16:creationId xmlns:a16="http://schemas.microsoft.com/office/drawing/2014/main" id="{2CF1CCC4-3DD4-4B09-B042-68ABBD0E4F18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5" name="Freeform 83">
                <a:extLst>
                  <a:ext uri="{FF2B5EF4-FFF2-40B4-BE49-F238E27FC236}">
                    <a16:creationId xmlns:a16="http://schemas.microsoft.com/office/drawing/2014/main" id="{473F65A6-90ED-493E-8EF4-0F1DE71F30E9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6" name="Freeform 84">
                <a:extLst>
                  <a:ext uri="{FF2B5EF4-FFF2-40B4-BE49-F238E27FC236}">
                    <a16:creationId xmlns:a16="http://schemas.microsoft.com/office/drawing/2014/main" id="{7A966357-D575-48D2-BEAE-0009C0E328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7" name="Freeform 85">
                <a:extLst>
                  <a:ext uri="{FF2B5EF4-FFF2-40B4-BE49-F238E27FC236}">
                    <a16:creationId xmlns:a16="http://schemas.microsoft.com/office/drawing/2014/main" id="{0B730C5E-1774-4473-83C5-894A36C393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8" name="Freeform 86">
                <a:extLst>
                  <a:ext uri="{FF2B5EF4-FFF2-40B4-BE49-F238E27FC236}">
                    <a16:creationId xmlns:a16="http://schemas.microsoft.com/office/drawing/2014/main" id="{FDFF0FB2-CE74-4B90-B49E-2499A35C1EAD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9" name="Freeform 87">
                <a:extLst>
                  <a:ext uri="{FF2B5EF4-FFF2-40B4-BE49-F238E27FC236}">
                    <a16:creationId xmlns:a16="http://schemas.microsoft.com/office/drawing/2014/main" id="{4BBB9D51-F6A0-4412-A9DC-498FCD6EFDD0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0" name="Freeform 88">
                <a:extLst>
                  <a:ext uri="{FF2B5EF4-FFF2-40B4-BE49-F238E27FC236}">
                    <a16:creationId xmlns:a16="http://schemas.microsoft.com/office/drawing/2014/main" id="{38CF802B-7BFA-4214-8796-CA982CDC8D89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1" name="Freeform 89">
                <a:extLst>
                  <a:ext uri="{FF2B5EF4-FFF2-40B4-BE49-F238E27FC236}">
                    <a16:creationId xmlns:a16="http://schemas.microsoft.com/office/drawing/2014/main" id="{57A05916-E789-41E1-9706-0E8F52FFAFA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2" name="Freeform 90">
                <a:extLst>
                  <a:ext uri="{FF2B5EF4-FFF2-40B4-BE49-F238E27FC236}">
                    <a16:creationId xmlns:a16="http://schemas.microsoft.com/office/drawing/2014/main" id="{30A950F5-EF1A-4B7F-BE0E-7C079791223D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3" name="Freeform 91">
                <a:extLst>
                  <a:ext uri="{FF2B5EF4-FFF2-40B4-BE49-F238E27FC236}">
                    <a16:creationId xmlns:a16="http://schemas.microsoft.com/office/drawing/2014/main" id="{DB611A2A-8902-4968-8FF5-96BE2CB639EC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4" name="Freeform 92">
                <a:extLst>
                  <a:ext uri="{FF2B5EF4-FFF2-40B4-BE49-F238E27FC236}">
                    <a16:creationId xmlns:a16="http://schemas.microsoft.com/office/drawing/2014/main" id="{97170E99-EB44-46A2-A1ED-92CEB3F9FA4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5" name="Freeform 93">
                <a:extLst>
                  <a:ext uri="{FF2B5EF4-FFF2-40B4-BE49-F238E27FC236}">
                    <a16:creationId xmlns:a16="http://schemas.microsoft.com/office/drawing/2014/main" id="{BF754280-CFE6-4B28-925B-A668F9FAE5E8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6" name="Freeform 94">
                <a:extLst>
                  <a:ext uri="{FF2B5EF4-FFF2-40B4-BE49-F238E27FC236}">
                    <a16:creationId xmlns:a16="http://schemas.microsoft.com/office/drawing/2014/main" id="{2B803A89-51E4-49CB-9AC6-BD94CA02DF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7" name="Freeform 95">
                <a:extLst>
                  <a:ext uri="{FF2B5EF4-FFF2-40B4-BE49-F238E27FC236}">
                    <a16:creationId xmlns:a16="http://schemas.microsoft.com/office/drawing/2014/main" id="{C1C8686C-0B14-40D6-9BCB-FA38076C9159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8" name="Freeform 96">
                <a:extLst>
                  <a:ext uri="{FF2B5EF4-FFF2-40B4-BE49-F238E27FC236}">
                    <a16:creationId xmlns:a16="http://schemas.microsoft.com/office/drawing/2014/main" id="{25ADDFBA-6C8A-4940-B22C-2DBA8C6108CE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9" name="Freeform 97">
                <a:extLst>
                  <a:ext uri="{FF2B5EF4-FFF2-40B4-BE49-F238E27FC236}">
                    <a16:creationId xmlns:a16="http://schemas.microsoft.com/office/drawing/2014/main" id="{CADADC74-DCE0-4C13-A75B-E9501D4C76E6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0" name="Freeform 98">
                <a:extLst>
                  <a:ext uri="{FF2B5EF4-FFF2-40B4-BE49-F238E27FC236}">
                    <a16:creationId xmlns:a16="http://schemas.microsoft.com/office/drawing/2014/main" id="{249A893F-61CF-4EE3-AC1A-D26205F3CBD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1" name="Freeform 99">
                <a:extLst>
                  <a:ext uri="{FF2B5EF4-FFF2-40B4-BE49-F238E27FC236}">
                    <a16:creationId xmlns:a16="http://schemas.microsoft.com/office/drawing/2014/main" id="{9E746D4F-ABF5-4416-9E84-B8C119DC9D6E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2" name="Freeform 100">
                <a:extLst>
                  <a:ext uri="{FF2B5EF4-FFF2-40B4-BE49-F238E27FC236}">
                    <a16:creationId xmlns:a16="http://schemas.microsoft.com/office/drawing/2014/main" id="{21276392-2F1B-46DD-9EC0-3C2201E48497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3" name="Freeform 101">
                <a:extLst>
                  <a:ext uri="{FF2B5EF4-FFF2-40B4-BE49-F238E27FC236}">
                    <a16:creationId xmlns:a16="http://schemas.microsoft.com/office/drawing/2014/main" id="{5FADB51C-B291-4AE4-AD15-B2E01D2802A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4" name="Freeform 102">
                <a:extLst>
                  <a:ext uri="{FF2B5EF4-FFF2-40B4-BE49-F238E27FC236}">
                    <a16:creationId xmlns:a16="http://schemas.microsoft.com/office/drawing/2014/main" id="{2BBC4E7F-436B-4B65-9F84-EF371C697CD4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5" name="Freeform 103">
                <a:extLst>
                  <a:ext uri="{FF2B5EF4-FFF2-40B4-BE49-F238E27FC236}">
                    <a16:creationId xmlns:a16="http://schemas.microsoft.com/office/drawing/2014/main" id="{122AC0E2-978E-40D7-931F-0236F2BC50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6" name="Freeform 104">
                <a:extLst>
                  <a:ext uri="{FF2B5EF4-FFF2-40B4-BE49-F238E27FC236}">
                    <a16:creationId xmlns:a16="http://schemas.microsoft.com/office/drawing/2014/main" id="{15FAE565-F5A6-456C-B326-2518685EA542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7" name="Freeform 105">
                <a:extLst>
                  <a:ext uri="{FF2B5EF4-FFF2-40B4-BE49-F238E27FC236}">
                    <a16:creationId xmlns:a16="http://schemas.microsoft.com/office/drawing/2014/main" id="{E4EC1971-7C3D-4868-BD6C-948ED1A9E5AA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8" name="Freeform 106">
                <a:extLst>
                  <a:ext uri="{FF2B5EF4-FFF2-40B4-BE49-F238E27FC236}">
                    <a16:creationId xmlns:a16="http://schemas.microsoft.com/office/drawing/2014/main" id="{F2D00A0A-DF0C-43FB-B71B-33FE98EF89C6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9" name="Freeform 107">
                <a:extLst>
                  <a:ext uri="{FF2B5EF4-FFF2-40B4-BE49-F238E27FC236}">
                    <a16:creationId xmlns:a16="http://schemas.microsoft.com/office/drawing/2014/main" id="{3AAF976C-F0D7-4676-B5D5-F588C60D41E9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0" name="Freeform 108">
                <a:extLst>
                  <a:ext uri="{FF2B5EF4-FFF2-40B4-BE49-F238E27FC236}">
                    <a16:creationId xmlns:a16="http://schemas.microsoft.com/office/drawing/2014/main" id="{EDA2D898-921C-4369-B461-CDF75020625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1" name="Freeform 109">
                <a:extLst>
                  <a:ext uri="{FF2B5EF4-FFF2-40B4-BE49-F238E27FC236}">
                    <a16:creationId xmlns:a16="http://schemas.microsoft.com/office/drawing/2014/main" id="{DEDD7F70-792E-44BC-9435-AEB3806D8ECC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2" name="Freeform 110">
                <a:extLst>
                  <a:ext uri="{FF2B5EF4-FFF2-40B4-BE49-F238E27FC236}">
                    <a16:creationId xmlns:a16="http://schemas.microsoft.com/office/drawing/2014/main" id="{0C71DDBB-87C2-425F-9308-1801DD7B89A5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3" name="Freeform 111">
                <a:extLst>
                  <a:ext uri="{FF2B5EF4-FFF2-40B4-BE49-F238E27FC236}">
                    <a16:creationId xmlns:a16="http://schemas.microsoft.com/office/drawing/2014/main" id="{6A978CF2-E9B5-4083-94B6-D68CA76028D2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4" name="Freeform 112">
                <a:extLst>
                  <a:ext uri="{FF2B5EF4-FFF2-40B4-BE49-F238E27FC236}">
                    <a16:creationId xmlns:a16="http://schemas.microsoft.com/office/drawing/2014/main" id="{879058A4-D623-4E0B-8D85-24E75E196E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5" name="Freeform 113">
                <a:extLst>
                  <a:ext uri="{FF2B5EF4-FFF2-40B4-BE49-F238E27FC236}">
                    <a16:creationId xmlns:a16="http://schemas.microsoft.com/office/drawing/2014/main" id="{E08683D4-F89F-43B7-8BBE-8FCC6EF0EF3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6" name="Freeform 114">
                <a:extLst>
                  <a:ext uri="{FF2B5EF4-FFF2-40B4-BE49-F238E27FC236}">
                    <a16:creationId xmlns:a16="http://schemas.microsoft.com/office/drawing/2014/main" id="{9409B632-C433-4353-96A7-463FC444AE8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7" name="Freeform 115">
                <a:extLst>
                  <a:ext uri="{FF2B5EF4-FFF2-40B4-BE49-F238E27FC236}">
                    <a16:creationId xmlns:a16="http://schemas.microsoft.com/office/drawing/2014/main" id="{1250F30B-B10A-45C1-8B79-5981D58D8741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8" name="Freeform 116">
                <a:extLst>
                  <a:ext uri="{FF2B5EF4-FFF2-40B4-BE49-F238E27FC236}">
                    <a16:creationId xmlns:a16="http://schemas.microsoft.com/office/drawing/2014/main" id="{4D597C0B-56A3-4576-9980-FF796989F991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9" name="Freeform 117">
                <a:extLst>
                  <a:ext uri="{FF2B5EF4-FFF2-40B4-BE49-F238E27FC236}">
                    <a16:creationId xmlns:a16="http://schemas.microsoft.com/office/drawing/2014/main" id="{A7E40B21-1108-4123-85D0-54EE197FAA4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0" name="Freeform 118">
                <a:extLst>
                  <a:ext uri="{FF2B5EF4-FFF2-40B4-BE49-F238E27FC236}">
                    <a16:creationId xmlns:a16="http://schemas.microsoft.com/office/drawing/2014/main" id="{C33023CD-F27D-483E-81FD-978EFEBD20DE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1" name="Freeform 119">
                <a:extLst>
                  <a:ext uri="{FF2B5EF4-FFF2-40B4-BE49-F238E27FC236}">
                    <a16:creationId xmlns:a16="http://schemas.microsoft.com/office/drawing/2014/main" id="{026781EB-889C-44BF-BBEB-AC003FA0264B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2" name="Freeform 120">
                <a:extLst>
                  <a:ext uri="{FF2B5EF4-FFF2-40B4-BE49-F238E27FC236}">
                    <a16:creationId xmlns:a16="http://schemas.microsoft.com/office/drawing/2014/main" id="{C33F60DD-594C-4586-9E1B-0051A577B686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3" name="Freeform 121">
                <a:extLst>
                  <a:ext uri="{FF2B5EF4-FFF2-40B4-BE49-F238E27FC236}">
                    <a16:creationId xmlns:a16="http://schemas.microsoft.com/office/drawing/2014/main" id="{C83769F1-46B6-4A07-9AED-A5CEFD0EC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4" name="Freeform 122">
                <a:extLst>
                  <a:ext uri="{FF2B5EF4-FFF2-40B4-BE49-F238E27FC236}">
                    <a16:creationId xmlns:a16="http://schemas.microsoft.com/office/drawing/2014/main" id="{90931BAB-C41B-4861-8BE7-8D52A8FC74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5" name="Freeform 123">
                <a:extLst>
                  <a:ext uri="{FF2B5EF4-FFF2-40B4-BE49-F238E27FC236}">
                    <a16:creationId xmlns:a16="http://schemas.microsoft.com/office/drawing/2014/main" id="{CAE309ED-EF89-4DD6-9EC9-BE6C43D07E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6" name="Freeform 124">
                <a:extLst>
                  <a:ext uri="{FF2B5EF4-FFF2-40B4-BE49-F238E27FC236}">
                    <a16:creationId xmlns:a16="http://schemas.microsoft.com/office/drawing/2014/main" id="{FBBACBAF-A69C-4810-B850-C6D6B5259B88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7" name="Freeform 125">
                <a:extLst>
                  <a:ext uri="{FF2B5EF4-FFF2-40B4-BE49-F238E27FC236}">
                    <a16:creationId xmlns:a16="http://schemas.microsoft.com/office/drawing/2014/main" id="{CD124FF2-5C0E-4BC5-A066-A182280D54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7" name="1404">
              <a:extLst>
                <a:ext uri="{FF2B5EF4-FFF2-40B4-BE49-F238E27FC236}">
                  <a16:creationId xmlns:a16="http://schemas.microsoft.com/office/drawing/2014/main" id="{481CAA2A-DEBB-42C1-B9CE-3047F7C3182A}"/>
                </a:ext>
              </a:extLst>
            </p:cNvPr>
            <p:cNvGrpSpPr/>
            <p:nvPr/>
          </p:nvGrpSpPr>
          <p:grpSpPr bwMode="auto">
            <a:xfrm>
              <a:off x="10748154" y="5081497"/>
              <a:ext cx="485775" cy="479425"/>
              <a:chOff x="678701" y="1276352"/>
              <a:chExt cx="745143" cy="734136"/>
            </a:xfrm>
          </p:grpSpPr>
          <p:sp>
            <p:nvSpPr>
              <p:cNvPr id="776" name="Freeform 70">
                <a:extLst>
                  <a:ext uri="{FF2B5EF4-FFF2-40B4-BE49-F238E27FC236}">
                    <a16:creationId xmlns:a16="http://schemas.microsoft.com/office/drawing/2014/main" id="{8B929C08-1BB4-49D4-8B4A-25A3D72F3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7" name="Freeform 71">
                <a:extLst>
                  <a:ext uri="{FF2B5EF4-FFF2-40B4-BE49-F238E27FC236}">
                    <a16:creationId xmlns:a16="http://schemas.microsoft.com/office/drawing/2014/main" id="{AE99C9DA-38C0-44DC-95FD-74857B9D4BC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8" name="Freeform 72">
                <a:extLst>
                  <a:ext uri="{FF2B5EF4-FFF2-40B4-BE49-F238E27FC236}">
                    <a16:creationId xmlns:a16="http://schemas.microsoft.com/office/drawing/2014/main" id="{B0C8520E-2AC2-4D87-8E0A-273D66ACA11F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9" name="Freeform 73">
                <a:extLst>
                  <a:ext uri="{FF2B5EF4-FFF2-40B4-BE49-F238E27FC236}">
                    <a16:creationId xmlns:a16="http://schemas.microsoft.com/office/drawing/2014/main" id="{05811B59-DC2D-4BC3-A3BF-C8CDADE493C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0" name="Freeform 74">
                <a:extLst>
                  <a:ext uri="{FF2B5EF4-FFF2-40B4-BE49-F238E27FC236}">
                    <a16:creationId xmlns:a16="http://schemas.microsoft.com/office/drawing/2014/main" id="{4383BE84-8764-4AB8-86EC-FC8ED9869D0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1" name="Freeform 75">
                <a:extLst>
                  <a:ext uri="{FF2B5EF4-FFF2-40B4-BE49-F238E27FC236}">
                    <a16:creationId xmlns:a16="http://schemas.microsoft.com/office/drawing/2014/main" id="{EB531C2E-B4A5-4D33-AF26-79626E041CE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2" name="Freeform 76">
                <a:extLst>
                  <a:ext uri="{FF2B5EF4-FFF2-40B4-BE49-F238E27FC236}">
                    <a16:creationId xmlns:a16="http://schemas.microsoft.com/office/drawing/2014/main" id="{A3A78B59-DBD4-4139-BD7E-43E1462B8D74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3" name="Freeform 77">
                <a:extLst>
                  <a:ext uri="{FF2B5EF4-FFF2-40B4-BE49-F238E27FC236}">
                    <a16:creationId xmlns:a16="http://schemas.microsoft.com/office/drawing/2014/main" id="{D661DF21-10D6-4D9A-9563-9B22049A87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4" name="Freeform 78">
                <a:extLst>
                  <a:ext uri="{FF2B5EF4-FFF2-40B4-BE49-F238E27FC236}">
                    <a16:creationId xmlns:a16="http://schemas.microsoft.com/office/drawing/2014/main" id="{6828FCE7-B37F-4014-87D2-84E366EF7B61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5" name="Freeform 79">
                <a:extLst>
                  <a:ext uri="{FF2B5EF4-FFF2-40B4-BE49-F238E27FC236}">
                    <a16:creationId xmlns:a16="http://schemas.microsoft.com/office/drawing/2014/main" id="{1A8372CD-DF10-4461-AD6A-E4282BCA2EC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6" name="Freeform 80">
                <a:extLst>
                  <a:ext uri="{FF2B5EF4-FFF2-40B4-BE49-F238E27FC236}">
                    <a16:creationId xmlns:a16="http://schemas.microsoft.com/office/drawing/2014/main" id="{EB26258C-EA76-4A1C-BF40-6DF9606C502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7" name="Freeform 81">
                <a:extLst>
                  <a:ext uri="{FF2B5EF4-FFF2-40B4-BE49-F238E27FC236}">
                    <a16:creationId xmlns:a16="http://schemas.microsoft.com/office/drawing/2014/main" id="{9C326861-57D6-4269-8F72-7BD9E5A42FDF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8" name="Freeform 82">
                <a:extLst>
                  <a:ext uri="{FF2B5EF4-FFF2-40B4-BE49-F238E27FC236}">
                    <a16:creationId xmlns:a16="http://schemas.microsoft.com/office/drawing/2014/main" id="{0963E355-D6FD-4289-B77C-5B1C6C8E1ADE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9" name="Freeform 83">
                <a:extLst>
                  <a:ext uri="{FF2B5EF4-FFF2-40B4-BE49-F238E27FC236}">
                    <a16:creationId xmlns:a16="http://schemas.microsoft.com/office/drawing/2014/main" id="{5672E501-8097-4F06-A077-305EA8AC700E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0" name="Freeform 84">
                <a:extLst>
                  <a:ext uri="{FF2B5EF4-FFF2-40B4-BE49-F238E27FC236}">
                    <a16:creationId xmlns:a16="http://schemas.microsoft.com/office/drawing/2014/main" id="{AF53F5E4-513C-4D66-9629-26407D39AE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1" name="Freeform 85">
                <a:extLst>
                  <a:ext uri="{FF2B5EF4-FFF2-40B4-BE49-F238E27FC236}">
                    <a16:creationId xmlns:a16="http://schemas.microsoft.com/office/drawing/2014/main" id="{0508F6D0-9156-4834-93E5-FEA3B8AB9C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2" name="Freeform 86">
                <a:extLst>
                  <a:ext uri="{FF2B5EF4-FFF2-40B4-BE49-F238E27FC236}">
                    <a16:creationId xmlns:a16="http://schemas.microsoft.com/office/drawing/2014/main" id="{20F86F2F-C0F7-41AA-A957-AD1F508AEF0A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3" name="Freeform 87">
                <a:extLst>
                  <a:ext uri="{FF2B5EF4-FFF2-40B4-BE49-F238E27FC236}">
                    <a16:creationId xmlns:a16="http://schemas.microsoft.com/office/drawing/2014/main" id="{DF78F8BB-E290-4EFE-8730-E4396DBC17FE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4" name="Freeform 88">
                <a:extLst>
                  <a:ext uri="{FF2B5EF4-FFF2-40B4-BE49-F238E27FC236}">
                    <a16:creationId xmlns:a16="http://schemas.microsoft.com/office/drawing/2014/main" id="{4CD7D65A-1D72-4031-B0CC-815F7E20F385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5" name="Freeform 89">
                <a:extLst>
                  <a:ext uri="{FF2B5EF4-FFF2-40B4-BE49-F238E27FC236}">
                    <a16:creationId xmlns:a16="http://schemas.microsoft.com/office/drawing/2014/main" id="{ACD8F070-F85A-452B-A196-6EE07B87601B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6" name="Freeform 90">
                <a:extLst>
                  <a:ext uri="{FF2B5EF4-FFF2-40B4-BE49-F238E27FC236}">
                    <a16:creationId xmlns:a16="http://schemas.microsoft.com/office/drawing/2014/main" id="{EA7238CB-E58B-4B2E-8F28-9E298A101D8A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7" name="Freeform 91">
                <a:extLst>
                  <a:ext uri="{FF2B5EF4-FFF2-40B4-BE49-F238E27FC236}">
                    <a16:creationId xmlns:a16="http://schemas.microsoft.com/office/drawing/2014/main" id="{ECDD1A3A-0C72-4381-AC7E-0616F68266A6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8" name="Freeform 92">
                <a:extLst>
                  <a:ext uri="{FF2B5EF4-FFF2-40B4-BE49-F238E27FC236}">
                    <a16:creationId xmlns:a16="http://schemas.microsoft.com/office/drawing/2014/main" id="{88EC077F-D1FE-4702-AE32-81941A337A8D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9" name="Freeform 93">
                <a:extLst>
                  <a:ext uri="{FF2B5EF4-FFF2-40B4-BE49-F238E27FC236}">
                    <a16:creationId xmlns:a16="http://schemas.microsoft.com/office/drawing/2014/main" id="{9DB9BA47-E148-4076-BADE-126FE6942CBE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0" name="Freeform 94">
                <a:extLst>
                  <a:ext uri="{FF2B5EF4-FFF2-40B4-BE49-F238E27FC236}">
                    <a16:creationId xmlns:a16="http://schemas.microsoft.com/office/drawing/2014/main" id="{262BA9EF-A815-4609-AD77-E333481CBD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1" name="Freeform 95">
                <a:extLst>
                  <a:ext uri="{FF2B5EF4-FFF2-40B4-BE49-F238E27FC236}">
                    <a16:creationId xmlns:a16="http://schemas.microsoft.com/office/drawing/2014/main" id="{79ED18D5-6F1E-450D-901F-05B541015563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2" name="Freeform 96">
                <a:extLst>
                  <a:ext uri="{FF2B5EF4-FFF2-40B4-BE49-F238E27FC236}">
                    <a16:creationId xmlns:a16="http://schemas.microsoft.com/office/drawing/2014/main" id="{986910FD-7CFC-452D-89CF-2200557AF666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3" name="Freeform 97">
                <a:extLst>
                  <a:ext uri="{FF2B5EF4-FFF2-40B4-BE49-F238E27FC236}">
                    <a16:creationId xmlns:a16="http://schemas.microsoft.com/office/drawing/2014/main" id="{4E40E120-23E7-407C-805D-E4CD80BA0E71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4" name="Freeform 98">
                <a:extLst>
                  <a:ext uri="{FF2B5EF4-FFF2-40B4-BE49-F238E27FC236}">
                    <a16:creationId xmlns:a16="http://schemas.microsoft.com/office/drawing/2014/main" id="{493B2D8B-38FA-4868-BF77-D161CD40124D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5" name="Freeform 99">
                <a:extLst>
                  <a:ext uri="{FF2B5EF4-FFF2-40B4-BE49-F238E27FC236}">
                    <a16:creationId xmlns:a16="http://schemas.microsoft.com/office/drawing/2014/main" id="{15C81222-80F0-440C-97C1-4479BBE1C14B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6" name="Freeform 100">
                <a:extLst>
                  <a:ext uri="{FF2B5EF4-FFF2-40B4-BE49-F238E27FC236}">
                    <a16:creationId xmlns:a16="http://schemas.microsoft.com/office/drawing/2014/main" id="{183D0860-8442-47B4-9189-46805E187847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7" name="Freeform 101">
                <a:extLst>
                  <a:ext uri="{FF2B5EF4-FFF2-40B4-BE49-F238E27FC236}">
                    <a16:creationId xmlns:a16="http://schemas.microsoft.com/office/drawing/2014/main" id="{2E8A9682-115D-4321-9E12-BDDC923D5AE2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8" name="Freeform 102">
                <a:extLst>
                  <a:ext uri="{FF2B5EF4-FFF2-40B4-BE49-F238E27FC236}">
                    <a16:creationId xmlns:a16="http://schemas.microsoft.com/office/drawing/2014/main" id="{A42817FC-598E-4E7F-B8A9-B047822D0E51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9" name="Freeform 103">
                <a:extLst>
                  <a:ext uri="{FF2B5EF4-FFF2-40B4-BE49-F238E27FC236}">
                    <a16:creationId xmlns:a16="http://schemas.microsoft.com/office/drawing/2014/main" id="{08675941-20D5-4BF9-B9CF-8A0E997B8C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0" name="Freeform 104">
                <a:extLst>
                  <a:ext uri="{FF2B5EF4-FFF2-40B4-BE49-F238E27FC236}">
                    <a16:creationId xmlns:a16="http://schemas.microsoft.com/office/drawing/2014/main" id="{7E1926CA-C6F2-4B1C-A34C-C39A7F998B33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1" name="Freeform 105">
                <a:extLst>
                  <a:ext uri="{FF2B5EF4-FFF2-40B4-BE49-F238E27FC236}">
                    <a16:creationId xmlns:a16="http://schemas.microsoft.com/office/drawing/2014/main" id="{D1D1A061-7C7E-47BB-AFF3-61218D55AADF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2" name="Freeform 106">
                <a:extLst>
                  <a:ext uri="{FF2B5EF4-FFF2-40B4-BE49-F238E27FC236}">
                    <a16:creationId xmlns:a16="http://schemas.microsoft.com/office/drawing/2014/main" id="{DE0AABEC-8E55-4E67-B435-F88D3948EE4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3" name="Freeform 107">
                <a:extLst>
                  <a:ext uri="{FF2B5EF4-FFF2-40B4-BE49-F238E27FC236}">
                    <a16:creationId xmlns:a16="http://schemas.microsoft.com/office/drawing/2014/main" id="{E6F89BDC-709E-4757-8C9C-E26BDB829F76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4" name="Freeform 108">
                <a:extLst>
                  <a:ext uri="{FF2B5EF4-FFF2-40B4-BE49-F238E27FC236}">
                    <a16:creationId xmlns:a16="http://schemas.microsoft.com/office/drawing/2014/main" id="{518779AB-B3E1-4BC9-A4BC-178DA7AE6022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5" name="Freeform 109">
                <a:extLst>
                  <a:ext uri="{FF2B5EF4-FFF2-40B4-BE49-F238E27FC236}">
                    <a16:creationId xmlns:a16="http://schemas.microsoft.com/office/drawing/2014/main" id="{BA1AB461-1B41-4688-8C12-279FFEDA223B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6" name="Freeform 110">
                <a:extLst>
                  <a:ext uri="{FF2B5EF4-FFF2-40B4-BE49-F238E27FC236}">
                    <a16:creationId xmlns:a16="http://schemas.microsoft.com/office/drawing/2014/main" id="{CF1A14A0-E013-4C1E-913E-1A84D4AACFCD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7" name="Freeform 111">
                <a:extLst>
                  <a:ext uri="{FF2B5EF4-FFF2-40B4-BE49-F238E27FC236}">
                    <a16:creationId xmlns:a16="http://schemas.microsoft.com/office/drawing/2014/main" id="{B4B58943-B324-4B49-86A0-02CCF7EBA344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8" name="Freeform 112">
                <a:extLst>
                  <a:ext uri="{FF2B5EF4-FFF2-40B4-BE49-F238E27FC236}">
                    <a16:creationId xmlns:a16="http://schemas.microsoft.com/office/drawing/2014/main" id="{4E37E8AD-5AF6-4788-A490-2AEEACCE8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9" name="Freeform 113">
                <a:extLst>
                  <a:ext uri="{FF2B5EF4-FFF2-40B4-BE49-F238E27FC236}">
                    <a16:creationId xmlns:a16="http://schemas.microsoft.com/office/drawing/2014/main" id="{0761B4EB-CF85-41D4-8E9C-8A63E7BC5842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0" name="Freeform 114">
                <a:extLst>
                  <a:ext uri="{FF2B5EF4-FFF2-40B4-BE49-F238E27FC236}">
                    <a16:creationId xmlns:a16="http://schemas.microsoft.com/office/drawing/2014/main" id="{4712A149-8776-4DF1-BA93-1CC0DAABE192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1" name="Freeform 115">
                <a:extLst>
                  <a:ext uri="{FF2B5EF4-FFF2-40B4-BE49-F238E27FC236}">
                    <a16:creationId xmlns:a16="http://schemas.microsoft.com/office/drawing/2014/main" id="{28C83F32-74CA-4310-A72A-549B63544771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2" name="Freeform 116">
                <a:extLst>
                  <a:ext uri="{FF2B5EF4-FFF2-40B4-BE49-F238E27FC236}">
                    <a16:creationId xmlns:a16="http://schemas.microsoft.com/office/drawing/2014/main" id="{56AB92C8-2D16-46F4-9FD5-C2F75CC4A60D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3" name="Freeform 117">
                <a:extLst>
                  <a:ext uri="{FF2B5EF4-FFF2-40B4-BE49-F238E27FC236}">
                    <a16:creationId xmlns:a16="http://schemas.microsoft.com/office/drawing/2014/main" id="{B8CEC868-DA42-45D2-AE87-0E0B3650606C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4" name="Freeform 118">
                <a:extLst>
                  <a:ext uri="{FF2B5EF4-FFF2-40B4-BE49-F238E27FC236}">
                    <a16:creationId xmlns:a16="http://schemas.microsoft.com/office/drawing/2014/main" id="{44D3B769-F0E6-483C-B115-B0075F8370D2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5" name="Freeform 119">
                <a:extLst>
                  <a:ext uri="{FF2B5EF4-FFF2-40B4-BE49-F238E27FC236}">
                    <a16:creationId xmlns:a16="http://schemas.microsoft.com/office/drawing/2014/main" id="{A4F69BA7-F01F-4AD6-ACBD-0A1C47168345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6" name="Freeform 120">
                <a:extLst>
                  <a:ext uri="{FF2B5EF4-FFF2-40B4-BE49-F238E27FC236}">
                    <a16:creationId xmlns:a16="http://schemas.microsoft.com/office/drawing/2014/main" id="{9BAFE343-6389-4D48-BACA-B00FE1BD2CBA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7" name="Freeform 121">
                <a:extLst>
                  <a:ext uri="{FF2B5EF4-FFF2-40B4-BE49-F238E27FC236}">
                    <a16:creationId xmlns:a16="http://schemas.microsoft.com/office/drawing/2014/main" id="{0BAA492F-8DFD-4D22-BE46-D934A77A8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8" name="Freeform 122">
                <a:extLst>
                  <a:ext uri="{FF2B5EF4-FFF2-40B4-BE49-F238E27FC236}">
                    <a16:creationId xmlns:a16="http://schemas.microsoft.com/office/drawing/2014/main" id="{CEEA4526-4625-4CB6-A9E7-5B9C8E7823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9" name="Freeform 123">
                <a:extLst>
                  <a:ext uri="{FF2B5EF4-FFF2-40B4-BE49-F238E27FC236}">
                    <a16:creationId xmlns:a16="http://schemas.microsoft.com/office/drawing/2014/main" id="{0E648C9B-46DA-40B1-99AC-481058962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0" name="Freeform 124">
                <a:extLst>
                  <a:ext uri="{FF2B5EF4-FFF2-40B4-BE49-F238E27FC236}">
                    <a16:creationId xmlns:a16="http://schemas.microsoft.com/office/drawing/2014/main" id="{C8D695E8-361D-48CB-AC12-C6062FF3C576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1" name="Freeform 125">
                <a:extLst>
                  <a:ext uri="{FF2B5EF4-FFF2-40B4-BE49-F238E27FC236}">
                    <a16:creationId xmlns:a16="http://schemas.microsoft.com/office/drawing/2014/main" id="{FFAC71FD-21A5-4CCB-9452-A2C3EA4DF6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8" name="1461">
              <a:extLst>
                <a:ext uri="{FF2B5EF4-FFF2-40B4-BE49-F238E27FC236}">
                  <a16:creationId xmlns:a16="http://schemas.microsoft.com/office/drawing/2014/main" id="{46CB68FC-EECE-49F1-8786-0FB7A790B8F3}"/>
                </a:ext>
              </a:extLst>
            </p:cNvPr>
            <p:cNvGrpSpPr/>
            <p:nvPr/>
          </p:nvGrpSpPr>
          <p:grpSpPr bwMode="auto">
            <a:xfrm>
              <a:off x="4038600" y="611700"/>
              <a:ext cx="485775" cy="478155"/>
              <a:chOff x="678701" y="1276352"/>
              <a:chExt cx="745143" cy="734136"/>
            </a:xfrm>
          </p:grpSpPr>
          <p:sp>
            <p:nvSpPr>
              <p:cNvPr id="720" name="Freeform 70">
                <a:extLst>
                  <a:ext uri="{FF2B5EF4-FFF2-40B4-BE49-F238E27FC236}">
                    <a16:creationId xmlns:a16="http://schemas.microsoft.com/office/drawing/2014/main" id="{E9AD8222-B3E8-4548-995A-20A8301753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1" name="Freeform 71">
                <a:extLst>
                  <a:ext uri="{FF2B5EF4-FFF2-40B4-BE49-F238E27FC236}">
                    <a16:creationId xmlns:a16="http://schemas.microsoft.com/office/drawing/2014/main" id="{83AB9A1E-681E-416D-8A01-F01F0A2643A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2" name="Freeform 72">
                <a:extLst>
                  <a:ext uri="{FF2B5EF4-FFF2-40B4-BE49-F238E27FC236}">
                    <a16:creationId xmlns:a16="http://schemas.microsoft.com/office/drawing/2014/main" id="{B2228338-2E7F-4373-AFA6-1762E15E83C7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3" name="Freeform 73">
                <a:extLst>
                  <a:ext uri="{FF2B5EF4-FFF2-40B4-BE49-F238E27FC236}">
                    <a16:creationId xmlns:a16="http://schemas.microsoft.com/office/drawing/2014/main" id="{255A0394-F8E2-4BD9-9F0D-4EEC44AB3875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4" name="Freeform 74">
                <a:extLst>
                  <a:ext uri="{FF2B5EF4-FFF2-40B4-BE49-F238E27FC236}">
                    <a16:creationId xmlns:a16="http://schemas.microsoft.com/office/drawing/2014/main" id="{D97B964D-C5EA-4457-9363-2F84D6E9AE1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5" name="Freeform 75">
                <a:extLst>
                  <a:ext uri="{FF2B5EF4-FFF2-40B4-BE49-F238E27FC236}">
                    <a16:creationId xmlns:a16="http://schemas.microsoft.com/office/drawing/2014/main" id="{D72220B5-E82A-4A71-863C-614D591C7256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6" name="Freeform 76">
                <a:extLst>
                  <a:ext uri="{FF2B5EF4-FFF2-40B4-BE49-F238E27FC236}">
                    <a16:creationId xmlns:a16="http://schemas.microsoft.com/office/drawing/2014/main" id="{038ABF36-8D38-4989-8051-7B1D85C0E73C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7" name="Freeform 77">
                <a:extLst>
                  <a:ext uri="{FF2B5EF4-FFF2-40B4-BE49-F238E27FC236}">
                    <a16:creationId xmlns:a16="http://schemas.microsoft.com/office/drawing/2014/main" id="{00886040-4892-466E-9569-CE4215D164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8" name="Freeform 78">
                <a:extLst>
                  <a:ext uri="{FF2B5EF4-FFF2-40B4-BE49-F238E27FC236}">
                    <a16:creationId xmlns:a16="http://schemas.microsoft.com/office/drawing/2014/main" id="{69B5C535-42FD-4E5D-9B83-432CFAFD78E2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9" name="Freeform 79">
                <a:extLst>
                  <a:ext uri="{FF2B5EF4-FFF2-40B4-BE49-F238E27FC236}">
                    <a16:creationId xmlns:a16="http://schemas.microsoft.com/office/drawing/2014/main" id="{FE307EFB-F9AF-4101-AC33-401EAAC27C73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0" name="Freeform 80">
                <a:extLst>
                  <a:ext uri="{FF2B5EF4-FFF2-40B4-BE49-F238E27FC236}">
                    <a16:creationId xmlns:a16="http://schemas.microsoft.com/office/drawing/2014/main" id="{5373014F-4A68-48FB-A39B-98061EB4259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1" name="Freeform 81">
                <a:extLst>
                  <a:ext uri="{FF2B5EF4-FFF2-40B4-BE49-F238E27FC236}">
                    <a16:creationId xmlns:a16="http://schemas.microsoft.com/office/drawing/2014/main" id="{5187FEB3-915D-4A0E-BBC8-2A7436118E4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2" name="Freeform 82">
                <a:extLst>
                  <a:ext uri="{FF2B5EF4-FFF2-40B4-BE49-F238E27FC236}">
                    <a16:creationId xmlns:a16="http://schemas.microsoft.com/office/drawing/2014/main" id="{55857B3E-AD5A-4932-A20C-A6CEA0678971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3" name="Freeform 83">
                <a:extLst>
                  <a:ext uri="{FF2B5EF4-FFF2-40B4-BE49-F238E27FC236}">
                    <a16:creationId xmlns:a16="http://schemas.microsoft.com/office/drawing/2014/main" id="{3310D2B3-8FD2-4CA0-8839-9866E8C49DA8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4" name="Freeform 84">
                <a:extLst>
                  <a:ext uri="{FF2B5EF4-FFF2-40B4-BE49-F238E27FC236}">
                    <a16:creationId xmlns:a16="http://schemas.microsoft.com/office/drawing/2014/main" id="{917D6267-4912-4196-923D-B9C9591049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5" name="Freeform 85">
                <a:extLst>
                  <a:ext uri="{FF2B5EF4-FFF2-40B4-BE49-F238E27FC236}">
                    <a16:creationId xmlns:a16="http://schemas.microsoft.com/office/drawing/2014/main" id="{45F646AA-E9D6-4E77-A243-AA52CA6C64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6" name="Freeform 86">
                <a:extLst>
                  <a:ext uri="{FF2B5EF4-FFF2-40B4-BE49-F238E27FC236}">
                    <a16:creationId xmlns:a16="http://schemas.microsoft.com/office/drawing/2014/main" id="{3DF88C79-B65C-4B93-BD42-C697A4CB5783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7" name="Freeform 87">
                <a:extLst>
                  <a:ext uri="{FF2B5EF4-FFF2-40B4-BE49-F238E27FC236}">
                    <a16:creationId xmlns:a16="http://schemas.microsoft.com/office/drawing/2014/main" id="{62E64732-628B-453F-9DBE-4470984835DB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8" name="Freeform 88">
                <a:extLst>
                  <a:ext uri="{FF2B5EF4-FFF2-40B4-BE49-F238E27FC236}">
                    <a16:creationId xmlns:a16="http://schemas.microsoft.com/office/drawing/2014/main" id="{5FB3175B-208B-44B1-970A-D0AD9156A703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9" name="Freeform 89">
                <a:extLst>
                  <a:ext uri="{FF2B5EF4-FFF2-40B4-BE49-F238E27FC236}">
                    <a16:creationId xmlns:a16="http://schemas.microsoft.com/office/drawing/2014/main" id="{BCF54C63-8918-4875-A44C-13627C317411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0" name="Freeform 90">
                <a:extLst>
                  <a:ext uri="{FF2B5EF4-FFF2-40B4-BE49-F238E27FC236}">
                    <a16:creationId xmlns:a16="http://schemas.microsoft.com/office/drawing/2014/main" id="{EDF121B7-16ED-429D-8977-DF92C80E016F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1" name="Freeform 91">
                <a:extLst>
                  <a:ext uri="{FF2B5EF4-FFF2-40B4-BE49-F238E27FC236}">
                    <a16:creationId xmlns:a16="http://schemas.microsoft.com/office/drawing/2014/main" id="{2CD344DD-5C8E-4F0D-A30C-9B4636506210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2" name="Freeform 92">
                <a:extLst>
                  <a:ext uri="{FF2B5EF4-FFF2-40B4-BE49-F238E27FC236}">
                    <a16:creationId xmlns:a16="http://schemas.microsoft.com/office/drawing/2014/main" id="{8C185DF2-C49E-4D28-9377-408A95B8893F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3" name="Freeform 93">
                <a:extLst>
                  <a:ext uri="{FF2B5EF4-FFF2-40B4-BE49-F238E27FC236}">
                    <a16:creationId xmlns:a16="http://schemas.microsoft.com/office/drawing/2014/main" id="{C8618EFD-5710-4449-9788-7DBFAB68E397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4" name="Freeform 94">
                <a:extLst>
                  <a:ext uri="{FF2B5EF4-FFF2-40B4-BE49-F238E27FC236}">
                    <a16:creationId xmlns:a16="http://schemas.microsoft.com/office/drawing/2014/main" id="{B0F05A4C-2AA5-44C3-93A4-6330C2FFFB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5" name="Freeform 95">
                <a:extLst>
                  <a:ext uri="{FF2B5EF4-FFF2-40B4-BE49-F238E27FC236}">
                    <a16:creationId xmlns:a16="http://schemas.microsoft.com/office/drawing/2014/main" id="{10F0F37E-5D63-446B-8D8E-08EBE37409D2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6" name="Freeform 96">
                <a:extLst>
                  <a:ext uri="{FF2B5EF4-FFF2-40B4-BE49-F238E27FC236}">
                    <a16:creationId xmlns:a16="http://schemas.microsoft.com/office/drawing/2014/main" id="{FDE4B144-5AF4-43A4-9C7B-449BCBD58DB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7" name="Freeform 97">
                <a:extLst>
                  <a:ext uri="{FF2B5EF4-FFF2-40B4-BE49-F238E27FC236}">
                    <a16:creationId xmlns:a16="http://schemas.microsoft.com/office/drawing/2014/main" id="{88A6BAB5-A803-4D8C-96C5-DC1D2C8204D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8" name="Freeform 98">
                <a:extLst>
                  <a:ext uri="{FF2B5EF4-FFF2-40B4-BE49-F238E27FC236}">
                    <a16:creationId xmlns:a16="http://schemas.microsoft.com/office/drawing/2014/main" id="{5DAB4C07-8CCE-42F8-AE60-3B1755589F5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9" name="Freeform 99">
                <a:extLst>
                  <a:ext uri="{FF2B5EF4-FFF2-40B4-BE49-F238E27FC236}">
                    <a16:creationId xmlns:a16="http://schemas.microsoft.com/office/drawing/2014/main" id="{67DCE52B-3E32-4C50-886B-DDC3B3AF6581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0" name="Freeform 100">
                <a:extLst>
                  <a:ext uri="{FF2B5EF4-FFF2-40B4-BE49-F238E27FC236}">
                    <a16:creationId xmlns:a16="http://schemas.microsoft.com/office/drawing/2014/main" id="{64925BF6-3BF3-4B2D-9A9E-36180F10070B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1" name="Freeform 101">
                <a:extLst>
                  <a:ext uri="{FF2B5EF4-FFF2-40B4-BE49-F238E27FC236}">
                    <a16:creationId xmlns:a16="http://schemas.microsoft.com/office/drawing/2014/main" id="{D27B7334-8841-4ADA-84BB-CED42D80E79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2" name="Freeform 102">
                <a:extLst>
                  <a:ext uri="{FF2B5EF4-FFF2-40B4-BE49-F238E27FC236}">
                    <a16:creationId xmlns:a16="http://schemas.microsoft.com/office/drawing/2014/main" id="{30792E36-29EB-4EF0-98B3-A89039BD592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3" name="Freeform 103">
                <a:extLst>
                  <a:ext uri="{FF2B5EF4-FFF2-40B4-BE49-F238E27FC236}">
                    <a16:creationId xmlns:a16="http://schemas.microsoft.com/office/drawing/2014/main" id="{BDC65DCF-B601-47F8-B268-074795F48A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4" name="Freeform 104">
                <a:extLst>
                  <a:ext uri="{FF2B5EF4-FFF2-40B4-BE49-F238E27FC236}">
                    <a16:creationId xmlns:a16="http://schemas.microsoft.com/office/drawing/2014/main" id="{5CB0E101-73ED-41A0-9115-372CE7C2F2F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5" name="Freeform 105">
                <a:extLst>
                  <a:ext uri="{FF2B5EF4-FFF2-40B4-BE49-F238E27FC236}">
                    <a16:creationId xmlns:a16="http://schemas.microsoft.com/office/drawing/2014/main" id="{0A9631A9-A37B-4D91-BD29-1C3ED2156AE6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6" name="Freeform 106">
                <a:extLst>
                  <a:ext uri="{FF2B5EF4-FFF2-40B4-BE49-F238E27FC236}">
                    <a16:creationId xmlns:a16="http://schemas.microsoft.com/office/drawing/2014/main" id="{F4E07528-15E0-4B96-A2CF-C190998ACAA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7" name="Freeform 107">
                <a:extLst>
                  <a:ext uri="{FF2B5EF4-FFF2-40B4-BE49-F238E27FC236}">
                    <a16:creationId xmlns:a16="http://schemas.microsoft.com/office/drawing/2014/main" id="{48C9A394-8279-460C-A356-8875D17E872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8" name="Freeform 108">
                <a:extLst>
                  <a:ext uri="{FF2B5EF4-FFF2-40B4-BE49-F238E27FC236}">
                    <a16:creationId xmlns:a16="http://schemas.microsoft.com/office/drawing/2014/main" id="{95CD47BF-7E85-469D-A928-8B34C27829CB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9" name="Freeform 109">
                <a:extLst>
                  <a:ext uri="{FF2B5EF4-FFF2-40B4-BE49-F238E27FC236}">
                    <a16:creationId xmlns:a16="http://schemas.microsoft.com/office/drawing/2014/main" id="{95442F82-AD90-4A9F-9482-77D8F1087E97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0" name="Freeform 110">
                <a:extLst>
                  <a:ext uri="{FF2B5EF4-FFF2-40B4-BE49-F238E27FC236}">
                    <a16:creationId xmlns:a16="http://schemas.microsoft.com/office/drawing/2014/main" id="{C4B334EB-060C-43A0-A38B-46EDF47E99E9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1" name="Freeform 111">
                <a:extLst>
                  <a:ext uri="{FF2B5EF4-FFF2-40B4-BE49-F238E27FC236}">
                    <a16:creationId xmlns:a16="http://schemas.microsoft.com/office/drawing/2014/main" id="{43BB5433-3879-443A-AB8F-CEE50DE8F54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2" name="Freeform 112">
                <a:extLst>
                  <a:ext uri="{FF2B5EF4-FFF2-40B4-BE49-F238E27FC236}">
                    <a16:creationId xmlns:a16="http://schemas.microsoft.com/office/drawing/2014/main" id="{A290308C-CA8C-45AD-A0D3-0D25F0316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3" name="Freeform 113">
                <a:extLst>
                  <a:ext uri="{FF2B5EF4-FFF2-40B4-BE49-F238E27FC236}">
                    <a16:creationId xmlns:a16="http://schemas.microsoft.com/office/drawing/2014/main" id="{D267B960-9CD7-426B-B019-7DBC8129E25D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4" name="Freeform 114">
                <a:extLst>
                  <a:ext uri="{FF2B5EF4-FFF2-40B4-BE49-F238E27FC236}">
                    <a16:creationId xmlns:a16="http://schemas.microsoft.com/office/drawing/2014/main" id="{58F5A4AB-C819-4913-9B36-A13900E1AE48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5" name="Freeform 115">
                <a:extLst>
                  <a:ext uri="{FF2B5EF4-FFF2-40B4-BE49-F238E27FC236}">
                    <a16:creationId xmlns:a16="http://schemas.microsoft.com/office/drawing/2014/main" id="{389037C9-0214-49DC-81C1-A8A12E17D746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6" name="Freeform 116">
                <a:extLst>
                  <a:ext uri="{FF2B5EF4-FFF2-40B4-BE49-F238E27FC236}">
                    <a16:creationId xmlns:a16="http://schemas.microsoft.com/office/drawing/2014/main" id="{E7120D44-F9BC-4A18-A605-62B5D3E42AF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7" name="Freeform 117">
                <a:extLst>
                  <a:ext uri="{FF2B5EF4-FFF2-40B4-BE49-F238E27FC236}">
                    <a16:creationId xmlns:a16="http://schemas.microsoft.com/office/drawing/2014/main" id="{0CACB663-404A-4F0F-A2E9-7C35AD3C6E73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8" name="Freeform 118">
                <a:extLst>
                  <a:ext uri="{FF2B5EF4-FFF2-40B4-BE49-F238E27FC236}">
                    <a16:creationId xmlns:a16="http://schemas.microsoft.com/office/drawing/2014/main" id="{C2110201-0638-4A5A-83DF-CB6060D62AB6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9" name="Freeform 119">
                <a:extLst>
                  <a:ext uri="{FF2B5EF4-FFF2-40B4-BE49-F238E27FC236}">
                    <a16:creationId xmlns:a16="http://schemas.microsoft.com/office/drawing/2014/main" id="{23BC7191-5B40-4FAF-84F5-D82962C3C813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0" name="Freeform 120">
                <a:extLst>
                  <a:ext uri="{FF2B5EF4-FFF2-40B4-BE49-F238E27FC236}">
                    <a16:creationId xmlns:a16="http://schemas.microsoft.com/office/drawing/2014/main" id="{926E8EF6-26EE-4BAD-9B5E-8A7B72C8F9B1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1" name="Freeform 121">
                <a:extLst>
                  <a:ext uri="{FF2B5EF4-FFF2-40B4-BE49-F238E27FC236}">
                    <a16:creationId xmlns:a16="http://schemas.microsoft.com/office/drawing/2014/main" id="{A675470C-1990-44B5-ABA8-A4AED60AE5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2" name="Freeform 122">
                <a:extLst>
                  <a:ext uri="{FF2B5EF4-FFF2-40B4-BE49-F238E27FC236}">
                    <a16:creationId xmlns:a16="http://schemas.microsoft.com/office/drawing/2014/main" id="{9E0074FD-DA67-418A-A5A9-544A56FCE4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3" name="Freeform 123">
                <a:extLst>
                  <a:ext uri="{FF2B5EF4-FFF2-40B4-BE49-F238E27FC236}">
                    <a16:creationId xmlns:a16="http://schemas.microsoft.com/office/drawing/2014/main" id="{68DC65EF-3D6B-465F-9A71-9737F9FBB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4" name="Freeform 124">
                <a:extLst>
                  <a:ext uri="{FF2B5EF4-FFF2-40B4-BE49-F238E27FC236}">
                    <a16:creationId xmlns:a16="http://schemas.microsoft.com/office/drawing/2014/main" id="{9BD3E904-E830-4D89-BE48-7B4026200313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5" name="Freeform 125">
                <a:extLst>
                  <a:ext uri="{FF2B5EF4-FFF2-40B4-BE49-F238E27FC236}">
                    <a16:creationId xmlns:a16="http://schemas.microsoft.com/office/drawing/2014/main" id="{DF44CAA8-7C69-4D4D-A3FE-AB2568AB0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9" name="1518">
              <a:extLst>
                <a:ext uri="{FF2B5EF4-FFF2-40B4-BE49-F238E27FC236}">
                  <a16:creationId xmlns:a16="http://schemas.microsoft.com/office/drawing/2014/main" id="{3CDCB381-1C05-4A17-9BAF-79C6FC7FCE86}"/>
                </a:ext>
              </a:extLst>
            </p:cNvPr>
            <p:cNvGrpSpPr/>
            <p:nvPr/>
          </p:nvGrpSpPr>
          <p:grpSpPr bwMode="auto">
            <a:xfrm>
              <a:off x="2505978" y="5855519"/>
              <a:ext cx="485775" cy="478155"/>
              <a:chOff x="678701" y="1276352"/>
              <a:chExt cx="745143" cy="734136"/>
            </a:xfrm>
          </p:grpSpPr>
          <p:sp>
            <p:nvSpPr>
              <p:cNvPr id="664" name="Freeform 70">
                <a:extLst>
                  <a:ext uri="{FF2B5EF4-FFF2-40B4-BE49-F238E27FC236}">
                    <a16:creationId xmlns:a16="http://schemas.microsoft.com/office/drawing/2014/main" id="{06C1B548-0B16-48B0-BF7C-9A28EBC811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5" name="Freeform 71">
                <a:extLst>
                  <a:ext uri="{FF2B5EF4-FFF2-40B4-BE49-F238E27FC236}">
                    <a16:creationId xmlns:a16="http://schemas.microsoft.com/office/drawing/2014/main" id="{56CDD2F2-F06A-4239-976B-A5EAB783796D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6" name="Freeform 72">
                <a:extLst>
                  <a:ext uri="{FF2B5EF4-FFF2-40B4-BE49-F238E27FC236}">
                    <a16:creationId xmlns:a16="http://schemas.microsoft.com/office/drawing/2014/main" id="{0BF59D3A-1685-4E49-AA55-8F8E31AFC880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7" name="Freeform 73">
                <a:extLst>
                  <a:ext uri="{FF2B5EF4-FFF2-40B4-BE49-F238E27FC236}">
                    <a16:creationId xmlns:a16="http://schemas.microsoft.com/office/drawing/2014/main" id="{ACEEFC78-AD06-4700-8493-95D07E1F223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8" name="Freeform 74">
                <a:extLst>
                  <a:ext uri="{FF2B5EF4-FFF2-40B4-BE49-F238E27FC236}">
                    <a16:creationId xmlns:a16="http://schemas.microsoft.com/office/drawing/2014/main" id="{FFA94CF3-2E17-4E2D-BE23-F38BB2EB61B2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9" name="Freeform 75">
                <a:extLst>
                  <a:ext uri="{FF2B5EF4-FFF2-40B4-BE49-F238E27FC236}">
                    <a16:creationId xmlns:a16="http://schemas.microsoft.com/office/drawing/2014/main" id="{65183C3C-506F-4178-9241-160A3A5B830D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0" name="Freeform 76">
                <a:extLst>
                  <a:ext uri="{FF2B5EF4-FFF2-40B4-BE49-F238E27FC236}">
                    <a16:creationId xmlns:a16="http://schemas.microsoft.com/office/drawing/2014/main" id="{747882EE-9318-4318-AF7F-27F9D137379B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1" name="Freeform 77">
                <a:extLst>
                  <a:ext uri="{FF2B5EF4-FFF2-40B4-BE49-F238E27FC236}">
                    <a16:creationId xmlns:a16="http://schemas.microsoft.com/office/drawing/2014/main" id="{7EBDF93D-01EE-4ADD-B629-F2D7F3CD35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2" name="Freeform 78">
                <a:extLst>
                  <a:ext uri="{FF2B5EF4-FFF2-40B4-BE49-F238E27FC236}">
                    <a16:creationId xmlns:a16="http://schemas.microsoft.com/office/drawing/2014/main" id="{21FDB02C-167B-4BF5-9717-E1C68999215A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3" name="Freeform 79">
                <a:extLst>
                  <a:ext uri="{FF2B5EF4-FFF2-40B4-BE49-F238E27FC236}">
                    <a16:creationId xmlns:a16="http://schemas.microsoft.com/office/drawing/2014/main" id="{550E36D9-534A-4BE0-A497-5CF05902FC2C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4" name="Freeform 80">
                <a:extLst>
                  <a:ext uri="{FF2B5EF4-FFF2-40B4-BE49-F238E27FC236}">
                    <a16:creationId xmlns:a16="http://schemas.microsoft.com/office/drawing/2014/main" id="{581D7962-BE47-4BA7-9777-D1889A270558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5" name="Freeform 81">
                <a:extLst>
                  <a:ext uri="{FF2B5EF4-FFF2-40B4-BE49-F238E27FC236}">
                    <a16:creationId xmlns:a16="http://schemas.microsoft.com/office/drawing/2014/main" id="{992B16C4-45AD-47B8-B576-EF631ADD0887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6" name="Freeform 82">
                <a:extLst>
                  <a:ext uri="{FF2B5EF4-FFF2-40B4-BE49-F238E27FC236}">
                    <a16:creationId xmlns:a16="http://schemas.microsoft.com/office/drawing/2014/main" id="{8F853000-66B0-48A8-B4B9-1D00BA2475B2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7" name="Freeform 83">
                <a:extLst>
                  <a:ext uri="{FF2B5EF4-FFF2-40B4-BE49-F238E27FC236}">
                    <a16:creationId xmlns:a16="http://schemas.microsoft.com/office/drawing/2014/main" id="{29187325-7D3B-4401-91E0-4E6DE12E1091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8" name="Freeform 84">
                <a:extLst>
                  <a:ext uri="{FF2B5EF4-FFF2-40B4-BE49-F238E27FC236}">
                    <a16:creationId xmlns:a16="http://schemas.microsoft.com/office/drawing/2014/main" id="{BD9FA110-AC9F-4752-ACEE-CF6193FD83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9" name="Freeform 85">
                <a:extLst>
                  <a:ext uri="{FF2B5EF4-FFF2-40B4-BE49-F238E27FC236}">
                    <a16:creationId xmlns:a16="http://schemas.microsoft.com/office/drawing/2014/main" id="{F5CB0378-9FAB-4FE6-98C0-FEADF29015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0" name="Freeform 86">
                <a:extLst>
                  <a:ext uri="{FF2B5EF4-FFF2-40B4-BE49-F238E27FC236}">
                    <a16:creationId xmlns:a16="http://schemas.microsoft.com/office/drawing/2014/main" id="{532BD4ED-7F2E-4C19-9915-D192CC6A9546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1" name="Freeform 87">
                <a:extLst>
                  <a:ext uri="{FF2B5EF4-FFF2-40B4-BE49-F238E27FC236}">
                    <a16:creationId xmlns:a16="http://schemas.microsoft.com/office/drawing/2014/main" id="{A16FA395-FD69-4B0D-96BB-03CDE5E6D544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2" name="Freeform 88">
                <a:extLst>
                  <a:ext uri="{FF2B5EF4-FFF2-40B4-BE49-F238E27FC236}">
                    <a16:creationId xmlns:a16="http://schemas.microsoft.com/office/drawing/2014/main" id="{2C9E8D43-F131-4FE1-A92D-690E92A6F252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3" name="Freeform 89">
                <a:extLst>
                  <a:ext uri="{FF2B5EF4-FFF2-40B4-BE49-F238E27FC236}">
                    <a16:creationId xmlns:a16="http://schemas.microsoft.com/office/drawing/2014/main" id="{1BB517F7-5D31-4815-9B7D-FDED8B009B1E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4" name="Freeform 90">
                <a:extLst>
                  <a:ext uri="{FF2B5EF4-FFF2-40B4-BE49-F238E27FC236}">
                    <a16:creationId xmlns:a16="http://schemas.microsoft.com/office/drawing/2014/main" id="{E6F24D5A-0F24-4452-89B7-AD971EC62D2E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5" name="Freeform 91">
                <a:extLst>
                  <a:ext uri="{FF2B5EF4-FFF2-40B4-BE49-F238E27FC236}">
                    <a16:creationId xmlns:a16="http://schemas.microsoft.com/office/drawing/2014/main" id="{C0D031E6-A369-4DF5-BF13-9C97DBECDD23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6" name="Freeform 92">
                <a:extLst>
                  <a:ext uri="{FF2B5EF4-FFF2-40B4-BE49-F238E27FC236}">
                    <a16:creationId xmlns:a16="http://schemas.microsoft.com/office/drawing/2014/main" id="{8C1D37D6-4B4B-4542-BF08-D5912C51560D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7" name="Freeform 93">
                <a:extLst>
                  <a:ext uri="{FF2B5EF4-FFF2-40B4-BE49-F238E27FC236}">
                    <a16:creationId xmlns:a16="http://schemas.microsoft.com/office/drawing/2014/main" id="{BC03D366-079E-4A17-804D-F4E456600B5F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8" name="Freeform 94">
                <a:extLst>
                  <a:ext uri="{FF2B5EF4-FFF2-40B4-BE49-F238E27FC236}">
                    <a16:creationId xmlns:a16="http://schemas.microsoft.com/office/drawing/2014/main" id="{03F223F3-9A19-49C1-9215-0CFBF24656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9" name="Freeform 95">
                <a:extLst>
                  <a:ext uri="{FF2B5EF4-FFF2-40B4-BE49-F238E27FC236}">
                    <a16:creationId xmlns:a16="http://schemas.microsoft.com/office/drawing/2014/main" id="{A374F6E1-EC68-41B0-AC9E-E9AF1D943458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0" name="Freeform 96">
                <a:extLst>
                  <a:ext uri="{FF2B5EF4-FFF2-40B4-BE49-F238E27FC236}">
                    <a16:creationId xmlns:a16="http://schemas.microsoft.com/office/drawing/2014/main" id="{BE33EFF3-2A7E-4FEC-8402-AD5BD51FCC54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1" name="Freeform 97">
                <a:extLst>
                  <a:ext uri="{FF2B5EF4-FFF2-40B4-BE49-F238E27FC236}">
                    <a16:creationId xmlns:a16="http://schemas.microsoft.com/office/drawing/2014/main" id="{CE4175C8-9B0C-42F3-A861-43186063882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2" name="Freeform 98">
                <a:extLst>
                  <a:ext uri="{FF2B5EF4-FFF2-40B4-BE49-F238E27FC236}">
                    <a16:creationId xmlns:a16="http://schemas.microsoft.com/office/drawing/2014/main" id="{E60C1385-B3EC-4C77-929A-63CD789774EC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3" name="Freeform 99">
                <a:extLst>
                  <a:ext uri="{FF2B5EF4-FFF2-40B4-BE49-F238E27FC236}">
                    <a16:creationId xmlns:a16="http://schemas.microsoft.com/office/drawing/2014/main" id="{90DEE250-3149-4C4B-8346-C039738CF458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4" name="Freeform 100">
                <a:extLst>
                  <a:ext uri="{FF2B5EF4-FFF2-40B4-BE49-F238E27FC236}">
                    <a16:creationId xmlns:a16="http://schemas.microsoft.com/office/drawing/2014/main" id="{F4079C10-2019-46A8-8B6C-5223B86529AF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5" name="Freeform 101">
                <a:extLst>
                  <a:ext uri="{FF2B5EF4-FFF2-40B4-BE49-F238E27FC236}">
                    <a16:creationId xmlns:a16="http://schemas.microsoft.com/office/drawing/2014/main" id="{E3CA95AD-8C91-4165-AB8E-B156B01D00D5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6" name="Freeform 102">
                <a:extLst>
                  <a:ext uri="{FF2B5EF4-FFF2-40B4-BE49-F238E27FC236}">
                    <a16:creationId xmlns:a16="http://schemas.microsoft.com/office/drawing/2014/main" id="{33BDE455-1F8C-4F57-B279-8E06003EBC6D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7" name="Freeform 103">
                <a:extLst>
                  <a:ext uri="{FF2B5EF4-FFF2-40B4-BE49-F238E27FC236}">
                    <a16:creationId xmlns:a16="http://schemas.microsoft.com/office/drawing/2014/main" id="{74A833F7-836D-48A7-B686-D5D796B5F0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8" name="Freeform 104">
                <a:extLst>
                  <a:ext uri="{FF2B5EF4-FFF2-40B4-BE49-F238E27FC236}">
                    <a16:creationId xmlns:a16="http://schemas.microsoft.com/office/drawing/2014/main" id="{A4DE0597-C766-49DB-A743-B2D0EAF64279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9" name="Freeform 105">
                <a:extLst>
                  <a:ext uri="{FF2B5EF4-FFF2-40B4-BE49-F238E27FC236}">
                    <a16:creationId xmlns:a16="http://schemas.microsoft.com/office/drawing/2014/main" id="{628EE827-C566-4D99-821B-7FC94288B84E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0" name="Freeform 106">
                <a:extLst>
                  <a:ext uri="{FF2B5EF4-FFF2-40B4-BE49-F238E27FC236}">
                    <a16:creationId xmlns:a16="http://schemas.microsoft.com/office/drawing/2014/main" id="{750CDCDC-C1B1-43BE-A928-332BFEBAF597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1" name="Freeform 107">
                <a:extLst>
                  <a:ext uri="{FF2B5EF4-FFF2-40B4-BE49-F238E27FC236}">
                    <a16:creationId xmlns:a16="http://schemas.microsoft.com/office/drawing/2014/main" id="{867C6104-DFF3-4F4A-83D4-A96DCC8EA368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2" name="Freeform 108">
                <a:extLst>
                  <a:ext uri="{FF2B5EF4-FFF2-40B4-BE49-F238E27FC236}">
                    <a16:creationId xmlns:a16="http://schemas.microsoft.com/office/drawing/2014/main" id="{6206D809-1380-4CFE-8760-5166A5938E6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3" name="Freeform 109">
                <a:extLst>
                  <a:ext uri="{FF2B5EF4-FFF2-40B4-BE49-F238E27FC236}">
                    <a16:creationId xmlns:a16="http://schemas.microsoft.com/office/drawing/2014/main" id="{1FB88541-915C-45D5-97F3-EFCDBD614A06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4" name="Freeform 110">
                <a:extLst>
                  <a:ext uri="{FF2B5EF4-FFF2-40B4-BE49-F238E27FC236}">
                    <a16:creationId xmlns:a16="http://schemas.microsoft.com/office/drawing/2014/main" id="{B1D8FC3F-A970-4C85-A3DD-2F4296F5EBF2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5" name="Freeform 111">
                <a:extLst>
                  <a:ext uri="{FF2B5EF4-FFF2-40B4-BE49-F238E27FC236}">
                    <a16:creationId xmlns:a16="http://schemas.microsoft.com/office/drawing/2014/main" id="{D0B0084F-3BF5-4E86-B049-87ECF1588765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6" name="Freeform 112">
                <a:extLst>
                  <a:ext uri="{FF2B5EF4-FFF2-40B4-BE49-F238E27FC236}">
                    <a16:creationId xmlns:a16="http://schemas.microsoft.com/office/drawing/2014/main" id="{1D790BD0-0E83-4F62-A888-5900936C96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7" name="Freeform 113">
                <a:extLst>
                  <a:ext uri="{FF2B5EF4-FFF2-40B4-BE49-F238E27FC236}">
                    <a16:creationId xmlns:a16="http://schemas.microsoft.com/office/drawing/2014/main" id="{DC18C12C-9338-4A6E-9A3A-67A980A0AFD3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8" name="Freeform 114">
                <a:extLst>
                  <a:ext uri="{FF2B5EF4-FFF2-40B4-BE49-F238E27FC236}">
                    <a16:creationId xmlns:a16="http://schemas.microsoft.com/office/drawing/2014/main" id="{750378BF-9EF1-49EF-B0B3-BD9D486A4FB2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9" name="Freeform 115">
                <a:extLst>
                  <a:ext uri="{FF2B5EF4-FFF2-40B4-BE49-F238E27FC236}">
                    <a16:creationId xmlns:a16="http://schemas.microsoft.com/office/drawing/2014/main" id="{33890DEB-F4F3-4D89-9818-31F7D2CF3B52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0" name="Freeform 116">
                <a:extLst>
                  <a:ext uri="{FF2B5EF4-FFF2-40B4-BE49-F238E27FC236}">
                    <a16:creationId xmlns:a16="http://schemas.microsoft.com/office/drawing/2014/main" id="{EFA1ACCD-7FFA-4DFB-AE01-C57706179CA7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1" name="Freeform 117">
                <a:extLst>
                  <a:ext uri="{FF2B5EF4-FFF2-40B4-BE49-F238E27FC236}">
                    <a16:creationId xmlns:a16="http://schemas.microsoft.com/office/drawing/2014/main" id="{8C098021-E94D-40CF-9A98-3B06F9813AFD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2" name="Freeform 118">
                <a:extLst>
                  <a:ext uri="{FF2B5EF4-FFF2-40B4-BE49-F238E27FC236}">
                    <a16:creationId xmlns:a16="http://schemas.microsoft.com/office/drawing/2014/main" id="{F94691A2-C698-4CDF-BBD1-5D1DFCBB347F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3" name="Freeform 119">
                <a:extLst>
                  <a:ext uri="{FF2B5EF4-FFF2-40B4-BE49-F238E27FC236}">
                    <a16:creationId xmlns:a16="http://schemas.microsoft.com/office/drawing/2014/main" id="{88606DE8-5F63-4857-8481-8B89BD4385A7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4" name="Freeform 120">
                <a:extLst>
                  <a:ext uri="{FF2B5EF4-FFF2-40B4-BE49-F238E27FC236}">
                    <a16:creationId xmlns:a16="http://schemas.microsoft.com/office/drawing/2014/main" id="{6193C687-84CF-45EA-980E-AB63CA71A44E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5" name="Freeform 121">
                <a:extLst>
                  <a:ext uri="{FF2B5EF4-FFF2-40B4-BE49-F238E27FC236}">
                    <a16:creationId xmlns:a16="http://schemas.microsoft.com/office/drawing/2014/main" id="{7BB0326D-8C4E-40B3-85C0-E87053C8F7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6" name="Freeform 122">
                <a:extLst>
                  <a:ext uri="{FF2B5EF4-FFF2-40B4-BE49-F238E27FC236}">
                    <a16:creationId xmlns:a16="http://schemas.microsoft.com/office/drawing/2014/main" id="{5F0C1174-82DC-487B-97B4-997F383F9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7" name="Freeform 123">
                <a:extLst>
                  <a:ext uri="{FF2B5EF4-FFF2-40B4-BE49-F238E27FC236}">
                    <a16:creationId xmlns:a16="http://schemas.microsoft.com/office/drawing/2014/main" id="{4C267DCA-07C2-472D-8F2A-B5E43F606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8" name="Freeform 124">
                <a:extLst>
                  <a:ext uri="{FF2B5EF4-FFF2-40B4-BE49-F238E27FC236}">
                    <a16:creationId xmlns:a16="http://schemas.microsoft.com/office/drawing/2014/main" id="{06B61EE7-21EE-4DB1-9BC8-BA64653AA93C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9" name="Freeform 125">
                <a:extLst>
                  <a:ext uri="{FF2B5EF4-FFF2-40B4-BE49-F238E27FC236}">
                    <a16:creationId xmlns:a16="http://schemas.microsoft.com/office/drawing/2014/main" id="{133C2DBE-D765-47AC-B876-64B0221925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50" name="1575">
              <a:extLst>
                <a:ext uri="{FF2B5EF4-FFF2-40B4-BE49-F238E27FC236}">
                  <a16:creationId xmlns:a16="http://schemas.microsoft.com/office/drawing/2014/main" id="{A5B244AD-0FE8-4386-9A38-1138678E756C}"/>
                </a:ext>
              </a:extLst>
            </p:cNvPr>
            <p:cNvGrpSpPr/>
            <p:nvPr/>
          </p:nvGrpSpPr>
          <p:grpSpPr bwMode="auto">
            <a:xfrm>
              <a:off x="1919651" y="-561030"/>
              <a:ext cx="1444625" cy="1424305"/>
              <a:chOff x="678701" y="1276352"/>
              <a:chExt cx="745143" cy="734136"/>
            </a:xfrm>
          </p:grpSpPr>
          <p:sp>
            <p:nvSpPr>
              <p:cNvPr id="608" name="Freeform 70">
                <a:extLst>
                  <a:ext uri="{FF2B5EF4-FFF2-40B4-BE49-F238E27FC236}">
                    <a16:creationId xmlns:a16="http://schemas.microsoft.com/office/drawing/2014/main" id="{23EE4AC0-94FE-44F2-9B8C-6FC9CF17E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9" name="Freeform 71">
                <a:extLst>
                  <a:ext uri="{FF2B5EF4-FFF2-40B4-BE49-F238E27FC236}">
                    <a16:creationId xmlns:a16="http://schemas.microsoft.com/office/drawing/2014/main" id="{B8B8E3CD-400A-453A-80D8-84B8C2104FEB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0" name="Freeform 72">
                <a:extLst>
                  <a:ext uri="{FF2B5EF4-FFF2-40B4-BE49-F238E27FC236}">
                    <a16:creationId xmlns:a16="http://schemas.microsoft.com/office/drawing/2014/main" id="{AF9D7FB2-FE1C-41CA-9714-E624200A2FB9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1" name="Freeform 73">
                <a:extLst>
                  <a:ext uri="{FF2B5EF4-FFF2-40B4-BE49-F238E27FC236}">
                    <a16:creationId xmlns:a16="http://schemas.microsoft.com/office/drawing/2014/main" id="{A31F10CC-EA5B-4D45-94B2-42D6BC968C5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2" name="Freeform 74">
                <a:extLst>
                  <a:ext uri="{FF2B5EF4-FFF2-40B4-BE49-F238E27FC236}">
                    <a16:creationId xmlns:a16="http://schemas.microsoft.com/office/drawing/2014/main" id="{1ADF1D1E-CB71-41AA-AFBA-180E015AC5B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3" name="Freeform 75">
                <a:extLst>
                  <a:ext uri="{FF2B5EF4-FFF2-40B4-BE49-F238E27FC236}">
                    <a16:creationId xmlns:a16="http://schemas.microsoft.com/office/drawing/2014/main" id="{537059B9-96D5-4DE8-886F-A495ABD90308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4" name="Freeform 76">
                <a:extLst>
                  <a:ext uri="{FF2B5EF4-FFF2-40B4-BE49-F238E27FC236}">
                    <a16:creationId xmlns:a16="http://schemas.microsoft.com/office/drawing/2014/main" id="{CB5B8C33-B735-4FE2-A963-DEC57799A390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5" name="Freeform 77">
                <a:extLst>
                  <a:ext uri="{FF2B5EF4-FFF2-40B4-BE49-F238E27FC236}">
                    <a16:creationId xmlns:a16="http://schemas.microsoft.com/office/drawing/2014/main" id="{23FA0BA3-08AB-4FAE-923B-B2D9B5353B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6" name="Freeform 78">
                <a:extLst>
                  <a:ext uri="{FF2B5EF4-FFF2-40B4-BE49-F238E27FC236}">
                    <a16:creationId xmlns:a16="http://schemas.microsoft.com/office/drawing/2014/main" id="{5DA104E8-3D19-4936-BDB5-FB97979F1A1E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7" name="Freeform 79">
                <a:extLst>
                  <a:ext uri="{FF2B5EF4-FFF2-40B4-BE49-F238E27FC236}">
                    <a16:creationId xmlns:a16="http://schemas.microsoft.com/office/drawing/2014/main" id="{CF2CF174-E3FE-4DAC-A959-7A756387A08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8" name="Freeform 80">
                <a:extLst>
                  <a:ext uri="{FF2B5EF4-FFF2-40B4-BE49-F238E27FC236}">
                    <a16:creationId xmlns:a16="http://schemas.microsoft.com/office/drawing/2014/main" id="{3C32668C-327D-429F-B880-D6A5E54A84ED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9" name="Freeform 81">
                <a:extLst>
                  <a:ext uri="{FF2B5EF4-FFF2-40B4-BE49-F238E27FC236}">
                    <a16:creationId xmlns:a16="http://schemas.microsoft.com/office/drawing/2014/main" id="{FF29B161-B0DE-43DF-B86C-E1413BB2576D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0" name="Freeform 82">
                <a:extLst>
                  <a:ext uri="{FF2B5EF4-FFF2-40B4-BE49-F238E27FC236}">
                    <a16:creationId xmlns:a16="http://schemas.microsoft.com/office/drawing/2014/main" id="{4D2B12DF-9771-4A24-B639-B93B24753A52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1" name="Freeform 83">
                <a:extLst>
                  <a:ext uri="{FF2B5EF4-FFF2-40B4-BE49-F238E27FC236}">
                    <a16:creationId xmlns:a16="http://schemas.microsoft.com/office/drawing/2014/main" id="{5B3E97AC-6C65-4F6C-A046-2BF1FAA40DE9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2" name="Freeform 84">
                <a:extLst>
                  <a:ext uri="{FF2B5EF4-FFF2-40B4-BE49-F238E27FC236}">
                    <a16:creationId xmlns:a16="http://schemas.microsoft.com/office/drawing/2014/main" id="{C191072F-F8F3-414F-8F6A-CB4C6EA7CE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3" name="Freeform 85">
                <a:extLst>
                  <a:ext uri="{FF2B5EF4-FFF2-40B4-BE49-F238E27FC236}">
                    <a16:creationId xmlns:a16="http://schemas.microsoft.com/office/drawing/2014/main" id="{481A78B7-E880-4E9B-966F-EA14AB427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4" name="Freeform 86">
                <a:extLst>
                  <a:ext uri="{FF2B5EF4-FFF2-40B4-BE49-F238E27FC236}">
                    <a16:creationId xmlns:a16="http://schemas.microsoft.com/office/drawing/2014/main" id="{8E27CF06-00B5-4CBC-8B5F-076FD6646C0C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5" name="Freeform 87">
                <a:extLst>
                  <a:ext uri="{FF2B5EF4-FFF2-40B4-BE49-F238E27FC236}">
                    <a16:creationId xmlns:a16="http://schemas.microsoft.com/office/drawing/2014/main" id="{BDD322DE-D42E-4F30-B094-773D1E4C7265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6" name="Freeform 88">
                <a:extLst>
                  <a:ext uri="{FF2B5EF4-FFF2-40B4-BE49-F238E27FC236}">
                    <a16:creationId xmlns:a16="http://schemas.microsoft.com/office/drawing/2014/main" id="{D73C9061-CD77-4D2F-BFCC-9EF9D4CD1F6F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7" name="Freeform 89">
                <a:extLst>
                  <a:ext uri="{FF2B5EF4-FFF2-40B4-BE49-F238E27FC236}">
                    <a16:creationId xmlns:a16="http://schemas.microsoft.com/office/drawing/2014/main" id="{3E2A2165-BACA-4425-BE6A-97D3DC7DACA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8" name="Freeform 90">
                <a:extLst>
                  <a:ext uri="{FF2B5EF4-FFF2-40B4-BE49-F238E27FC236}">
                    <a16:creationId xmlns:a16="http://schemas.microsoft.com/office/drawing/2014/main" id="{1C1203E3-32AB-43EF-8340-8C2BD86B6C03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9" name="Freeform 91">
                <a:extLst>
                  <a:ext uri="{FF2B5EF4-FFF2-40B4-BE49-F238E27FC236}">
                    <a16:creationId xmlns:a16="http://schemas.microsoft.com/office/drawing/2014/main" id="{05E06F1B-F7C5-4B2F-A5CD-D84343FF366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0" name="Freeform 92">
                <a:extLst>
                  <a:ext uri="{FF2B5EF4-FFF2-40B4-BE49-F238E27FC236}">
                    <a16:creationId xmlns:a16="http://schemas.microsoft.com/office/drawing/2014/main" id="{BC9613B9-646B-44A9-BD0B-64CDA8EA465B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1" name="Freeform 93">
                <a:extLst>
                  <a:ext uri="{FF2B5EF4-FFF2-40B4-BE49-F238E27FC236}">
                    <a16:creationId xmlns:a16="http://schemas.microsoft.com/office/drawing/2014/main" id="{C514FBE7-D15B-4FB5-8C84-7FFD2B2806CF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2" name="Freeform 94">
                <a:extLst>
                  <a:ext uri="{FF2B5EF4-FFF2-40B4-BE49-F238E27FC236}">
                    <a16:creationId xmlns:a16="http://schemas.microsoft.com/office/drawing/2014/main" id="{43E1CC3C-1200-4052-A21C-29EACCCCB6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3" name="Freeform 95">
                <a:extLst>
                  <a:ext uri="{FF2B5EF4-FFF2-40B4-BE49-F238E27FC236}">
                    <a16:creationId xmlns:a16="http://schemas.microsoft.com/office/drawing/2014/main" id="{A101AFA5-0692-459A-89EA-84885EB55F9F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4" name="Freeform 96">
                <a:extLst>
                  <a:ext uri="{FF2B5EF4-FFF2-40B4-BE49-F238E27FC236}">
                    <a16:creationId xmlns:a16="http://schemas.microsoft.com/office/drawing/2014/main" id="{44637A1F-5001-46FA-93D6-CAC08CFF608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5" name="Freeform 97">
                <a:extLst>
                  <a:ext uri="{FF2B5EF4-FFF2-40B4-BE49-F238E27FC236}">
                    <a16:creationId xmlns:a16="http://schemas.microsoft.com/office/drawing/2014/main" id="{852D1570-CAAC-478F-B164-F6897BF5DF3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6" name="Freeform 98">
                <a:extLst>
                  <a:ext uri="{FF2B5EF4-FFF2-40B4-BE49-F238E27FC236}">
                    <a16:creationId xmlns:a16="http://schemas.microsoft.com/office/drawing/2014/main" id="{8DE91E81-2398-49D6-A983-A2CF0AFD1DE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7" name="Freeform 99">
                <a:extLst>
                  <a:ext uri="{FF2B5EF4-FFF2-40B4-BE49-F238E27FC236}">
                    <a16:creationId xmlns:a16="http://schemas.microsoft.com/office/drawing/2014/main" id="{43E995B8-D08B-485D-B0F7-528113E00884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8" name="Freeform 100">
                <a:extLst>
                  <a:ext uri="{FF2B5EF4-FFF2-40B4-BE49-F238E27FC236}">
                    <a16:creationId xmlns:a16="http://schemas.microsoft.com/office/drawing/2014/main" id="{9350FC58-CAD0-4447-AF8B-3530F71A929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9" name="Freeform 101">
                <a:extLst>
                  <a:ext uri="{FF2B5EF4-FFF2-40B4-BE49-F238E27FC236}">
                    <a16:creationId xmlns:a16="http://schemas.microsoft.com/office/drawing/2014/main" id="{1807787A-FF64-464B-ABEC-F8556FD87B1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0" name="Freeform 102">
                <a:extLst>
                  <a:ext uri="{FF2B5EF4-FFF2-40B4-BE49-F238E27FC236}">
                    <a16:creationId xmlns:a16="http://schemas.microsoft.com/office/drawing/2014/main" id="{CD20118B-47F2-4357-A36A-517B49E68BEC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1" name="Freeform 103">
                <a:extLst>
                  <a:ext uri="{FF2B5EF4-FFF2-40B4-BE49-F238E27FC236}">
                    <a16:creationId xmlns:a16="http://schemas.microsoft.com/office/drawing/2014/main" id="{B8FA1EB7-DE6E-4F5B-910B-6C567FFA0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2" name="Freeform 104">
                <a:extLst>
                  <a:ext uri="{FF2B5EF4-FFF2-40B4-BE49-F238E27FC236}">
                    <a16:creationId xmlns:a16="http://schemas.microsoft.com/office/drawing/2014/main" id="{97C1B545-04E6-49D6-AE2F-5079273EDAFA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3" name="Freeform 105">
                <a:extLst>
                  <a:ext uri="{FF2B5EF4-FFF2-40B4-BE49-F238E27FC236}">
                    <a16:creationId xmlns:a16="http://schemas.microsoft.com/office/drawing/2014/main" id="{AB4F6AB5-C88F-49C2-81FE-BFD9C5F1EAF5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4" name="Freeform 106">
                <a:extLst>
                  <a:ext uri="{FF2B5EF4-FFF2-40B4-BE49-F238E27FC236}">
                    <a16:creationId xmlns:a16="http://schemas.microsoft.com/office/drawing/2014/main" id="{285FA2E7-385F-4C2D-BE06-E04AC341D48B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5" name="Freeform 107">
                <a:extLst>
                  <a:ext uri="{FF2B5EF4-FFF2-40B4-BE49-F238E27FC236}">
                    <a16:creationId xmlns:a16="http://schemas.microsoft.com/office/drawing/2014/main" id="{47CDE56E-EF52-428C-9843-66CD3843E6A1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6" name="Freeform 108">
                <a:extLst>
                  <a:ext uri="{FF2B5EF4-FFF2-40B4-BE49-F238E27FC236}">
                    <a16:creationId xmlns:a16="http://schemas.microsoft.com/office/drawing/2014/main" id="{2B1598DA-7D38-4FC4-8DEF-55B8698736E4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7" name="Freeform 109">
                <a:extLst>
                  <a:ext uri="{FF2B5EF4-FFF2-40B4-BE49-F238E27FC236}">
                    <a16:creationId xmlns:a16="http://schemas.microsoft.com/office/drawing/2014/main" id="{321D855E-6E34-4295-8EB8-D4C23521922D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8" name="Freeform 110">
                <a:extLst>
                  <a:ext uri="{FF2B5EF4-FFF2-40B4-BE49-F238E27FC236}">
                    <a16:creationId xmlns:a16="http://schemas.microsoft.com/office/drawing/2014/main" id="{DFB9615F-2B9C-4570-AE9E-79AFB11039A5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9" name="Freeform 111">
                <a:extLst>
                  <a:ext uri="{FF2B5EF4-FFF2-40B4-BE49-F238E27FC236}">
                    <a16:creationId xmlns:a16="http://schemas.microsoft.com/office/drawing/2014/main" id="{60C18DBC-0D43-4D19-B0D1-8A76314F0F21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0" name="Freeform 112">
                <a:extLst>
                  <a:ext uri="{FF2B5EF4-FFF2-40B4-BE49-F238E27FC236}">
                    <a16:creationId xmlns:a16="http://schemas.microsoft.com/office/drawing/2014/main" id="{BFFF363A-FC8D-47A6-97C5-8D1E7CB4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1" name="Freeform 113">
                <a:extLst>
                  <a:ext uri="{FF2B5EF4-FFF2-40B4-BE49-F238E27FC236}">
                    <a16:creationId xmlns:a16="http://schemas.microsoft.com/office/drawing/2014/main" id="{A9266D09-E0FE-4C94-890C-5BD119C7273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2" name="Freeform 114">
                <a:extLst>
                  <a:ext uri="{FF2B5EF4-FFF2-40B4-BE49-F238E27FC236}">
                    <a16:creationId xmlns:a16="http://schemas.microsoft.com/office/drawing/2014/main" id="{A844E61C-EB0E-465A-B1FA-7C6A10E587E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3" name="Freeform 115">
                <a:extLst>
                  <a:ext uri="{FF2B5EF4-FFF2-40B4-BE49-F238E27FC236}">
                    <a16:creationId xmlns:a16="http://schemas.microsoft.com/office/drawing/2014/main" id="{8D3DD11B-1859-4C1E-B14C-39CD07D09523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4" name="Freeform 116">
                <a:extLst>
                  <a:ext uri="{FF2B5EF4-FFF2-40B4-BE49-F238E27FC236}">
                    <a16:creationId xmlns:a16="http://schemas.microsoft.com/office/drawing/2014/main" id="{10B6288D-E5BE-4F62-8020-1A9257A53EA0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5" name="Freeform 117">
                <a:extLst>
                  <a:ext uri="{FF2B5EF4-FFF2-40B4-BE49-F238E27FC236}">
                    <a16:creationId xmlns:a16="http://schemas.microsoft.com/office/drawing/2014/main" id="{35D7FC44-0A2F-4B48-A7F1-3C2BBD26545B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6" name="Freeform 118">
                <a:extLst>
                  <a:ext uri="{FF2B5EF4-FFF2-40B4-BE49-F238E27FC236}">
                    <a16:creationId xmlns:a16="http://schemas.microsoft.com/office/drawing/2014/main" id="{12B39B92-E057-417A-8431-0CCFCE27945D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7" name="Freeform 119">
                <a:extLst>
                  <a:ext uri="{FF2B5EF4-FFF2-40B4-BE49-F238E27FC236}">
                    <a16:creationId xmlns:a16="http://schemas.microsoft.com/office/drawing/2014/main" id="{E8F835B6-9CE8-4323-921E-C6EA6020DC09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8" name="Freeform 120">
                <a:extLst>
                  <a:ext uri="{FF2B5EF4-FFF2-40B4-BE49-F238E27FC236}">
                    <a16:creationId xmlns:a16="http://schemas.microsoft.com/office/drawing/2014/main" id="{70503F22-335E-4BAB-AD10-901B90802288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9" name="Freeform 121">
                <a:extLst>
                  <a:ext uri="{FF2B5EF4-FFF2-40B4-BE49-F238E27FC236}">
                    <a16:creationId xmlns:a16="http://schemas.microsoft.com/office/drawing/2014/main" id="{A52029D5-801F-441C-B80D-774C631DD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0" name="Freeform 122">
                <a:extLst>
                  <a:ext uri="{FF2B5EF4-FFF2-40B4-BE49-F238E27FC236}">
                    <a16:creationId xmlns:a16="http://schemas.microsoft.com/office/drawing/2014/main" id="{4192C97B-EAA9-490B-9D81-519D2B5FD7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1" name="Freeform 123">
                <a:extLst>
                  <a:ext uri="{FF2B5EF4-FFF2-40B4-BE49-F238E27FC236}">
                    <a16:creationId xmlns:a16="http://schemas.microsoft.com/office/drawing/2014/main" id="{5CA64929-30D0-4F4C-8274-735771537F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2" name="Freeform 124">
                <a:extLst>
                  <a:ext uri="{FF2B5EF4-FFF2-40B4-BE49-F238E27FC236}">
                    <a16:creationId xmlns:a16="http://schemas.microsoft.com/office/drawing/2014/main" id="{1FC5C6A5-6B7E-4626-80E0-19F5DD1A490D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3" name="Freeform 125">
                <a:extLst>
                  <a:ext uri="{FF2B5EF4-FFF2-40B4-BE49-F238E27FC236}">
                    <a16:creationId xmlns:a16="http://schemas.microsoft.com/office/drawing/2014/main" id="{94968E64-70B8-4803-9BCF-C9AFFA1242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51" name="1632">
              <a:extLst>
                <a:ext uri="{FF2B5EF4-FFF2-40B4-BE49-F238E27FC236}">
                  <a16:creationId xmlns:a16="http://schemas.microsoft.com/office/drawing/2014/main" id="{B76F08A2-090F-4586-ACF2-55306C737515}"/>
                </a:ext>
              </a:extLst>
            </p:cNvPr>
            <p:cNvGrpSpPr/>
            <p:nvPr/>
          </p:nvGrpSpPr>
          <p:grpSpPr bwMode="auto">
            <a:xfrm>
              <a:off x="8429512" y="434298"/>
              <a:ext cx="485775" cy="477520"/>
              <a:chOff x="678701" y="1276352"/>
              <a:chExt cx="745143" cy="734136"/>
            </a:xfrm>
          </p:grpSpPr>
          <p:sp>
            <p:nvSpPr>
              <p:cNvPr id="552" name="Freeform 70">
                <a:extLst>
                  <a:ext uri="{FF2B5EF4-FFF2-40B4-BE49-F238E27FC236}">
                    <a16:creationId xmlns:a16="http://schemas.microsoft.com/office/drawing/2014/main" id="{F0D00622-7251-4A21-A203-07261CE41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3" name="Freeform 71">
                <a:extLst>
                  <a:ext uri="{FF2B5EF4-FFF2-40B4-BE49-F238E27FC236}">
                    <a16:creationId xmlns:a16="http://schemas.microsoft.com/office/drawing/2014/main" id="{1F21B4E8-FC4A-498A-80AD-A9754D3BC296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4" name="Freeform 72">
                <a:extLst>
                  <a:ext uri="{FF2B5EF4-FFF2-40B4-BE49-F238E27FC236}">
                    <a16:creationId xmlns:a16="http://schemas.microsoft.com/office/drawing/2014/main" id="{5451F699-B65C-48AB-9895-CCE31CACF6DF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5" name="Freeform 73">
                <a:extLst>
                  <a:ext uri="{FF2B5EF4-FFF2-40B4-BE49-F238E27FC236}">
                    <a16:creationId xmlns:a16="http://schemas.microsoft.com/office/drawing/2014/main" id="{BB01A004-8E32-4355-95C4-CBDF51CFFCC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6" name="Freeform 74">
                <a:extLst>
                  <a:ext uri="{FF2B5EF4-FFF2-40B4-BE49-F238E27FC236}">
                    <a16:creationId xmlns:a16="http://schemas.microsoft.com/office/drawing/2014/main" id="{19DAFADC-0B7A-4579-B4E4-77CBC5239EB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7" name="Freeform 75">
                <a:extLst>
                  <a:ext uri="{FF2B5EF4-FFF2-40B4-BE49-F238E27FC236}">
                    <a16:creationId xmlns:a16="http://schemas.microsoft.com/office/drawing/2014/main" id="{1C97CB49-BC76-4ED5-A028-3FA3B4F9DD5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8" name="Freeform 76">
                <a:extLst>
                  <a:ext uri="{FF2B5EF4-FFF2-40B4-BE49-F238E27FC236}">
                    <a16:creationId xmlns:a16="http://schemas.microsoft.com/office/drawing/2014/main" id="{528C6AD4-4B1E-456D-A228-34B3781B164F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9" name="Freeform 77">
                <a:extLst>
                  <a:ext uri="{FF2B5EF4-FFF2-40B4-BE49-F238E27FC236}">
                    <a16:creationId xmlns:a16="http://schemas.microsoft.com/office/drawing/2014/main" id="{BCE10D5D-E5D1-43DE-A951-2B72165394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0" name="Freeform 78">
                <a:extLst>
                  <a:ext uri="{FF2B5EF4-FFF2-40B4-BE49-F238E27FC236}">
                    <a16:creationId xmlns:a16="http://schemas.microsoft.com/office/drawing/2014/main" id="{4AE2A174-AEB3-46AA-844A-E11D65E25C2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1" name="Freeform 79">
                <a:extLst>
                  <a:ext uri="{FF2B5EF4-FFF2-40B4-BE49-F238E27FC236}">
                    <a16:creationId xmlns:a16="http://schemas.microsoft.com/office/drawing/2014/main" id="{AD6F9FF5-6AA7-438D-98EF-EF0DB8CB95DB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2" name="Freeform 80">
                <a:extLst>
                  <a:ext uri="{FF2B5EF4-FFF2-40B4-BE49-F238E27FC236}">
                    <a16:creationId xmlns:a16="http://schemas.microsoft.com/office/drawing/2014/main" id="{9DA4440B-CF5F-4FDC-AB8A-58050AF4F04C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3" name="Freeform 81">
                <a:extLst>
                  <a:ext uri="{FF2B5EF4-FFF2-40B4-BE49-F238E27FC236}">
                    <a16:creationId xmlns:a16="http://schemas.microsoft.com/office/drawing/2014/main" id="{0F29AAD0-A202-4458-B1F8-410A144481A9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4" name="Freeform 82">
                <a:extLst>
                  <a:ext uri="{FF2B5EF4-FFF2-40B4-BE49-F238E27FC236}">
                    <a16:creationId xmlns:a16="http://schemas.microsoft.com/office/drawing/2014/main" id="{DAD040BD-0116-48F2-9DDC-A304650914ED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5" name="Freeform 83">
                <a:extLst>
                  <a:ext uri="{FF2B5EF4-FFF2-40B4-BE49-F238E27FC236}">
                    <a16:creationId xmlns:a16="http://schemas.microsoft.com/office/drawing/2014/main" id="{8D07FAF9-1AC1-45B6-ACAC-95CAB5594345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6" name="Freeform 84">
                <a:extLst>
                  <a:ext uri="{FF2B5EF4-FFF2-40B4-BE49-F238E27FC236}">
                    <a16:creationId xmlns:a16="http://schemas.microsoft.com/office/drawing/2014/main" id="{C9E864BC-54FC-4B38-B3C8-B2B11C5CC0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7" name="Freeform 85">
                <a:extLst>
                  <a:ext uri="{FF2B5EF4-FFF2-40B4-BE49-F238E27FC236}">
                    <a16:creationId xmlns:a16="http://schemas.microsoft.com/office/drawing/2014/main" id="{F5A742DE-D2E9-424E-BEAE-60A2F66FA8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8" name="Freeform 86">
                <a:extLst>
                  <a:ext uri="{FF2B5EF4-FFF2-40B4-BE49-F238E27FC236}">
                    <a16:creationId xmlns:a16="http://schemas.microsoft.com/office/drawing/2014/main" id="{8F703EC2-4FF8-4694-981F-5E098D35F1B5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9" name="Freeform 87">
                <a:extLst>
                  <a:ext uri="{FF2B5EF4-FFF2-40B4-BE49-F238E27FC236}">
                    <a16:creationId xmlns:a16="http://schemas.microsoft.com/office/drawing/2014/main" id="{44042C6A-D421-43E9-997A-3C42224E0C6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0" name="Freeform 88">
                <a:extLst>
                  <a:ext uri="{FF2B5EF4-FFF2-40B4-BE49-F238E27FC236}">
                    <a16:creationId xmlns:a16="http://schemas.microsoft.com/office/drawing/2014/main" id="{CD2D28B1-1EB7-401F-A6EC-D16D54D0C5E2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1" name="Freeform 89">
                <a:extLst>
                  <a:ext uri="{FF2B5EF4-FFF2-40B4-BE49-F238E27FC236}">
                    <a16:creationId xmlns:a16="http://schemas.microsoft.com/office/drawing/2014/main" id="{9E45C67A-D4D6-4CEF-A883-6B88E7D7090A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2" name="Freeform 90">
                <a:extLst>
                  <a:ext uri="{FF2B5EF4-FFF2-40B4-BE49-F238E27FC236}">
                    <a16:creationId xmlns:a16="http://schemas.microsoft.com/office/drawing/2014/main" id="{FB021B31-089B-427F-9CAC-084886D31652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3" name="Freeform 91">
                <a:extLst>
                  <a:ext uri="{FF2B5EF4-FFF2-40B4-BE49-F238E27FC236}">
                    <a16:creationId xmlns:a16="http://schemas.microsoft.com/office/drawing/2014/main" id="{E6446E74-401E-4C24-88E2-CA41D4DCD621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4" name="Freeform 92">
                <a:extLst>
                  <a:ext uri="{FF2B5EF4-FFF2-40B4-BE49-F238E27FC236}">
                    <a16:creationId xmlns:a16="http://schemas.microsoft.com/office/drawing/2014/main" id="{109A7E89-F3CF-4E1A-86B0-07D4275C5D8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5" name="Freeform 93">
                <a:extLst>
                  <a:ext uri="{FF2B5EF4-FFF2-40B4-BE49-F238E27FC236}">
                    <a16:creationId xmlns:a16="http://schemas.microsoft.com/office/drawing/2014/main" id="{0929FEA3-DAA5-4BDF-8A72-B2FBD4186B1A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6" name="Freeform 94">
                <a:extLst>
                  <a:ext uri="{FF2B5EF4-FFF2-40B4-BE49-F238E27FC236}">
                    <a16:creationId xmlns:a16="http://schemas.microsoft.com/office/drawing/2014/main" id="{B2072E74-FB7E-49A2-86A9-F2DCABBDE0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7" name="Freeform 95">
                <a:extLst>
                  <a:ext uri="{FF2B5EF4-FFF2-40B4-BE49-F238E27FC236}">
                    <a16:creationId xmlns:a16="http://schemas.microsoft.com/office/drawing/2014/main" id="{5730DCB5-16CC-43F3-A304-C844B46AA39F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8" name="Freeform 96">
                <a:extLst>
                  <a:ext uri="{FF2B5EF4-FFF2-40B4-BE49-F238E27FC236}">
                    <a16:creationId xmlns:a16="http://schemas.microsoft.com/office/drawing/2014/main" id="{93BF9A1F-10B9-4FA0-AB97-217732054445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9" name="Freeform 97">
                <a:extLst>
                  <a:ext uri="{FF2B5EF4-FFF2-40B4-BE49-F238E27FC236}">
                    <a16:creationId xmlns:a16="http://schemas.microsoft.com/office/drawing/2014/main" id="{9CDFE842-76B2-45EA-8B6B-8CC833D4FC6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0" name="Freeform 98">
                <a:extLst>
                  <a:ext uri="{FF2B5EF4-FFF2-40B4-BE49-F238E27FC236}">
                    <a16:creationId xmlns:a16="http://schemas.microsoft.com/office/drawing/2014/main" id="{367D12B8-59C3-459A-8A2F-11567C85364A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1" name="Freeform 99">
                <a:extLst>
                  <a:ext uri="{FF2B5EF4-FFF2-40B4-BE49-F238E27FC236}">
                    <a16:creationId xmlns:a16="http://schemas.microsoft.com/office/drawing/2014/main" id="{AB31F0B4-097C-43C5-9DB6-1A0921806E57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2" name="Freeform 100">
                <a:extLst>
                  <a:ext uri="{FF2B5EF4-FFF2-40B4-BE49-F238E27FC236}">
                    <a16:creationId xmlns:a16="http://schemas.microsoft.com/office/drawing/2014/main" id="{947321C9-8607-4DE3-B083-9F7B8ED238F9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3" name="Freeform 101">
                <a:extLst>
                  <a:ext uri="{FF2B5EF4-FFF2-40B4-BE49-F238E27FC236}">
                    <a16:creationId xmlns:a16="http://schemas.microsoft.com/office/drawing/2014/main" id="{617FEF9B-FAE3-44BE-B330-3B44B2B3CFA0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4" name="Freeform 102">
                <a:extLst>
                  <a:ext uri="{FF2B5EF4-FFF2-40B4-BE49-F238E27FC236}">
                    <a16:creationId xmlns:a16="http://schemas.microsoft.com/office/drawing/2014/main" id="{88487B05-A1C3-46CE-8C8E-D0DE46CA2E5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5" name="Freeform 103">
                <a:extLst>
                  <a:ext uri="{FF2B5EF4-FFF2-40B4-BE49-F238E27FC236}">
                    <a16:creationId xmlns:a16="http://schemas.microsoft.com/office/drawing/2014/main" id="{B4795EA7-1FEF-4725-8E5F-BBC1F82FD7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6" name="Freeform 104">
                <a:extLst>
                  <a:ext uri="{FF2B5EF4-FFF2-40B4-BE49-F238E27FC236}">
                    <a16:creationId xmlns:a16="http://schemas.microsoft.com/office/drawing/2014/main" id="{606EB2AD-39E5-4223-8BBE-A3A5938A6F47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7" name="Freeform 105">
                <a:extLst>
                  <a:ext uri="{FF2B5EF4-FFF2-40B4-BE49-F238E27FC236}">
                    <a16:creationId xmlns:a16="http://schemas.microsoft.com/office/drawing/2014/main" id="{DF8B7B2C-4871-48EE-8F18-1C45F32AF16F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8" name="Freeform 106">
                <a:extLst>
                  <a:ext uri="{FF2B5EF4-FFF2-40B4-BE49-F238E27FC236}">
                    <a16:creationId xmlns:a16="http://schemas.microsoft.com/office/drawing/2014/main" id="{E39FE9F7-3450-436A-BA5E-768633E8DE82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9" name="Freeform 107">
                <a:extLst>
                  <a:ext uri="{FF2B5EF4-FFF2-40B4-BE49-F238E27FC236}">
                    <a16:creationId xmlns:a16="http://schemas.microsoft.com/office/drawing/2014/main" id="{608A2A4C-33FB-47E0-A25E-63B3312226E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0" name="Freeform 108">
                <a:extLst>
                  <a:ext uri="{FF2B5EF4-FFF2-40B4-BE49-F238E27FC236}">
                    <a16:creationId xmlns:a16="http://schemas.microsoft.com/office/drawing/2014/main" id="{2FB23EEC-24C1-47A3-961C-79D68990659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1" name="Freeform 109">
                <a:extLst>
                  <a:ext uri="{FF2B5EF4-FFF2-40B4-BE49-F238E27FC236}">
                    <a16:creationId xmlns:a16="http://schemas.microsoft.com/office/drawing/2014/main" id="{6888CCC9-865E-4BFB-9A9F-E61140BC37A9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2" name="Freeform 110">
                <a:extLst>
                  <a:ext uri="{FF2B5EF4-FFF2-40B4-BE49-F238E27FC236}">
                    <a16:creationId xmlns:a16="http://schemas.microsoft.com/office/drawing/2014/main" id="{E7C3DB9B-8A55-4DFB-8CE6-08BA0075D176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3" name="Freeform 111">
                <a:extLst>
                  <a:ext uri="{FF2B5EF4-FFF2-40B4-BE49-F238E27FC236}">
                    <a16:creationId xmlns:a16="http://schemas.microsoft.com/office/drawing/2014/main" id="{0E68A338-78AF-401D-BB20-5ED92121BF78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4" name="Freeform 112">
                <a:extLst>
                  <a:ext uri="{FF2B5EF4-FFF2-40B4-BE49-F238E27FC236}">
                    <a16:creationId xmlns:a16="http://schemas.microsoft.com/office/drawing/2014/main" id="{B5F6DBDB-CA23-4513-8E15-7D57773473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5" name="Freeform 113">
                <a:extLst>
                  <a:ext uri="{FF2B5EF4-FFF2-40B4-BE49-F238E27FC236}">
                    <a16:creationId xmlns:a16="http://schemas.microsoft.com/office/drawing/2014/main" id="{66378C55-D63A-4FB6-BBC7-61FC962AA1D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6" name="Freeform 114">
                <a:extLst>
                  <a:ext uri="{FF2B5EF4-FFF2-40B4-BE49-F238E27FC236}">
                    <a16:creationId xmlns:a16="http://schemas.microsoft.com/office/drawing/2014/main" id="{7F5EACED-22DB-4242-BAAC-9864396F4F23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7" name="Freeform 115">
                <a:extLst>
                  <a:ext uri="{FF2B5EF4-FFF2-40B4-BE49-F238E27FC236}">
                    <a16:creationId xmlns:a16="http://schemas.microsoft.com/office/drawing/2014/main" id="{E038D26D-0119-4F30-9A38-21630C8B10C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8" name="Freeform 116">
                <a:extLst>
                  <a:ext uri="{FF2B5EF4-FFF2-40B4-BE49-F238E27FC236}">
                    <a16:creationId xmlns:a16="http://schemas.microsoft.com/office/drawing/2014/main" id="{11D16BDC-3D89-48F5-B2FD-9C08A8814919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9" name="Freeform 117">
                <a:extLst>
                  <a:ext uri="{FF2B5EF4-FFF2-40B4-BE49-F238E27FC236}">
                    <a16:creationId xmlns:a16="http://schemas.microsoft.com/office/drawing/2014/main" id="{D1606437-00D1-4C04-8A36-031D87C52573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0" name="Freeform 118">
                <a:extLst>
                  <a:ext uri="{FF2B5EF4-FFF2-40B4-BE49-F238E27FC236}">
                    <a16:creationId xmlns:a16="http://schemas.microsoft.com/office/drawing/2014/main" id="{4599C18C-37A5-46FD-A8F9-AF76ABB17728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1" name="Freeform 119">
                <a:extLst>
                  <a:ext uri="{FF2B5EF4-FFF2-40B4-BE49-F238E27FC236}">
                    <a16:creationId xmlns:a16="http://schemas.microsoft.com/office/drawing/2014/main" id="{00BAF7F1-DD7B-4BE1-AE71-BDCDCA78E9D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2" name="Freeform 120">
                <a:extLst>
                  <a:ext uri="{FF2B5EF4-FFF2-40B4-BE49-F238E27FC236}">
                    <a16:creationId xmlns:a16="http://schemas.microsoft.com/office/drawing/2014/main" id="{C70871C9-932A-4E2C-ACDD-D2E3501AF4DC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3" name="Freeform 121">
                <a:extLst>
                  <a:ext uri="{FF2B5EF4-FFF2-40B4-BE49-F238E27FC236}">
                    <a16:creationId xmlns:a16="http://schemas.microsoft.com/office/drawing/2014/main" id="{6CC4C0C4-A382-46BB-95B6-E0EF1B3841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4" name="Freeform 122">
                <a:extLst>
                  <a:ext uri="{FF2B5EF4-FFF2-40B4-BE49-F238E27FC236}">
                    <a16:creationId xmlns:a16="http://schemas.microsoft.com/office/drawing/2014/main" id="{8E17EE1A-3364-4533-86FB-72F71137D1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5" name="Freeform 123">
                <a:extLst>
                  <a:ext uri="{FF2B5EF4-FFF2-40B4-BE49-F238E27FC236}">
                    <a16:creationId xmlns:a16="http://schemas.microsoft.com/office/drawing/2014/main" id="{0DCC82EC-BEFC-400D-866D-0DD65A5CA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6" name="Freeform 124">
                <a:extLst>
                  <a:ext uri="{FF2B5EF4-FFF2-40B4-BE49-F238E27FC236}">
                    <a16:creationId xmlns:a16="http://schemas.microsoft.com/office/drawing/2014/main" id="{E0B4B890-2A99-4493-A0A0-68109D8267C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7" name="Freeform 125">
                <a:extLst>
                  <a:ext uri="{FF2B5EF4-FFF2-40B4-BE49-F238E27FC236}">
                    <a16:creationId xmlns:a16="http://schemas.microsoft.com/office/drawing/2014/main" id="{7D9F5681-5509-48D2-AFE1-66E34DEAF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8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6" name="PHẠM DUYÊN 3 - 9Slide.vn">
            <a:extLst>
              <a:ext uri="{FF2B5EF4-FFF2-40B4-BE49-F238E27FC236}">
                <a16:creationId xmlns:a16="http://schemas.microsoft.com/office/drawing/2014/main" id="{ED16EAB3-88AE-42A0-92BF-FBA0C1710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71234"/>
            <a:ext cx="787400" cy="787400"/>
          </a:xfrm>
          <a:prstGeom prst="rect">
            <a:avLst/>
          </a:prstGeom>
        </p:spPr>
      </p:pic>
      <p:pic>
        <p:nvPicPr>
          <p:cNvPr id="547" name="PHẠM DUYÊN 4 - 9Slide.vn">
            <a:extLst>
              <a:ext uri="{FF2B5EF4-FFF2-40B4-BE49-F238E27FC236}">
                <a16:creationId xmlns:a16="http://schemas.microsoft.com/office/drawing/2014/main" id="{2BE73D20-0482-4F6C-BE06-94CE27786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2" r="48252" b="32128"/>
          <a:stretch/>
        </p:blipFill>
        <p:spPr>
          <a:xfrm>
            <a:off x="10058400" y="5067007"/>
            <a:ext cx="2025236" cy="16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6" name="PHẠM DUYÊN 3 - 9Slide.vn">
            <a:extLst>
              <a:ext uri="{FF2B5EF4-FFF2-40B4-BE49-F238E27FC236}">
                <a16:creationId xmlns:a16="http://schemas.microsoft.com/office/drawing/2014/main" id="{ED16EAB3-88AE-42A0-92BF-FBA0C1710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71234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B8A11DFE-A8D5-76A0-49A9-0A38AE103E56}"/>
              </a:ext>
            </a:extLst>
          </p:cNvPr>
          <p:cNvSpPr txBox="1"/>
          <p:nvPr userDrawn="1"/>
        </p:nvSpPr>
        <p:spPr>
          <a:xfrm>
            <a:off x="152400" y="2057400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Ôn tập phép cộng, phép trừ</a:t>
            </a:r>
            <a:b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</a:br>
            <a: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trong phạm vi 10</a:t>
            </a:r>
            <a:endParaRPr lang="en-US" sz="4400" b="1" spc="200" dirty="0">
              <a:ln w="9525">
                <a:solidFill>
                  <a:srgbClr val="552512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4ECA742D-46A4-EBD0-9410-DE73740E8DA0}"/>
              </a:ext>
            </a:extLst>
          </p:cNvPr>
          <p:cNvSpPr txBox="1"/>
          <p:nvPr userDrawn="1"/>
        </p:nvSpPr>
        <p:spPr>
          <a:xfrm>
            <a:off x="2667000" y="457200"/>
            <a:ext cx="2398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>
                <a:solidFill>
                  <a:srgbClr val="FDEF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18</a:t>
            </a:r>
            <a:endParaRPr kumimoji="1" lang="zh-CN" altLang="en-US" sz="8000" dirty="0">
              <a:solidFill>
                <a:srgbClr val="FDEF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00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9Slide.vn - 2019">
            <a:extLst>
              <a:ext uri="{FF2B5EF4-FFF2-40B4-BE49-F238E27FC236}">
                <a16:creationId xmlns:a16="http://schemas.microsoft.com/office/drawing/2014/main" id="{5060BD3A-694D-89D1-F06A-CBAC32B7AD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D9109-3D83-401D-9B41-A1C12181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BF8B4-F3A4-437D-BF22-94101E657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08679-D875-4D99-BB9E-2FC4BB809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0F46-26C2-4C22-9688-B6AB9A0D799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CCA05-0521-41E3-BAEE-0B87D9E4B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CB72-3939-4939-B61F-B753733FE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CBCB-5D70-4460-90D1-5CD7D387244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HẠM DUYÊN">
            <a:extLst>
              <a:ext uri="{FF2B5EF4-FFF2-40B4-BE49-F238E27FC236}">
                <a16:creationId xmlns:a16="http://schemas.microsoft.com/office/drawing/2014/main" id="{B7E2D502-50ED-4063-A087-E8F2968F60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391F9E-5C68-42D7-95EB-381327E6D0D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827644-9B64-493B-A5A5-D10DF42F0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64267F-7484-499C-9BE3-D1B8FD1F334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52" r:id="rId5"/>
    <p:sldLayoutId id="2147483653" r:id="rId6"/>
    <p:sldLayoutId id="2147483660" r:id="rId7"/>
    <p:sldLayoutId id="2147483663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- 9Slide.vn">
            <a:extLst>
              <a:ext uri="{FF2B5EF4-FFF2-40B4-BE49-F238E27FC236}">
                <a16:creationId xmlns:a16="http://schemas.microsoft.com/office/drawing/2014/main" id="{B19BA3D6-C3FB-443B-8919-8362AF9533C0}"/>
              </a:ext>
            </a:extLst>
          </p:cNvPr>
          <p:cNvGrpSpPr/>
          <p:nvPr/>
        </p:nvGrpSpPr>
        <p:grpSpPr>
          <a:xfrm>
            <a:off x="2217020" y="455575"/>
            <a:ext cx="3726580" cy="3984009"/>
            <a:chOff x="2217020" y="455575"/>
            <a:chExt cx="3726580" cy="398400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1C34B9-A1BC-49EA-B7AC-0C2470DA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7020" y="455575"/>
              <a:ext cx="3726580" cy="398400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E9E6E4-D502-46C8-BFEB-05080D87C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247" y="2133600"/>
              <a:ext cx="329212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3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PHẠM DUYÊN 1 - 9Slide.vn">
            <a:extLst>
              <a:ext uri="{FF2B5EF4-FFF2-40B4-BE49-F238E27FC236}">
                <a16:creationId xmlns:a16="http://schemas.microsoft.com/office/drawing/2014/main" id="{AA2ACE8B-3FBF-B383-9D9F-C2271A7DE2E6}"/>
              </a:ext>
            </a:extLst>
          </p:cNvPr>
          <p:cNvGrpSpPr/>
          <p:nvPr/>
        </p:nvGrpSpPr>
        <p:grpSpPr>
          <a:xfrm>
            <a:off x="259948" y="1562100"/>
            <a:ext cx="11690976" cy="5080000"/>
            <a:chOff x="259948" y="1562100"/>
            <a:chExt cx="11690976" cy="5080000"/>
          </a:xfrm>
        </p:grpSpPr>
        <p:pic>
          <p:nvPicPr>
            <p:cNvPr id="228" name="Picture 2">
              <a:extLst>
                <a:ext uri="{FF2B5EF4-FFF2-40B4-BE49-F238E27FC236}">
                  <a16:creationId xmlns:a16="http://schemas.microsoft.com/office/drawing/2014/main" id="{52A5F4BD-D91A-FAC1-A523-D4172A431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259948" y="1562100"/>
              <a:ext cx="5531251" cy="5080000"/>
            </a:xfrm>
            <a:prstGeom prst="rect">
              <a:avLst/>
            </a:prstGeom>
          </p:spPr>
        </p:pic>
        <p:pic>
          <p:nvPicPr>
            <p:cNvPr id="229" name="Picture 2">
              <a:extLst>
                <a:ext uri="{FF2B5EF4-FFF2-40B4-BE49-F238E27FC236}">
                  <a16:creationId xmlns:a16="http://schemas.microsoft.com/office/drawing/2014/main" id="{15196320-B6A9-6DC7-EFE8-D1E81491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715000" y="1562100"/>
              <a:ext cx="6235924" cy="5080000"/>
            </a:xfrm>
            <a:prstGeom prst="rect">
              <a:avLst/>
            </a:prstGeom>
          </p:spPr>
        </p:pic>
      </p:grp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FF2CDFA7-AFC1-255F-6A97-AB238FBAF969}"/>
              </a:ext>
            </a:extLst>
          </p:cNvPr>
          <p:cNvGrpSpPr/>
          <p:nvPr/>
        </p:nvGrpSpPr>
        <p:grpSpPr>
          <a:xfrm>
            <a:off x="524230" y="378129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E551FB-BB26-503C-CD82-6A3EB45849C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0DE21C4-F1BD-F230-6F8A-2450152CF6A8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CC10084-6EB9-2CEA-C585-AD0CBC8F41C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273592-4C40-29BC-17C8-AF3FECF2E1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751C8E71-4AEB-8D62-2AAD-6A1A88D3DB71}"/>
              </a:ext>
            </a:extLst>
          </p:cNvPr>
          <p:cNvSpPr txBox="1"/>
          <p:nvPr/>
        </p:nvSpPr>
        <p:spPr>
          <a:xfrm>
            <a:off x="1328812" y="372135"/>
            <a:ext cx="1033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Tìm kết quả phép tính ghi ở mỗi toa tàu: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HẠM DUYÊN 4 - 9Slide.vn" descr="F:\AAA-LÀM ẢNH SLIDE\Bai18-LT2-1(Opt1).png">
            <a:extLst>
              <a:ext uri="{FF2B5EF4-FFF2-40B4-BE49-F238E27FC236}">
                <a16:creationId xmlns:a16="http://schemas.microsoft.com/office/drawing/2014/main" id="{17E0E2CD-2BAA-DCD9-489C-CBF7D7A7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83" y="4000580"/>
            <a:ext cx="11553618" cy="2115032"/>
          </a:xfrm>
          <a:prstGeom prst="rect">
            <a:avLst/>
          </a:prstGeom>
          <a:noFill/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3F5721B9-5640-0D6C-D3F8-EF8CA6549A83}"/>
              </a:ext>
            </a:extLst>
          </p:cNvPr>
          <p:cNvGrpSpPr/>
          <p:nvPr/>
        </p:nvGrpSpPr>
        <p:grpSpPr>
          <a:xfrm>
            <a:off x="2108731" y="4652791"/>
            <a:ext cx="1261884" cy="839570"/>
            <a:chOff x="1482818" y="2261286"/>
            <a:chExt cx="975048" cy="648730"/>
          </a:xfrm>
        </p:grpSpPr>
        <p:sp>
          <p:nvSpPr>
            <p:cNvPr id="10" name="Rounded Rectangle 59">
              <a:extLst>
                <a:ext uri="{FF2B5EF4-FFF2-40B4-BE49-F238E27FC236}">
                  <a16:creationId xmlns:a16="http://schemas.microsoft.com/office/drawing/2014/main" id="{7393EB68-1C4B-9870-AEDE-5E0032923577}"/>
                </a:ext>
              </a:extLst>
            </p:cNvPr>
            <p:cNvSpPr/>
            <p:nvPr/>
          </p:nvSpPr>
          <p:spPr>
            <a:xfrm>
              <a:off x="1532238" y="2261286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AE728-A2BE-5133-8C83-61E6BC5A3F88}"/>
                </a:ext>
              </a:extLst>
            </p:cNvPr>
            <p:cNvSpPr txBox="1"/>
            <p:nvPr/>
          </p:nvSpPr>
          <p:spPr>
            <a:xfrm>
              <a:off x="1482818" y="2341610"/>
              <a:ext cx="975048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+ 3</a:t>
              </a:r>
            </a:p>
          </p:txBody>
        </p:sp>
      </p:grpSp>
      <p:grpSp>
        <p:nvGrpSpPr>
          <p:cNvPr id="12" name="PHẠM DUYÊN 6 - 9Slide.vn">
            <a:extLst>
              <a:ext uri="{FF2B5EF4-FFF2-40B4-BE49-F238E27FC236}">
                <a16:creationId xmlns:a16="http://schemas.microsoft.com/office/drawing/2014/main" id="{ADB6B133-3A6F-4781-6D9A-5C8741B56465}"/>
              </a:ext>
            </a:extLst>
          </p:cNvPr>
          <p:cNvGrpSpPr/>
          <p:nvPr/>
        </p:nvGrpSpPr>
        <p:grpSpPr>
          <a:xfrm>
            <a:off x="3502195" y="4658279"/>
            <a:ext cx="1319592" cy="839570"/>
            <a:chOff x="2537263" y="2265405"/>
            <a:chExt cx="1019638" cy="648730"/>
          </a:xfrm>
        </p:grpSpPr>
        <p:sp>
          <p:nvSpPr>
            <p:cNvPr id="13" name="Rounded Rectangle 60">
              <a:extLst>
                <a:ext uri="{FF2B5EF4-FFF2-40B4-BE49-F238E27FC236}">
                  <a16:creationId xmlns:a16="http://schemas.microsoft.com/office/drawing/2014/main" id="{CAD7AA35-9A31-455B-071E-D822C93D6C3B}"/>
                </a:ext>
              </a:extLst>
            </p:cNvPr>
            <p:cNvSpPr/>
            <p:nvPr/>
          </p:nvSpPr>
          <p:spPr>
            <a:xfrm>
              <a:off x="2611394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530BCA-6DF3-D223-5027-DE57EBDCEBCF}"/>
                </a:ext>
              </a:extLst>
            </p:cNvPr>
            <p:cNvSpPr txBox="1"/>
            <p:nvPr/>
          </p:nvSpPr>
          <p:spPr>
            <a:xfrm>
              <a:off x="2537263" y="2356999"/>
              <a:ext cx="1019638" cy="483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6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10 - 8</a:t>
              </a:r>
            </a:p>
          </p:txBody>
        </p:sp>
      </p:grpSp>
      <p:grpSp>
        <p:nvGrpSpPr>
          <p:cNvPr id="59" name="PHẠM DUYÊN 7 - 9Slide.vn">
            <a:extLst>
              <a:ext uri="{FF2B5EF4-FFF2-40B4-BE49-F238E27FC236}">
                <a16:creationId xmlns:a16="http://schemas.microsoft.com/office/drawing/2014/main" id="{55A417E8-413D-E3CD-D0F4-5A70D1DD33FB}"/>
              </a:ext>
            </a:extLst>
          </p:cNvPr>
          <p:cNvGrpSpPr/>
          <p:nvPr/>
        </p:nvGrpSpPr>
        <p:grpSpPr>
          <a:xfrm>
            <a:off x="4955732" y="4658279"/>
            <a:ext cx="1141663" cy="839570"/>
            <a:chOff x="3692611" y="2265405"/>
            <a:chExt cx="882154" cy="648730"/>
          </a:xfrm>
        </p:grpSpPr>
        <p:sp>
          <p:nvSpPr>
            <p:cNvPr id="60" name="Rounded Rectangle 61">
              <a:extLst>
                <a:ext uri="{FF2B5EF4-FFF2-40B4-BE49-F238E27FC236}">
                  <a16:creationId xmlns:a16="http://schemas.microsoft.com/office/drawing/2014/main" id="{00E2D2E1-3110-5DBC-2CF7-451F595E11D8}"/>
                </a:ext>
              </a:extLst>
            </p:cNvPr>
            <p:cNvSpPr/>
            <p:nvPr/>
          </p:nvSpPr>
          <p:spPr>
            <a:xfrm>
              <a:off x="3692611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0653A2C-4857-A28C-68D5-9671C8794693}"/>
                </a:ext>
              </a:extLst>
            </p:cNvPr>
            <p:cNvSpPr txBox="1"/>
            <p:nvPr/>
          </p:nvSpPr>
          <p:spPr>
            <a:xfrm>
              <a:off x="3692614" y="2341610"/>
              <a:ext cx="882151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6 - 1</a:t>
              </a:r>
            </a:p>
          </p:txBody>
        </p:sp>
      </p:grpSp>
      <p:grpSp>
        <p:nvGrpSpPr>
          <p:cNvPr id="62" name="PHẠM DUYÊN 8 - 9Slide.vn">
            <a:extLst>
              <a:ext uri="{FF2B5EF4-FFF2-40B4-BE49-F238E27FC236}">
                <a16:creationId xmlns:a16="http://schemas.microsoft.com/office/drawing/2014/main" id="{98612AD8-D014-884E-426C-33FDD2F129BB}"/>
              </a:ext>
            </a:extLst>
          </p:cNvPr>
          <p:cNvGrpSpPr/>
          <p:nvPr/>
        </p:nvGrpSpPr>
        <p:grpSpPr>
          <a:xfrm>
            <a:off x="6324602" y="4663770"/>
            <a:ext cx="1261884" cy="839570"/>
            <a:chOff x="4742942" y="2269524"/>
            <a:chExt cx="975048" cy="64873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D9788F20-F42A-5615-1343-1519955FA0D2}"/>
                </a:ext>
              </a:extLst>
            </p:cNvPr>
            <p:cNvSpPr/>
            <p:nvPr/>
          </p:nvSpPr>
          <p:spPr>
            <a:xfrm>
              <a:off x="478412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9DB2368-B364-687D-BB4D-D2F2B3687B6E}"/>
                </a:ext>
              </a:extLst>
            </p:cNvPr>
            <p:cNvSpPr txBox="1"/>
            <p:nvPr/>
          </p:nvSpPr>
          <p:spPr>
            <a:xfrm>
              <a:off x="4742942" y="2341610"/>
              <a:ext cx="975048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+ 2</a:t>
              </a:r>
            </a:p>
          </p:txBody>
        </p:sp>
      </p:grpSp>
      <p:grpSp>
        <p:nvGrpSpPr>
          <p:cNvPr id="152" name="PHẠM DUYÊN 9 - 9Slide.vn">
            <a:extLst>
              <a:ext uri="{FF2B5EF4-FFF2-40B4-BE49-F238E27FC236}">
                <a16:creationId xmlns:a16="http://schemas.microsoft.com/office/drawing/2014/main" id="{5F95E729-23C7-07DE-F4BB-04E9E326FFA9}"/>
              </a:ext>
            </a:extLst>
          </p:cNvPr>
          <p:cNvGrpSpPr/>
          <p:nvPr/>
        </p:nvGrpSpPr>
        <p:grpSpPr>
          <a:xfrm>
            <a:off x="9220197" y="4663770"/>
            <a:ext cx="1141658" cy="839570"/>
            <a:chOff x="6977450" y="2269524"/>
            <a:chExt cx="882151" cy="648730"/>
          </a:xfrm>
        </p:grpSpPr>
        <p:sp>
          <p:nvSpPr>
            <p:cNvPr id="153" name="Rounded Rectangle 64">
              <a:extLst>
                <a:ext uri="{FF2B5EF4-FFF2-40B4-BE49-F238E27FC236}">
                  <a16:creationId xmlns:a16="http://schemas.microsoft.com/office/drawing/2014/main" id="{16B5F8B9-4664-0D25-D19D-D498CB60C9D6}"/>
                </a:ext>
              </a:extLst>
            </p:cNvPr>
            <p:cNvSpPr/>
            <p:nvPr/>
          </p:nvSpPr>
          <p:spPr>
            <a:xfrm>
              <a:off x="698980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C6F77BB7-1F02-180A-FE56-90B748FC2A38}"/>
                </a:ext>
              </a:extLst>
            </p:cNvPr>
            <p:cNvSpPr txBox="1"/>
            <p:nvPr/>
          </p:nvSpPr>
          <p:spPr>
            <a:xfrm>
              <a:off x="6977450" y="2341610"/>
              <a:ext cx="882151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9 - 3</a:t>
              </a:r>
            </a:p>
          </p:txBody>
        </p:sp>
      </p:grpSp>
      <p:grpSp>
        <p:nvGrpSpPr>
          <p:cNvPr id="155" name="PHẠM DUYÊN 10 - 9Slide.vn">
            <a:extLst>
              <a:ext uri="{FF2B5EF4-FFF2-40B4-BE49-F238E27FC236}">
                <a16:creationId xmlns:a16="http://schemas.microsoft.com/office/drawing/2014/main" id="{456ACC5A-4333-3FA4-02AA-D772C8A21E81}"/>
              </a:ext>
            </a:extLst>
          </p:cNvPr>
          <p:cNvGrpSpPr/>
          <p:nvPr/>
        </p:nvGrpSpPr>
        <p:grpSpPr>
          <a:xfrm>
            <a:off x="7707272" y="4663770"/>
            <a:ext cx="1261884" cy="839570"/>
            <a:chOff x="5830342" y="2269524"/>
            <a:chExt cx="975048" cy="648730"/>
          </a:xfrm>
        </p:grpSpPr>
        <p:sp>
          <p:nvSpPr>
            <p:cNvPr id="156" name="Rounded Rectangle 63">
              <a:extLst>
                <a:ext uri="{FF2B5EF4-FFF2-40B4-BE49-F238E27FC236}">
                  <a16:creationId xmlns:a16="http://schemas.microsoft.com/office/drawing/2014/main" id="{A9D90A88-43F0-AD26-BFB7-70275F7C9FC1}"/>
                </a:ext>
              </a:extLst>
            </p:cNvPr>
            <p:cNvSpPr/>
            <p:nvPr/>
          </p:nvSpPr>
          <p:spPr>
            <a:xfrm>
              <a:off x="5922341" y="2269524"/>
              <a:ext cx="820327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76F2EE0-7370-7CB0-AC22-3444E47C03A8}"/>
                </a:ext>
              </a:extLst>
            </p:cNvPr>
            <p:cNvSpPr txBox="1"/>
            <p:nvPr/>
          </p:nvSpPr>
          <p:spPr>
            <a:xfrm>
              <a:off x="5830342" y="2341610"/>
              <a:ext cx="975048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+ 0</a:t>
              </a:r>
            </a:p>
          </p:txBody>
        </p:sp>
      </p:grpSp>
      <p:grpSp>
        <p:nvGrpSpPr>
          <p:cNvPr id="158" name="PHẠM DUYÊN 11 - 9Slide.vn">
            <a:extLst>
              <a:ext uri="{FF2B5EF4-FFF2-40B4-BE49-F238E27FC236}">
                <a16:creationId xmlns:a16="http://schemas.microsoft.com/office/drawing/2014/main" id="{8BB5AF9E-8A1A-4E72-CED4-E07A46781443}"/>
              </a:ext>
            </a:extLst>
          </p:cNvPr>
          <p:cNvGrpSpPr/>
          <p:nvPr/>
        </p:nvGrpSpPr>
        <p:grpSpPr>
          <a:xfrm>
            <a:off x="10591803" y="4669259"/>
            <a:ext cx="1249060" cy="839570"/>
            <a:chOff x="8027782" y="2273643"/>
            <a:chExt cx="965139" cy="648730"/>
          </a:xfrm>
        </p:grpSpPr>
        <p:sp>
          <p:nvSpPr>
            <p:cNvPr id="159" name="Rounded Rectangle 65">
              <a:extLst>
                <a:ext uri="{FF2B5EF4-FFF2-40B4-BE49-F238E27FC236}">
                  <a16:creationId xmlns:a16="http://schemas.microsoft.com/office/drawing/2014/main" id="{97E3DF24-A30A-98C8-B5B0-E5DC39BC3D52}"/>
                </a:ext>
              </a:extLst>
            </p:cNvPr>
            <p:cNvSpPr/>
            <p:nvPr/>
          </p:nvSpPr>
          <p:spPr>
            <a:xfrm>
              <a:off x="8075137" y="2273643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18D9964-3988-308F-2CB5-D123F7341E7E}"/>
                </a:ext>
              </a:extLst>
            </p:cNvPr>
            <p:cNvSpPr txBox="1"/>
            <p:nvPr/>
          </p:nvSpPr>
          <p:spPr>
            <a:xfrm>
              <a:off x="8027782" y="2341610"/>
              <a:ext cx="965139" cy="515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2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– 0</a:t>
              </a:r>
            </a:p>
          </p:txBody>
        </p:sp>
      </p:grpSp>
      <p:grpSp>
        <p:nvGrpSpPr>
          <p:cNvPr id="161" name="PHẠM DUYÊN 12 - 9Slide.vn">
            <a:extLst>
              <a:ext uri="{FF2B5EF4-FFF2-40B4-BE49-F238E27FC236}">
                <a16:creationId xmlns:a16="http://schemas.microsoft.com/office/drawing/2014/main" id="{711D4A26-4767-E018-5EF7-68794A22DCB6}"/>
              </a:ext>
            </a:extLst>
          </p:cNvPr>
          <p:cNvGrpSpPr/>
          <p:nvPr/>
        </p:nvGrpSpPr>
        <p:grpSpPr>
          <a:xfrm>
            <a:off x="2170541" y="4609586"/>
            <a:ext cx="1119428" cy="912879"/>
            <a:chOff x="1532238" y="2230398"/>
            <a:chExt cx="864973" cy="705376"/>
          </a:xfrm>
        </p:grpSpPr>
        <p:sp>
          <p:nvSpPr>
            <p:cNvPr id="162" name="Rounded Rectangle 74">
              <a:extLst>
                <a:ext uri="{FF2B5EF4-FFF2-40B4-BE49-F238E27FC236}">
                  <a16:creationId xmlns:a16="http://schemas.microsoft.com/office/drawing/2014/main" id="{30254DFC-F0A7-16E9-5DA4-8F6A761D7763}"/>
                </a:ext>
              </a:extLst>
            </p:cNvPr>
            <p:cNvSpPr/>
            <p:nvPr/>
          </p:nvSpPr>
          <p:spPr>
            <a:xfrm>
              <a:off x="1532238" y="2261286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4F9EEFC3-25A6-F981-A752-14841D6D3EA2}"/>
                </a:ext>
              </a:extLst>
            </p:cNvPr>
            <p:cNvSpPr txBox="1"/>
            <p:nvPr/>
          </p:nvSpPr>
          <p:spPr>
            <a:xfrm>
              <a:off x="1711419" y="2230398"/>
              <a:ext cx="436245" cy="705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64" name="PHẠM DUYÊN 13 - 9Slide.vn">
            <a:extLst>
              <a:ext uri="{FF2B5EF4-FFF2-40B4-BE49-F238E27FC236}">
                <a16:creationId xmlns:a16="http://schemas.microsoft.com/office/drawing/2014/main" id="{99A241DC-CF01-3820-AC78-E2F3464100BA}"/>
              </a:ext>
            </a:extLst>
          </p:cNvPr>
          <p:cNvGrpSpPr/>
          <p:nvPr/>
        </p:nvGrpSpPr>
        <p:grpSpPr>
          <a:xfrm>
            <a:off x="3595596" y="4613640"/>
            <a:ext cx="1119428" cy="912879"/>
            <a:chOff x="2611394" y="2233439"/>
            <a:chExt cx="864973" cy="705376"/>
          </a:xfrm>
        </p:grpSpPr>
        <p:sp>
          <p:nvSpPr>
            <p:cNvPr id="165" name="Rounded Rectangle 77">
              <a:extLst>
                <a:ext uri="{FF2B5EF4-FFF2-40B4-BE49-F238E27FC236}">
                  <a16:creationId xmlns:a16="http://schemas.microsoft.com/office/drawing/2014/main" id="{4A252EE3-FD3D-B807-8C0D-E97F64AD0941}"/>
                </a:ext>
              </a:extLst>
            </p:cNvPr>
            <p:cNvSpPr/>
            <p:nvPr/>
          </p:nvSpPr>
          <p:spPr>
            <a:xfrm>
              <a:off x="2611394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196D00C3-B439-8C00-3F4A-7FF62E303681}"/>
                </a:ext>
              </a:extLst>
            </p:cNvPr>
            <p:cNvSpPr txBox="1"/>
            <p:nvPr/>
          </p:nvSpPr>
          <p:spPr>
            <a:xfrm>
              <a:off x="2809114" y="2233439"/>
              <a:ext cx="436245" cy="705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7" name="PHẠM DUYÊN 14 - 9Slide.vn">
            <a:extLst>
              <a:ext uri="{FF2B5EF4-FFF2-40B4-BE49-F238E27FC236}">
                <a16:creationId xmlns:a16="http://schemas.microsoft.com/office/drawing/2014/main" id="{87A18214-E09E-5A97-4180-7D88B3D29F4B}"/>
              </a:ext>
            </a:extLst>
          </p:cNvPr>
          <p:cNvGrpSpPr/>
          <p:nvPr/>
        </p:nvGrpSpPr>
        <p:grpSpPr>
          <a:xfrm>
            <a:off x="4953000" y="4609597"/>
            <a:ext cx="1119428" cy="912879"/>
            <a:chOff x="3692611" y="2230406"/>
            <a:chExt cx="864973" cy="705376"/>
          </a:xfrm>
        </p:grpSpPr>
        <p:sp>
          <p:nvSpPr>
            <p:cNvPr id="168" name="Rounded Rectangle 80">
              <a:extLst>
                <a:ext uri="{FF2B5EF4-FFF2-40B4-BE49-F238E27FC236}">
                  <a16:creationId xmlns:a16="http://schemas.microsoft.com/office/drawing/2014/main" id="{1C9045E2-AE46-2733-0C5D-A10D89A034BE}"/>
                </a:ext>
              </a:extLst>
            </p:cNvPr>
            <p:cNvSpPr/>
            <p:nvPr/>
          </p:nvSpPr>
          <p:spPr>
            <a:xfrm>
              <a:off x="3692611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196D98B-96DD-E642-10E4-DA90A36470CC}"/>
                </a:ext>
              </a:extLst>
            </p:cNvPr>
            <p:cNvSpPr txBox="1"/>
            <p:nvPr/>
          </p:nvSpPr>
          <p:spPr>
            <a:xfrm>
              <a:off x="3884132" y="2230406"/>
              <a:ext cx="436245" cy="705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0" name="PHẠM DUYÊN 15 - 9Slide.vn">
            <a:extLst>
              <a:ext uri="{FF2B5EF4-FFF2-40B4-BE49-F238E27FC236}">
                <a16:creationId xmlns:a16="http://schemas.microsoft.com/office/drawing/2014/main" id="{1933EE2E-EDB3-F883-94A0-F59AAB7C01F6}"/>
              </a:ext>
            </a:extLst>
          </p:cNvPr>
          <p:cNvGrpSpPr/>
          <p:nvPr/>
        </p:nvGrpSpPr>
        <p:grpSpPr>
          <a:xfrm>
            <a:off x="6410593" y="4609657"/>
            <a:ext cx="1119428" cy="912879"/>
            <a:chOff x="4784123" y="2230406"/>
            <a:chExt cx="864973" cy="705375"/>
          </a:xfrm>
        </p:grpSpPr>
        <p:sp>
          <p:nvSpPr>
            <p:cNvPr id="171" name="Rounded Rectangle 83">
              <a:extLst>
                <a:ext uri="{FF2B5EF4-FFF2-40B4-BE49-F238E27FC236}">
                  <a16:creationId xmlns:a16="http://schemas.microsoft.com/office/drawing/2014/main" id="{6D3C6705-A6A2-ED66-5523-FE7F7CE032DE}"/>
                </a:ext>
              </a:extLst>
            </p:cNvPr>
            <p:cNvSpPr/>
            <p:nvPr/>
          </p:nvSpPr>
          <p:spPr>
            <a:xfrm>
              <a:off x="478412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8D298D3-AA10-6D15-DA5B-9025403105C6}"/>
                </a:ext>
              </a:extLst>
            </p:cNvPr>
            <p:cNvSpPr txBox="1"/>
            <p:nvPr/>
          </p:nvSpPr>
          <p:spPr>
            <a:xfrm>
              <a:off x="4971528" y="2230406"/>
              <a:ext cx="436245" cy="705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3" name="PHẠM DUYÊN 16 - 9Slide.vn">
            <a:extLst>
              <a:ext uri="{FF2B5EF4-FFF2-40B4-BE49-F238E27FC236}">
                <a16:creationId xmlns:a16="http://schemas.microsoft.com/office/drawing/2014/main" id="{DA353B15-3095-A80D-6AD2-1B08E1EA6ED7}"/>
              </a:ext>
            </a:extLst>
          </p:cNvPr>
          <p:cNvGrpSpPr/>
          <p:nvPr/>
        </p:nvGrpSpPr>
        <p:grpSpPr>
          <a:xfrm>
            <a:off x="9233691" y="4609657"/>
            <a:ext cx="1119428" cy="912879"/>
            <a:chOff x="6989803" y="2230406"/>
            <a:chExt cx="864973" cy="705375"/>
          </a:xfrm>
        </p:grpSpPr>
        <p:sp>
          <p:nvSpPr>
            <p:cNvPr id="220" name="Rounded Rectangle 86">
              <a:extLst>
                <a:ext uri="{FF2B5EF4-FFF2-40B4-BE49-F238E27FC236}">
                  <a16:creationId xmlns:a16="http://schemas.microsoft.com/office/drawing/2014/main" id="{5C8E0D28-D528-960C-BB1D-97F166EF8211}"/>
                </a:ext>
              </a:extLst>
            </p:cNvPr>
            <p:cNvSpPr/>
            <p:nvPr/>
          </p:nvSpPr>
          <p:spPr>
            <a:xfrm>
              <a:off x="698980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E9112A6A-07FC-17F6-A5A2-69A3A39FD655}"/>
                </a:ext>
              </a:extLst>
            </p:cNvPr>
            <p:cNvSpPr txBox="1"/>
            <p:nvPr/>
          </p:nvSpPr>
          <p:spPr>
            <a:xfrm>
              <a:off x="7181324" y="2230406"/>
              <a:ext cx="436245" cy="705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22" name="PHẠM DUYÊN 17 - 9Slide.vn">
            <a:extLst>
              <a:ext uri="{FF2B5EF4-FFF2-40B4-BE49-F238E27FC236}">
                <a16:creationId xmlns:a16="http://schemas.microsoft.com/office/drawing/2014/main" id="{9251262C-6370-AA05-9602-990DEA294E89}"/>
              </a:ext>
            </a:extLst>
          </p:cNvPr>
          <p:cNvGrpSpPr/>
          <p:nvPr/>
        </p:nvGrpSpPr>
        <p:grpSpPr>
          <a:xfrm>
            <a:off x="7821566" y="4601530"/>
            <a:ext cx="1064183" cy="912879"/>
            <a:chOff x="5920383" y="2224220"/>
            <a:chExt cx="822286" cy="705375"/>
          </a:xfrm>
        </p:grpSpPr>
        <p:sp>
          <p:nvSpPr>
            <p:cNvPr id="223" name="Rounded Rectangle 89">
              <a:extLst>
                <a:ext uri="{FF2B5EF4-FFF2-40B4-BE49-F238E27FC236}">
                  <a16:creationId xmlns:a16="http://schemas.microsoft.com/office/drawing/2014/main" id="{38790DB4-3D3E-33C6-18CB-D8B2964312EF}"/>
                </a:ext>
              </a:extLst>
            </p:cNvPr>
            <p:cNvSpPr/>
            <p:nvPr/>
          </p:nvSpPr>
          <p:spPr>
            <a:xfrm>
              <a:off x="5920383" y="2269524"/>
              <a:ext cx="822286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F4B29EA1-B99C-A015-63A7-DBCFEE71278E}"/>
                </a:ext>
              </a:extLst>
            </p:cNvPr>
            <p:cNvSpPr txBox="1"/>
            <p:nvPr/>
          </p:nvSpPr>
          <p:spPr>
            <a:xfrm>
              <a:off x="6071295" y="2224220"/>
              <a:ext cx="436245" cy="705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5" name="PHẠM DUYÊN 18 - 9Slide.vn">
            <a:extLst>
              <a:ext uri="{FF2B5EF4-FFF2-40B4-BE49-F238E27FC236}">
                <a16:creationId xmlns:a16="http://schemas.microsoft.com/office/drawing/2014/main" id="{8DB70830-FD8A-022D-551F-DA38B8CF908A}"/>
              </a:ext>
            </a:extLst>
          </p:cNvPr>
          <p:cNvGrpSpPr/>
          <p:nvPr/>
        </p:nvGrpSpPr>
        <p:grpSpPr>
          <a:xfrm>
            <a:off x="10650857" y="4609738"/>
            <a:ext cx="1119428" cy="912880"/>
            <a:chOff x="8075137" y="2230406"/>
            <a:chExt cx="864973" cy="705376"/>
          </a:xfrm>
        </p:grpSpPr>
        <p:sp>
          <p:nvSpPr>
            <p:cNvPr id="226" name="Rounded Rectangle 92">
              <a:extLst>
                <a:ext uri="{FF2B5EF4-FFF2-40B4-BE49-F238E27FC236}">
                  <a16:creationId xmlns:a16="http://schemas.microsoft.com/office/drawing/2014/main" id="{8A48DACE-B876-990F-9269-CA83661EF4DE}"/>
                </a:ext>
              </a:extLst>
            </p:cNvPr>
            <p:cNvSpPr/>
            <p:nvPr/>
          </p:nvSpPr>
          <p:spPr>
            <a:xfrm>
              <a:off x="8075137" y="2273643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D370E878-E10C-554C-5B06-504A6C1A1654}"/>
                </a:ext>
              </a:extLst>
            </p:cNvPr>
            <p:cNvSpPr txBox="1"/>
            <p:nvPr/>
          </p:nvSpPr>
          <p:spPr>
            <a:xfrm>
              <a:off x="8268724" y="2230406"/>
              <a:ext cx="436245" cy="705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31" name="PHẠM DUYÊN 19 - 9Slide.vn">
            <a:extLst>
              <a:ext uri="{FF2B5EF4-FFF2-40B4-BE49-F238E27FC236}">
                <a16:creationId xmlns:a16="http://schemas.microsoft.com/office/drawing/2014/main" id="{AFC1BFB5-D82B-1294-620D-6B9032FCBB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14554" y="1523392"/>
            <a:ext cx="1889403" cy="1294241"/>
          </a:xfrm>
          <a:prstGeom prst="rect">
            <a:avLst/>
          </a:prstGeom>
        </p:spPr>
      </p:pic>
      <p:pic>
        <p:nvPicPr>
          <p:cNvPr id="232" name="PHẠM DUYÊN 20 - 9Slide.vn">
            <a:extLst>
              <a:ext uri="{FF2B5EF4-FFF2-40B4-BE49-F238E27FC236}">
                <a16:creationId xmlns:a16="http://schemas.microsoft.com/office/drawing/2014/main" id="{74BECD20-E5C1-FF44-29B7-C0C7386C27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73361" y="3733800"/>
            <a:ext cx="1287422" cy="11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1CD0591-27C6-8A71-3E38-380554571438}"/>
              </a:ext>
            </a:extLst>
          </p:cNvPr>
          <p:cNvGrpSpPr/>
          <p:nvPr/>
        </p:nvGrpSpPr>
        <p:grpSpPr>
          <a:xfrm>
            <a:off x="1371600" y="385749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DCF9E0-BD55-811A-2D59-5104428F66C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771D902-91C8-FBEF-0FBB-4F473B65225E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D7149A-B583-F492-8D05-727C959D71A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813BE-08E6-A0DB-9B3A-C74C865C025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3FAD867E-6B70-5FEB-A486-9A205663A853}"/>
              </a:ext>
            </a:extLst>
          </p:cNvPr>
          <p:cNvGrpSpPr/>
          <p:nvPr/>
        </p:nvGrpSpPr>
        <p:grpSpPr>
          <a:xfrm>
            <a:off x="2255184" y="366816"/>
            <a:ext cx="1528643" cy="772783"/>
            <a:chOff x="1848975" y="1323589"/>
            <a:chExt cx="1528643" cy="9127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0B6A2DB-4B0A-3E66-1BE8-7B7E237C122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rgbClr val="FEBA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2F911D-F9D7-D133-BD60-5143063C5E2B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206EAC-25F1-7932-504D-7AE9ECF79871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PHẠM DUYÊN 3 - 9Slide.vn" descr="F:\AAA-LÀM ẢNH SLIDE\Bai18-LT2-2.png">
            <a:extLst>
              <a:ext uri="{FF2B5EF4-FFF2-40B4-BE49-F238E27FC236}">
                <a16:creationId xmlns:a16="http://schemas.microsoft.com/office/drawing/2014/main" id="{2ACD67C0-613E-3152-C5CA-049A893D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302" y="1203674"/>
            <a:ext cx="8934298" cy="4894398"/>
          </a:xfrm>
          <a:prstGeom prst="rect">
            <a:avLst/>
          </a:prstGeom>
          <a:noFill/>
        </p:spPr>
      </p:pic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125DC4BA-0387-6257-59F2-B08FD5048C81}"/>
              </a:ext>
            </a:extLst>
          </p:cNvPr>
          <p:cNvGrpSpPr/>
          <p:nvPr/>
        </p:nvGrpSpPr>
        <p:grpSpPr>
          <a:xfrm>
            <a:off x="4144705" y="5604646"/>
            <a:ext cx="738201" cy="789233"/>
            <a:chOff x="5268391" y="3776923"/>
            <a:chExt cx="806199" cy="841432"/>
          </a:xfrm>
        </p:grpSpPr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CBFCEC71-510B-F08A-01EA-D754C4B557A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4E8D59-8412-FD7C-BD75-FBCFF7678ACC}"/>
                </a:ext>
              </a:extLst>
            </p:cNvPr>
            <p:cNvSpPr txBox="1"/>
            <p:nvPr/>
          </p:nvSpPr>
          <p:spPr>
            <a:xfrm>
              <a:off x="5391042" y="3776923"/>
              <a:ext cx="578069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A68103D9-8A08-63D1-F76F-F0F70D6CCC49}"/>
              </a:ext>
            </a:extLst>
          </p:cNvPr>
          <p:cNvGrpSpPr/>
          <p:nvPr/>
        </p:nvGrpSpPr>
        <p:grpSpPr>
          <a:xfrm>
            <a:off x="4144708" y="5631359"/>
            <a:ext cx="738201" cy="769441"/>
            <a:chOff x="5268391" y="3805403"/>
            <a:chExt cx="806199" cy="820331"/>
          </a:xfrm>
        </p:grpSpPr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9793CFC0-FBDB-3E0C-82DA-B5049783885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59FF20-99CF-6778-FFAC-43361C60CE44}"/>
                </a:ext>
              </a:extLst>
            </p:cNvPr>
            <p:cNvSpPr txBox="1"/>
            <p:nvPr/>
          </p:nvSpPr>
          <p:spPr>
            <a:xfrm>
              <a:off x="5439893" y="3805403"/>
              <a:ext cx="544806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9EB5A833-9B9B-F6DD-6B09-FF577D9C4ADF}"/>
              </a:ext>
            </a:extLst>
          </p:cNvPr>
          <p:cNvGrpSpPr/>
          <p:nvPr/>
        </p:nvGrpSpPr>
        <p:grpSpPr>
          <a:xfrm>
            <a:off x="5620614" y="5628667"/>
            <a:ext cx="738201" cy="778468"/>
            <a:chOff x="5268391" y="3812156"/>
            <a:chExt cx="806199" cy="829955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DFF19B26-A968-27F8-A2E1-BF7B8CA42AC3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D75F6F-EE73-78C5-5A30-EFF2A4E6EE7C}"/>
                </a:ext>
              </a:extLst>
            </p:cNvPr>
            <p:cNvSpPr txBox="1"/>
            <p:nvPr/>
          </p:nvSpPr>
          <p:spPr>
            <a:xfrm>
              <a:off x="5371471" y="3821780"/>
              <a:ext cx="555609" cy="82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PHẠM DUYÊN 7 - 9Slide.vn">
            <a:extLst>
              <a:ext uri="{FF2B5EF4-FFF2-40B4-BE49-F238E27FC236}">
                <a16:creationId xmlns:a16="http://schemas.microsoft.com/office/drawing/2014/main" id="{98BC599B-0811-B06E-97DC-2457B84EC1C2}"/>
              </a:ext>
            </a:extLst>
          </p:cNvPr>
          <p:cNvGrpSpPr/>
          <p:nvPr/>
        </p:nvGrpSpPr>
        <p:grpSpPr>
          <a:xfrm>
            <a:off x="4880487" y="5631360"/>
            <a:ext cx="738201" cy="771544"/>
            <a:chOff x="5268391" y="3795781"/>
            <a:chExt cx="806199" cy="822574"/>
          </a:xfrm>
        </p:grpSpPr>
        <p:sp>
          <p:nvSpPr>
            <p:cNvPr id="23" name="Rounded Rectangle 43">
              <a:extLst>
                <a:ext uri="{FF2B5EF4-FFF2-40B4-BE49-F238E27FC236}">
                  <a16:creationId xmlns:a16="http://schemas.microsoft.com/office/drawing/2014/main" id="{E3E77E80-7813-337C-C0C3-CC723F86506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D3908D-6A77-8986-63D3-FBF12935C614}"/>
                </a:ext>
              </a:extLst>
            </p:cNvPr>
            <p:cNvSpPr txBox="1"/>
            <p:nvPr/>
          </p:nvSpPr>
          <p:spPr>
            <a:xfrm>
              <a:off x="5420618" y="3795781"/>
              <a:ext cx="544806" cy="820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PHẠM DUYÊN 8 - 9Slide.vn">
            <a:extLst>
              <a:ext uri="{FF2B5EF4-FFF2-40B4-BE49-F238E27FC236}">
                <a16:creationId xmlns:a16="http://schemas.microsoft.com/office/drawing/2014/main" id="{B48B4ED9-0094-DCC0-9465-D0568F4F90AF}"/>
              </a:ext>
            </a:extLst>
          </p:cNvPr>
          <p:cNvGrpSpPr/>
          <p:nvPr/>
        </p:nvGrpSpPr>
        <p:grpSpPr>
          <a:xfrm>
            <a:off x="6365592" y="5628667"/>
            <a:ext cx="738201" cy="774494"/>
            <a:chOff x="5268391" y="3812156"/>
            <a:chExt cx="806199" cy="825718"/>
          </a:xfrm>
        </p:grpSpPr>
        <p:sp>
          <p:nvSpPr>
            <p:cNvPr id="26" name="Rounded Rectangle 49">
              <a:extLst>
                <a:ext uri="{FF2B5EF4-FFF2-40B4-BE49-F238E27FC236}">
                  <a16:creationId xmlns:a16="http://schemas.microsoft.com/office/drawing/2014/main" id="{4F07E010-EA88-033E-BA78-DF42561CA2C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56A737-AA3E-A18D-9E46-D98DA71B5441}"/>
                </a:ext>
              </a:extLst>
            </p:cNvPr>
            <p:cNvSpPr txBox="1"/>
            <p:nvPr/>
          </p:nvSpPr>
          <p:spPr>
            <a:xfrm>
              <a:off x="5390061" y="3817543"/>
              <a:ext cx="562313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8" name="PHẠM DUYÊN 9 - 9Slide.vn">
            <a:extLst>
              <a:ext uri="{FF2B5EF4-FFF2-40B4-BE49-F238E27FC236}">
                <a16:creationId xmlns:a16="http://schemas.microsoft.com/office/drawing/2014/main" id="{F10C1E35-FCC7-4F1D-A119-A42262967C6C}"/>
              </a:ext>
            </a:extLst>
          </p:cNvPr>
          <p:cNvGrpSpPr/>
          <p:nvPr/>
        </p:nvGrpSpPr>
        <p:grpSpPr>
          <a:xfrm>
            <a:off x="7110397" y="5604646"/>
            <a:ext cx="738201" cy="789233"/>
            <a:chOff x="5268391" y="3776923"/>
            <a:chExt cx="806199" cy="841432"/>
          </a:xfrm>
        </p:grpSpPr>
        <p:sp>
          <p:nvSpPr>
            <p:cNvPr id="29" name="Rounded Rectangle 52">
              <a:extLst>
                <a:ext uri="{FF2B5EF4-FFF2-40B4-BE49-F238E27FC236}">
                  <a16:creationId xmlns:a16="http://schemas.microsoft.com/office/drawing/2014/main" id="{F8BBBD2B-F268-B291-9C71-9ED18C64846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C925D9-CCCB-C14D-4EDF-04A9D8225616}"/>
                </a:ext>
              </a:extLst>
            </p:cNvPr>
            <p:cNvSpPr txBox="1"/>
            <p:nvPr/>
          </p:nvSpPr>
          <p:spPr>
            <a:xfrm>
              <a:off x="5391042" y="3776923"/>
              <a:ext cx="578069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PHẠM DUYÊN 10 - 9Slide.vn">
            <a:extLst>
              <a:ext uri="{FF2B5EF4-FFF2-40B4-BE49-F238E27FC236}">
                <a16:creationId xmlns:a16="http://schemas.microsoft.com/office/drawing/2014/main" id="{B090BC7E-137F-387B-15AF-9846D3C96DA2}"/>
              </a:ext>
            </a:extLst>
          </p:cNvPr>
          <p:cNvGrpSpPr/>
          <p:nvPr/>
        </p:nvGrpSpPr>
        <p:grpSpPr>
          <a:xfrm>
            <a:off x="7110399" y="5604646"/>
            <a:ext cx="738201" cy="789233"/>
            <a:chOff x="5268391" y="3776923"/>
            <a:chExt cx="806199" cy="841432"/>
          </a:xfrm>
        </p:grpSpPr>
        <p:sp>
          <p:nvSpPr>
            <p:cNvPr id="32" name="Rounded Rectangle 55">
              <a:extLst>
                <a:ext uri="{FF2B5EF4-FFF2-40B4-BE49-F238E27FC236}">
                  <a16:creationId xmlns:a16="http://schemas.microsoft.com/office/drawing/2014/main" id="{1B6ACBF7-E11C-22DB-E3BC-EEA24EE4684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5AFDE9-951E-150B-B032-64DB1C6E94D6}"/>
                </a:ext>
              </a:extLst>
            </p:cNvPr>
            <p:cNvSpPr txBox="1"/>
            <p:nvPr/>
          </p:nvSpPr>
          <p:spPr>
            <a:xfrm>
              <a:off x="5363346" y="3776923"/>
              <a:ext cx="544806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4" name="PHẠM DUYÊN 11 - 9Slide.vn">
            <a:extLst>
              <a:ext uri="{FF2B5EF4-FFF2-40B4-BE49-F238E27FC236}">
                <a16:creationId xmlns:a16="http://schemas.microsoft.com/office/drawing/2014/main" id="{3D4BC16A-BCEC-DA20-7A6C-CE296D765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961" y="5107792"/>
            <a:ext cx="1697564" cy="1697564"/>
          </a:xfrm>
          <a:prstGeom prst="rect">
            <a:avLst/>
          </a:prstGeom>
        </p:spPr>
      </p:pic>
      <p:grpSp>
        <p:nvGrpSpPr>
          <p:cNvPr id="39" name="PHẠM DUYÊN 12 - 9Slide.vn">
            <a:extLst>
              <a:ext uri="{FF2B5EF4-FFF2-40B4-BE49-F238E27FC236}">
                <a16:creationId xmlns:a16="http://schemas.microsoft.com/office/drawing/2014/main" id="{D7FC6F90-EC10-7927-B96F-C75420A3CC05}"/>
              </a:ext>
            </a:extLst>
          </p:cNvPr>
          <p:cNvGrpSpPr/>
          <p:nvPr/>
        </p:nvGrpSpPr>
        <p:grpSpPr>
          <a:xfrm rot="21142699">
            <a:off x="600301" y="2936360"/>
            <a:ext cx="2323455" cy="2160813"/>
            <a:chOff x="577441" y="2837300"/>
            <a:chExt cx="2323455" cy="2160813"/>
          </a:xfrm>
        </p:grpSpPr>
        <p:pic>
          <p:nvPicPr>
            <p:cNvPr id="38" name="Picture 18">
              <a:extLst>
                <a:ext uri="{FF2B5EF4-FFF2-40B4-BE49-F238E27FC236}">
                  <a16:creationId xmlns:a16="http://schemas.microsoft.com/office/drawing/2014/main" id="{4297804B-C82B-90C3-144F-BAEB38B3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503407" flipH="1">
              <a:off x="577441" y="2837300"/>
              <a:ext cx="2323455" cy="216081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03DFB0-5B14-59D0-C5AB-A9DF69B7174B}"/>
                </a:ext>
              </a:extLst>
            </p:cNvPr>
            <p:cNvSpPr txBox="1"/>
            <p:nvPr/>
          </p:nvSpPr>
          <p:spPr>
            <a:xfrm>
              <a:off x="878462" y="3027982"/>
              <a:ext cx="18494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tất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cả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7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bóng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đèn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sáng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tắt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3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bóng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đèn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Hỏi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bóng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đèn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sáng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HẠM DUYÊN 1 - 9Slide.vn">
            <a:extLst>
              <a:ext uri="{FF2B5EF4-FFF2-40B4-BE49-F238E27FC236}">
                <a16:creationId xmlns:a16="http://schemas.microsoft.com/office/drawing/2014/main" id="{4D4FB023-F586-82A0-771A-CE5F8362EB7A}"/>
              </a:ext>
            </a:extLst>
          </p:cNvPr>
          <p:cNvGrpSpPr/>
          <p:nvPr/>
        </p:nvGrpSpPr>
        <p:grpSpPr>
          <a:xfrm>
            <a:off x="5620614" y="5628667"/>
            <a:ext cx="738201" cy="778468"/>
            <a:chOff x="5268391" y="3812156"/>
            <a:chExt cx="806199" cy="829955"/>
          </a:xfrm>
        </p:grpSpPr>
        <p:sp>
          <p:nvSpPr>
            <p:cNvPr id="19" name="Rounded Rectangle 30">
              <a:extLst>
                <a:ext uri="{FF2B5EF4-FFF2-40B4-BE49-F238E27FC236}">
                  <a16:creationId xmlns:a16="http://schemas.microsoft.com/office/drawing/2014/main" id="{F6B627DB-5A27-18AA-04F8-622469832DAE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089D40-AF8F-3D4F-BF39-9B7C49E005A4}"/>
                </a:ext>
              </a:extLst>
            </p:cNvPr>
            <p:cNvSpPr txBox="1"/>
            <p:nvPr/>
          </p:nvSpPr>
          <p:spPr>
            <a:xfrm>
              <a:off x="5371471" y="3821780"/>
              <a:ext cx="555609" cy="820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4BD05196-E5F6-A0C4-A574-818FDC276899}"/>
              </a:ext>
            </a:extLst>
          </p:cNvPr>
          <p:cNvGrpSpPr/>
          <p:nvPr/>
        </p:nvGrpSpPr>
        <p:grpSpPr>
          <a:xfrm>
            <a:off x="4144705" y="5604646"/>
            <a:ext cx="738201" cy="789233"/>
            <a:chOff x="5268391" y="3776923"/>
            <a:chExt cx="806199" cy="841432"/>
          </a:xfrm>
        </p:grpSpPr>
        <p:sp>
          <p:nvSpPr>
            <p:cNvPr id="13" name="Rounded Rectangle 24">
              <a:extLst>
                <a:ext uri="{FF2B5EF4-FFF2-40B4-BE49-F238E27FC236}">
                  <a16:creationId xmlns:a16="http://schemas.microsoft.com/office/drawing/2014/main" id="{A9620AA8-BAA7-A603-57DE-249097F3C67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0CEC45-5596-10E4-9692-6FC2FAC7B8FE}"/>
                </a:ext>
              </a:extLst>
            </p:cNvPr>
            <p:cNvSpPr txBox="1"/>
            <p:nvPr/>
          </p:nvSpPr>
          <p:spPr>
            <a:xfrm>
              <a:off x="5391042" y="3776923"/>
              <a:ext cx="578069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084B64AD-08E4-A78D-1B3F-101CECF76924}"/>
              </a:ext>
            </a:extLst>
          </p:cNvPr>
          <p:cNvGrpSpPr/>
          <p:nvPr/>
        </p:nvGrpSpPr>
        <p:grpSpPr>
          <a:xfrm>
            <a:off x="7110397" y="5604646"/>
            <a:ext cx="738201" cy="789233"/>
            <a:chOff x="5268391" y="3776923"/>
            <a:chExt cx="806199" cy="841432"/>
          </a:xfrm>
        </p:grpSpPr>
        <p:sp>
          <p:nvSpPr>
            <p:cNvPr id="28" name="Rounded Rectangle 52">
              <a:extLst>
                <a:ext uri="{FF2B5EF4-FFF2-40B4-BE49-F238E27FC236}">
                  <a16:creationId xmlns:a16="http://schemas.microsoft.com/office/drawing/2014/main" id="{5412DAD9-D536-C916-9586-7CC5F0595E3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82E106-8CC9-D1BA-E57E-3234B23DCB02}"/>
                </a:ext>
              </a:extLst>
            </p:cNvPr>
            <p:cNvSpPr txBox="1"/>
            <p:nvPr/>
          </p:nvSpPr>
          <p:spPr>
            <a:xfrm>
              <a:off x="5391042" y="3776923"/>
              <a:ext cx="578069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61FE2A82-0688-0922-4C6D-D6610AAB4B12}"/>
              </a:ext>
            </a:extLst>
          </p:cNvPr>
          <p:cNvGrpSpPr/>
          <p:nvPr/>
        </p:nvGrpSpPr>
        <p:grpSpPr>
          <a:xfrm>
            <a:off x="4144708" y="5631359"/>
            <a:ext cx="738201" cy="769441"/>
            <a:chOff x="5268391" y="3805403"/>
            <a:chExt cx="806199" cy="820331"/>
          </a:xfrm>
        </p:grpSpPr>
        <p:sp>
          <p:nvSpPr>
            <p:cNvPr id="16" name="Rounded Rectangle 27">
              <a:extLst>
                <a:ext uri="{FF2B5EF4-FFF2-40B4-BE49-F238E27FC236}">
                  <a16:creationId xmlns:a16="http://schemas.microsoft.com/office/drawing/2014/main" id="{47A7BB17-15F9-E14A-5CC5-9F320841B6EB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CB5FC2-8CE7-B63C-609B-051A7C483BBE}"/>
                </a:ext>
              </a:extLst>
            </p:cNvPr>
            <p:cNvSpPr txBox="1"/>
            <p:nvPr/>
          </p:nvSpPr>
          <p:spPr>
            <a:xfrm>
              <a:off x="5439893" y="3805403"/>
              <a:ext cx="544806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0" name="PHẠM DUYÊN 5 - 9Slide.vn">
            <a:extLst>
              <a:ext uri="{FF2B5EF4-FFF2-40B4-BE49-F238E27FC236}">
                <a16:creationId xmlns:a16="http://schemas.microsoft.com/office/drawing/2014/main" id="{BC63B902-02F3-0D69-2E84-8E57DC2D9BBA}"/>
              </a:ext>
            </a:extLst>
          </p:cNvPr>
          <p:cNvGrpSpPr/>
          <p:nvPr/>
        </p:nvGrpSpPr>
        <p:grpSpPr>
          <a:xfrm>
            <a:off x="7110399" y="5604646"/>
            <a:ext cx="738201" cy="789233"/>
            <a:chOff x="5268391" y="3776923"/>
            <a:chExt cx="806199" cy="841432"/>
          </a:xfrm>
        </p:grpSpPr>
        <p:sp>
          <p:nvSpPr>
            <p:cNvPr id="31" name="Rounded Rectangle 55">
              <a:extLst>
                <a:ext uri="{FF2B5EF4-FFF2-40B4-BE49-F238E27FC236}">
                  <a16:creationId xmlns:a16="http://schemas.microsoft.com/office/drawing/2014/main" id="{D1753A69-CCC2-A219-676E-3A41DBCA8E8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189C67-9685-3C4D-9283-5E9A65577C40}"/>
                </a:ext>
              </a:extLst>
            </p:cNvPr>
            <p:cNvSpPr txBox="1"/>
            <p:nvPr/>
          </p:nvSpPr>
          <p:spPr>
            <a:xfrm>
              <a:off x="5363346" y="3776923"/>
              <a:ext cx="544806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3" name="PHẠM DUYÊN 6 - 9Slide.vn">
            <a:extLst>
              <a:ext uri="{FF2B5EF4-FFF2-40B4-BE49-F238E27FC236}">
                <a16:creationId xmlns:a16="http://schemas.microsoft.com/office/drawing/2014/main" id="{96A90F7E-CF77-39AE-D743-AC89A1B49C18}"/>
              </a:ext>
            </a:extLst>
          </p:cNvPr>
          <p:cNvGrpSpPr/>
          <p:nvPr/>
        </p:nvGrpSpPr>
        <p:grpSpPr>
          <a:xfrm>
            <a:off x="5638800" y="5604646"/>
            <a:ext cx="709598" cy="789233"/>
            <a:chOff x="5268391" y="3776923"/>
            <a:chExt cx="806199" cy="841432"/>
          </a:xfrm>
        </p:grpSpPr>
        <p:sp>
          <p:nvSpPr>
            <p:cNvPr id="34" name="Rounded Rectangle 55">
              <a:extLst>
                <a:ext uri="{FF2B5EF4-FFF2-40B4-BE49-F238E27FC236}">
                  <a16:creationId xmlns:a16="http://schemas.microsoft.com/office/drawing/2014/main" id="{666EB594-3E1C-C8C5-580A-15A2BC4731D1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C1BDA1-75D7-4EFD-9FB3-E6571818F8C9}"/>
                </a:ext>
              </a:extLst>
            </p:cNvPr>
            <p:cNvSpPr txBox="1"/>
            <p:nvPr/>
          </p:nvSpPr>
          <p:spPr>
            <a:xfrm>
              <a:off x="5363346" y="3776923"/>
              <a:ext cx="566767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C7E75CFF-AC37-5FB0-1E09-64017019AB4B}"/>
              </a:ext>
            </a:extLst>
          </p:cNvPr>
          <p:cNvGrpSpPr/>
          <p:nvPr/>
        </p:nvGrpSpPr>
        <p:grpSpPr>
          <a:xfrm>
            <a:off x="1371600" y="385749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6269E4-F93A-9295-80A3-8970819CA41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7FBC44F-9271-40D7-8DF3-5499CE42B2BD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F2D1C01-6CD7-3BEC-A7B4-4A3BFCD12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DB8736-FA56-8F1A-34B0-98DB81944F1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EF973B23-FB1B-EE62-A55D-B68D421537AD}"/>
              </a:ext>
            </a:extLst>
          </p:cNvPr>
          <p:cNvGrpSpPr/>
          <p:nvPr/>
        </p:nvGrpSpPr>
        <p:grpSpPr>
          <a:xfrm>
            <a:off x="2255184" y="366816"/>
            <a:ext cx="1528643" cy="772783"/>
            <a:chOff x="1848975" y="1323589"/>
            <a:chExt cx="1528643" cy="9127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2AC9ED6-6D60-DFBB-1EF8-7F9650516E9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rgbClr val="FEBA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459A04-343A-6F37-9FB0-E2DC4BB6760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66E349-CE92-C42D-CCD5-A18A96D8CA05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1" name="PHẠM DUYÊN 9 - 9Slide.vn" descr="F:\AAA-LÀM ẢNH SLIDE\Bai18-LT2-3.png">
            <a:extLst>
              <a:ext uri="{FF2B5EF4-FFF2-40B4-BE49-F238E27FC236}">
                <a16:creationId xmlns:a16="http://schemas.microsoft.com/office/drawing/2014/main" id="{CC18043C-4046-2C21-F62C-2FC197EB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958" y="1041475"/>
            <a:ext cx="9896085" cy="4475197"/>
          </a:xfrm>
          <a:prstGeom prst="rect">
            <a:avLst/>
          </a:prstGeom>
          <a:noFill/>
        </p:spPr>
      </p:pic>
      <p:grpSp>
        <p:nvGrpSpPr>
          <p:cNvPr id="21" name="PHẠM DUYÊN 10 - 9Slide.vn">
            <a:extLst>
              <a:ext uri="{FF2B5EF4-FFF2-40B4-BE49-F238E27FC236}">
                <a16:creationId xmlns:a16="http://schemas.microsoft.com/office/drawing/2014/main" id="{0170D641-4685-CE47-0544-76B509A9D1F7}"/>
              </a:ext>
            </a:extLst>
          </p:cNvPr>
          <p:cNvGrpSpPr/>
          <p:nvPr/>
        </p:nvGrpSpPr>
        <p:grpSpPr>
          <a:xfrm>
            <a:off x="4880487" y="5631360"/>
            <a:ext cx="738201" cy="771544"/>
            <a:chOff x="5268391" y="3795781"/>
            <a:chExt cx="806199" cy="822574"/>
          </a:xfrm>
        </p:grpSpPr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C1936B5D-9880-BA2D-B01C-349A86542F34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F8AAC2-A26F-13FB-6F66-4D6CEC14F8F9}"/>
                </a:ext>
              </a:extLst>
            </p:cNvPr>
            <p:cNvSpPr txBox="1"/>
            <p:nvPr/>
          </p:nvSpPr>
          <p:spPr>
            <a:xfrm>
              <a:off x="5420618" y="3795781"/>
              <a:ext cx="562313" cy="820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PHẠM DUYÊN 11 - 9Slide.vn">
            <a:extLst>
              <a:ext uri="{FF2B5EF4-FFF2-40B4-BE49-F238E27FC236}">
                <a16:creationId xmlns:a16="http://schemas.microsoft.com/office/drawing/2014/main" id="{4EE87383-B1F2-CC69-6759-512291E6C299}"/>
              </a:ext>
            </a:extLst>
          </p:cNvPr>
          <p:cNvGrpSpPr/>
          <p:nvPr/>
        </p:nvGrpSpPr>
        <p:grpSpPr>
          <a:xfrm>
            <a:off x="6365592" y="5628667"/>
            <a:ext cx="738201" cy="774494"/>
            <a:chOff x="5268391" y="3812156"/>
            <a:chExt cx="806199" cy="825718"/>
          </a:xfrm>
        </p:grpSpPr>
        <p:sp>
          <p:nvSpPr>
            <p:cNvPr id="25" name="Rounded Rectangle 49">
              <a:extLst>
                <a:ext uri="{FF2B5EF4-FFF2-40B4-BE49-F238E27FC236}">
                  <a16:creationId xmlns:a16="http://schemas.microsoft.com/office/drawing/2014/main" id="{CE707319-6F69-ECE1-F76B-E85E54B7A113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6E333D-3D91-A7C2-24A3-64BD95D549CB}"/>
                </a:ext>
              </a:extLst>
            </p:cNvPr>
            <p:cNvSpPr txBox="1"/>
            <p:nvPr/>
          </p:nvSpPr>
          <p:spPr>
            <a:xfrm>
              <a:off x="5390061" y="3817543"/>
              <a:ext cx="562313" cy="82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36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5ED9AB23-BA71-2637-66F9-53BF171A3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4286250" cy="19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PDF-SGK\PNG\Bai18-TC.png">
            <a:extLst>
              <a:ext uri="{FF2B5EF4-FFF2-40B4-BE49-F238E27FC236}">
                <a16:creationId xmlns:a16="http://schemas.microsoft.com/office/drawing/2014/main" id="{4C85F85C-7C41-D49D-6F58-6E26E859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175" t="33635" r="9324" b="8727"/>
          <a:stretch>
            <a:fillRect/>
          </a:stretch>
        </p:blipFill>
        <p:spPr bwMode="auto">
          <a:xfrm>
            <a:off x="6096000" y="316950"/>
            <a:ext cx="5721407" cy="6215762"/>
          </a:xfrm>
          <a:prstGeom prst="rect">
            <a:avLst/>
          </a:prstGeom>
          <a:noFill/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D93F2262-CD7B-2BB7-C2A8-EEBD4CC34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9" y="277243"/>
            <a:ext cx="1618724" cy="730044"/>
          </a:xfrm>
          <a:prstGeom prst="rect">
            <a:avLst/>
          </a:prstGeom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59B00747-20FA-4061-8A25-55714F3DDF16}"/>
              </a:ext>
            </a:extLst>
          </p:cNvPr>
          <p:cNvSpPr txBox="1"/>
          <p:nvPr/>
        </p:nvSpPr>
        <p:spPr>
          <a:xfrm>
            <a:off x="457200" y="1863437"/>
            <a:ext cx="5511800" cy="345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33"/>
              </a:spcAft>
            </a:pPr>
            <a:r>
              <a:rPr lang="en-GB" sz="2400" b="1" spc="-60">
                <a:solidFill>
                  <a:srgbClr val="2A2A00"/>
                </a:solidFill>
              </a:rPr>
              <a:t>Cách chơi: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2400" spc="-60">
                <a:solidFill>
                  <a:srgbClr val="2A2A00"/>
                </a:solidFill>
              </a:rPr>
              <a:t> Chơi theo nhóm.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2400" spc="-60">
                <a:solidFill>
                  <a:srgbClr val="2A2A00"/>
                </a:solidFill>
              </a:rPr>
              <a:t> Người chơi bắt đầu từ ô xuất phát. Khi đến lượt, người chơi gieo xúc xắc. Đếm số chấm ở mặt trên xúc xắc rồi di chuyển qua các ô bằng với số chấm đó. Tính kết quả tại ô đó rồi bắt một con gà ghi số bằng với kết quả phép tính.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GB" sz="2400" spc="-60">
                <a:solidFill>
                  <a:srgbClr val="2A2A00"/>
                </a:solidFill>
              </a:rPr>
              <a:t> Trò chơi kết thúc khi bắt được 5 con gà.</a:t>
            </a:r>
          </a:p>
        </p:txBody>
      </p:sp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47A5A330-96C5-42A2-2659-4D1659A01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44" y="1007287"/>
            <a:ext cx="981435" cy="923419"/>
          </a:xfrm>
          <a:prstGeom prst="rect">
            <a:avLst/>
          </a:prstGeom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ADD728BA-2F9D-82F6-97BA-AB21023AA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098449"/>
            <a:ext cx="1847250" cy="10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1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2C3396D-255F-3FBD-8DB6-96B9DA2F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3493311" cy="221913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5937D22-F6EE-8EA7-9C06-C4151C71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38" y="1752600"/>
            <a:ext cx="7315834" cy="1798476"/>
          </a:xfrm>
          <a:prstGeom prst="rect">
            <a:avLst/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C9CF62EA-3311-8D19-8D54-22F3EF116D5E}"/>
              </a:ext>
            </a:extLst>
          </p:cNvPr>
          <p:cNvSpPr txBox="1">
            <a:spLocks/>
          </p:cNvSpPr>
          <p:nvPr/>
        </p:nvSpPr>
        <p:spPr>
          <a:xfrm>
            <a:off x="2903902" y="3810000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err="1">
                <a:solidFill>
                  <a:srgbClr val="FFEE1F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3600">
                <a:solidFill>
                  <a:srgbClr val="FFEE1F"/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3600" dirty="0">
              <a:solidFill>
                <a:srgbClr val="FFEE1F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- 9Slide.vn">
            <a:extLst>
              <a:ext uri="{FF2B5EF4-FFF2-40B4-BE49-F238E27FC236}">
                <a16:creationId xmlns:a16="http://schemas.microsoft.com/office/drawing/2014/main" id="{5636A0E9-6715-4C6A-8228-682778E7FE51}"/>
              </a:ext>
            </a:extLst>
          </p:cNvPr>
          <p:cNvGrpSpPr/>
          <p:nvPr/>
        </p:nvGrpSpPr>
        <p:grpSpPr>
          <a:xfrm>
            <a:off x="2217020" y="455575"/>
            <a:ext cx="3726580" cy="3984009"/>
            <a:chOff x="2217020" y="455575"/>
            <a:chExt cx="3726580" cy="398400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77B6095-A16C-43FE-BAAF-1CD09F68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7020" y="455575"/>
              <a:ext cx="3726580" cy="398400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A830D9-D66A-4096-A992-2A75B9C94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7668" y="2099970"/>
              <a:ext cx="3365284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8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HẠM DUYÊN 1 - 9Slide.vn">
            <a:extLst>
              <a:ext uri="{FF2B5EF4-FFF2-40B4-BE49-F238E27FC236}">
                <a16:creationId xmlns:a16="http://schemas.microsoft.com/office/drawing/2014/main" id="{D1040275-3E63-4DB6-B9B8-6CA3DB62D226}"/>
              </a:ext>
            </a:extLst>
          </p:cNvPr>
          <p:cNvSpPr/>
          <p:nvPr/>
        </p:nvSpPr>
        <p:spPr>
          <a:xfrm>
            <a:off x="2384004" y="3785871"/>
            <a:ext cx="7598196" cy="2651900"/>
          </a:xfrm>
          <a:prstGeom prst="roundRect">
            <a:avLst>
              <a:gd name="adj" fmla="val 16667"/>
            </a:avLst>
          </a:prstGeom>
          <a:solidFill>
            <a:srgbClr val="FEB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93" name="PHẠM DUYÊN 2 - 9Slide.vn"/>
          <p:cNvGrpSpPr/>
          <p:nvPr/>
        </p:nvGrpSpPr>
        <p:grpSpPr>
          <a:xfrm>
            <a:off x="8700372" y="1384349"/>
            <a:ext cx="3491616" cy="4903451"/>
            <a:chOff x="6525279" y="1038262"/>
            <a:chExt cx="2618712" cy="3677588"/>
          </a:xfrm>
        </p:grpSpPr>
        <p:grpSp>
          <p:nvGrpSpPr>
            <p:cNvPr id="1694" name="Google Shape;1694;p34"/>
            <p:cNvGrpSpPr/>
            <p:nvPr/>
          </p:nvGrpSpPr>
          <p:grpSpPr>
            <a:xfrm flipH="1">
              <a:off x="8554650" y="2477284"/>
              <a:ext cx="151241" cy="137891"/>
              <a:chOff x="1474943" y="3859420"/>
              <a:chExt cx="118956" cy="108456"/>
            </a:xfrm>
          </p:grpSpPr>
          <p:sp>
            <p:nvSpPr>
              <p:cNvPr id="1695" name="Google Shape;1695;p34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6" name="Google Shape;1696;p34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7" name="Google Shape;1697;p34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98" name="Google Shape;1698;p34"/>
            <p:cNvSpPr/>
            <p:nvPr/>
          </p:nvSpPr>
          <p:spPr>
            <a:xfrm flipH="1">
              <a:off x="8746540" y="183935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9" name="Google Shape;1699;p34"/>
            <p:cNvSpPr/>
            <p:nvPr/>
          </p:nvSpPr>
          <p:spPr>
            <a:xfrm flipH="1">
              <a:off x="8690476" y="172722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34"/>
            <p:cNvSpPr/>
            <p:nvPr/>
          </p:nvSpPr>
          <p:spPr>
            <a:xfrm flipH="1">
              <a:off x="8634413" y="183935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34"/>
            <p:cNvSpPr/>
            <p:nvPr/>
          </p:nvSpPr>
          <p:spPr>
            <a:xfrm flipH="1">
              <a:off x="8293912" y="2647182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34"/>
            <p:cNvSpPr/>
            <p:nvPr/>
          </p:nvSpPr>
          <p:spPr>
            <a:xfrm flipH="1">
              <a:off x="9051608" y="309338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3" name="Google Shape;1703;p34"/>
            <p:cNvSpPr/>
            <p:nvPr/>
          </p:nvSpPr>
          <p:spPr>
            <a:xfrm flipH="1">
              <a:off x="8560662" y="335433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4" name="Google Shape;1704;p34"/>
            <p:cNvSpPr/>
            <p:nvPr/>
          </p:nvSpPr>
          <p:spPr>
            <a:xfrm flipH="1">
              <a:off x="7792772" y="146501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34"/>
            <p:cNvSpPr/>
            <p:nvPr/>
          </p:nvSpPr>
          <p:spPr>
            <a:xfrm flipH="1">
              <a:off x="8056400" y="160606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34"/>
            <p:cNvSpPr/>
            <p:nvPr/>
          </p:nvSpPr>
          <p:spPr>
            <a:xfrm flipH="1">
              <a:off x="8521630" y="204242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34"/>
            <p:cNvSpPr/>
            <p:nvPr/>
          </p:nvSpPr>
          <p:spPr>
            <a:xfrm flipH="1">
              <a:off x="8056147" y="165105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8" name="Google Shape;1708;p34"/>
            <p:cNvSpPr/>
            <p:nvPr/>
          </p:nvSpPr>
          <p:spPr>
            <a:xfrm flipH="1">
              <a:off x="8267032" y="191160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9" name="Google Shape;1709;p34"/>
            <p:cNvSpPr/>
            <p:nvPr/>
          </p:nvSpPr>
          <p:spPr>
            <a:xfrm flipH="1">
              <a:off x="8502833" y="203861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0" name="Google Shape;1710;p34"/>
            <p:cNvSpPr/>
            <p:nvPr/>
          </p:nvSpPr>
          <p:spPr>
            <a:xfrm flipH="1">
              <a:off x="8910936" y="236906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1" name="Google Shape;1711;p34"/>
            <p:cNvSpPr/>
            <p:nvPr/>
          </p:nvSpPr>
          <p:spPr>
            <a:xfrm flipH="1">
              <a:off x="7471219" y="1038262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2" name="Google Shape;1712;p34"/>
            <p:cNvSpPr/>
            <p:nvPr/>
          </p:nvSpPr>
          <p:spPr>
            <a:xfrm flipH="1">
              <a:off x="8127644" y="1597204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3" name="Google Shape;1713;p34"/>
            <p:cNvSpPr/>
            <p:nvPr/>
          </p:nvSpPr>
          <p:spPr>
            <a:xfrm flipH="1">
              <a:off x="8747766" y="2366461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4" name="Google Shape;1714;p34"/>
            <p:cNvSpPr/>
            <p:nvPr/>
          </p:nvSpPr>
          <p:spPr>
            <a:xfrm flipH="1">
              <a:off x="8835551" y="2670649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5" name="Google Shape;1715;p34"/>
            <p:cNvSpPr/>
            <p:nvPr/>
          </p:nvSpPr>
          <p:spPr>
            <a:xfrm flipH="1">
              <a:off x="8937158" y="2837471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6" name="Google Shape;1716;p34"/>
            <p:cNvSpPr/>
            <p:nvPr/>
          </p:nvSpPr>
          <p:spPr>
            <a:xfrm flipH="1">
              <a:off x="8917597" y="3011361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7" name="Google Shape;1717;p34"/>
            <p:cNvSpPr/>
            <p:nvPr/>
          </p:nvSpPr>
          <p:spPr>
            <a:xfrm flipH="1">
              <a:off x="9040559" y="3122587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8" name="Google Shape;1718;p34"/>
            <p:cNvSpPr/>
            <p:nvPr/>
          </p:nvSpPr>
          <p:spPr>
            <a:xfrm flipH="1">
              <a:off x="9069214" y="3430902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9" name="Google Shape;1719;p34"/>
            <p:cNvSpPr/>
            <p:nvPr/>
          </p:nvSpPr>
          <p:spPr>
            <a:xfrm flipH="1">
              <a:off x="9078171" y="3682558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0" name="Google Shape;1720;p34"/>
            <p:cNvSpPr/>
            <p:nvPr/>
          </p:nvSpPr>
          <p:spPr>
            <a:xfrm flipH="1">
              <a:off x="8617736" y="1868079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1" name="Google Shape;1721;p34"/>
            <p:cNvSpPr/>
            <p:nvPr/>
          </p:nvSpPr>
          <p:spPr>
            <a:xfrm flipH="1">
              <a:off x="8389552" y="20636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2" name="Google Shape;1722;p34"/>
            <p:cNvSpPr/>
            <p:nvPr/>
          </p:nvSpPr>
          <p:spPr>
            <a:xfrm flipH="1">
              <a:off x="8230233" y="253042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3" name="Google Shape;1723;p34"/>
            <p:cNvSpPr/>
            <p:nvPr/>
          </p:nvSpPr>
          <p:spPr>
            <a:xfrm flipH="1">
              <a:off x="7972517" y="228131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4" name="Google Shape;1724;p34"/>
            <p:cNvSpPr/>
            <p:nvPr/>
          </p:nvSpPr>
          <p:spPr>
            <a:xfrm flipH="1">
              <a:off x="8360269" y="251632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5" name="Google Shape;1725;p34"/>
            <p:cNvSpPr/>
            <p:nvPr/>
          </p:nvSpPr>
          <p:spPr>
            <a:xfrm flipH="1">
              <a:off x="8042238" y="201654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6" name="Google Shape;1726;p34"/>
            <p:cNvSpPr/>
            <p:nvPr/>
          </p:nvSpPr>
          <p:spPr>
            <a:xfrm flipH="1">
              <a:off x="7597296" y="177095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7" name="Google Shape;1727;p34"/>
            <p:cNvSpPr/>
            <p:nvPr/>
          </p:nvSpPr>
          <p:spPr>
            <a:xfrm flipH="1">
              <a:off x="7845596" y="210978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8" name="Google Shape;1728;p34"/>
            <p:cNvSpPr/>
            <p:nvPr/>
          </p:nvSpPr>
          <p:spPr>
            <a:xfrm flipH="1">
              <a:off x="8220041" y="170246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9" name="Google Shape;1729;p34"/>
            <p:cNvSpPr/>
            <p:nvPr/>
          </p:nvSpPr>
          <p:spPr>
            <a:xfrm flipH="1">
              <a:off x="8029311" y="1278642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0" name="Google Shape;1730;p34"/>
            <p:cNvSpPr/>
            <p:nvPr/>
          </p:nvSpPr>
          <p:spPr>
            <a:xfrm flipH="1">
              <a:off x="8116870" y="1145682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1" name="Google Shape;1731;p34"/>
            <p:cNvSpPr/>
            <p:nvPr/>
          </p:nvSpPr>
          <p:spPr>
            <a:xfrm flipH="1">
              <a:off x="8847487" y="140739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2" name="Google Shape;1732;p34"/>
            <p:cNvSpPr/>
            <p:nvPr/>
          </p:nvSpPr>
          <p:spPr>
            <a:xfrm flipH="1">
              <a:off x="8975935" y="166406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3" name="Google Shape;1733;p34"/>
            <p:cNvSpPr/>
            <p:nvPr/>
          </p:nvSpPr>
          <p:spPr>
            <a:xfrm flipH="1">
              <a:off x="8832615" y="16222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4" name="Google Shape;1734;p34"/>
            <p:cNvSpPr/>
            <p:nvPr/>
          </p:nvSpPr>
          <p:spPr>
            <a:xfrm flipH="1">
              <a:off x="8809120" y="203614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5" name="Google Shape;1735;p34"/>
            <p:cNvSpPr/>
            <p:nvPr/>
          </p:nvSpPr>
          <p:spPr>
            <a:xfrm flipH="1">
              <a:off x="8881937" y="228759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736" name="Google Shape;1736;p34"/>
            <p:cNvGrpSpPr/>
            <p:nvPr/>
          </p:nvGrpSpPr>
          <p:grpSpPr>
            <a:xfrm>
              <a:off x="6525279" y="2126218"/>
              <a:ext cx="806084" cy="1268203"/>
              <a:chOff x="6572342" y="1937643"/>
              <a:chExt cx="806084" cy="1268203"/>
            </a:xfrm>
          </p:grpSpPr>
          <p:sp>
            <p:nvSpPr>
              <p:cNvPr id="1737" name="Google Shape;1737;p34"/>
              <p:cNvSpPr/>
              <p:nvPr/>
            </p:nvSpPr>
            <p:spPr>
              <a:xfrm flipH="1">
                <a:off x="6572342" y="193764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8" name="Google Shape;1738;p34"/>
              <p:cNvSpPr/>
              <p:nvPr/>
            </p:nvSpPr>
            <p:spPr>
              <a:xfrm flipH="1">
                <a:off x="6809165" y="214907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9" name="Google Shape;1739;p34"/>
              <p:cNvSpPr/>
              <p:nvPr/>
            </p:nvSpPr>
            <p:spPr>
              <a:xfrm flipH="1">
                <a:off x="7164520" y="295517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0" name="Google Shape;1740;p34"/>
              <p:cNvSpPr/>
              <p:nvPr/>
            </p:nvSpPr>
            <p:spPr>
              <a:xfrm flipH="1">
                <a:off x="6953949" y="267799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1" name="Google Shape;1741;p34"/>
              <p:cNvSpPr/>
              <p:nvPr/>
            </p:nvSpPr>
            <p:spPr>
              <a:xfrm flipH="1">
                <a:off x="6844269" y="252681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2" name="Google Shape;1742;p34"/>
              <p:cNvSpPr/>
              <p:nvPr/>
            </p:nvSpPr>
            <p:spPr>
              <a:xfrm flipH="1">
                <a:off x="6984349" y="254940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3" name="Google Shape;1743;p34"/>
              <p:cNvSpPr/>
              <p:nvPr/>
            </p:nvSpPr>
            <p:spPr>
              <a:xfrm flipH="1">
                <a:off x="6815543" y="236699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4" name="Google Shape;1744;p34"/>
              <p:cNvSpPr/>
              <p:nvPr/>
            </p:nvSpPr>
            <p:spPr>
              <a:xfrm flipH="1">
                <a:off x="6895843" y="234417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5" name="Google Shape;1745;p34"/>
              <p:cNvSpPr/>
              <p:nvPr/>
            </p:nvSpPr>
            <p:spPr>
              <a:xfrm flipH="1">
                <a:off x="6740488" y="221246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6" name="Google Shape;1746;p34"/>
              <p:cNvSpPr/>
              <p:nvPr/>
            </p:nvSpPr>
            <p:spPr>
              <a:xfrm flipH="1">
                <a:off x="6796355" y="243271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7" name="Google Shape;1747;p34"/>
              <p:cNvSpPr/>
              <p:nvPr/>
            </p:nvSpPr>
            <p:spPr>
              <a:xfrm flipH="1">
                <a:off x="6771302" y="238179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8" name="Google Shape;1748;p34"/>
              <p:cNvSpPr/>
              <p:nvPr/>
            </p:nvSpPr>
            <p:spPr>
              <a:xfrm flipH="1">
                <a:off x="6746216" y="242801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9" name="Google Shape;1749;p34"/>
              <p:cNvSpPr/>
              <p:nvPr/>
            </p:nvSpPr>
            <p:spPr>
              <a:xfrm flipH="1">
                <a:off x="7137101" y="244524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0" name="Google Shape;1750;p34"/>
              <p:cNvSpPr/>
              <p:nvPr/>
            </p:nvSpPr>
            <p:spPr>
              <a:xfrm flipH="1">
                <a:off x="7115961" y="239040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1" name="Google Shape;1751;p34"/>
              <p:cNvSpPr/>
              <p:nvPr/>
            </p:nvSpPr>
            <p:spPr>
              <a:xfrm flipH="1">
                <a:off x="7082294" y="244524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2" name="Google Shape;1752;p34"/>
              <p:cNvSpPr/>
              <p:nvPr/>
            </p:nvSpPr>
            <p:spPr>
              <a:xfrm flipH="1">
                <a:off x="6801056" y="227606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3" name="Google Shape;1753;p34"/>
              <p:cNvSpPr/>
              <p:nvPr/>
            </p:nvSpPr>
            <p:spPr>
              <a:xfrm flipH="1">
                <a:off x="6767390" y="229644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4" name="Google Shape;1754;p34"/>
              <p:cNvSpPr/>
              <p:nvPr/>
            </p:nvSpPr>
            <p:spPr>
              <a:xfrm flipH="1">
                <a:off x="6796355" y="266769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5" name="Google Shape;1755;p34"/>
              <p:cNvSpPr/>
              <p:nvPr/>
            </p:nvSpPr>
            <p:spPr>
              <a:xfrm flipH="1">
                <a:off x="6776004" y="262146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6" name="Google Shape;1756;p34"/>
              <p:cNvSpPr/>
              <p:nvPr/>
            </p:nvSpPr>
            <p:spPr>
              <a:xfrm flipH="1">
                <a:off x="7254606" y="265908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7" name="Google Shape;1757;p34"/>
              <p:cNvSpPr/>
              <p:nvPr/>
            </p:nvSpPr>
            <p:spPr>
              <a:xfrm flipH="1">
                <a:off x="7249905" y="260894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758" name="Google Shape;1758;p34"/>
            <p:cNvGrpSpPr/>
            <p:nvPr/>
          </p:nvGrpSpPr>
          <p:grpSpPr>
            <a:xfrm>
              <a:off x="6783946" y="1637898"/>
              <a:ext cx="2058395" cy="2804648"/>
              <a:chOff x="2072675" y="629825"/>
              <a:chExt cx="3226325" cy="4396000"/>
            </a:xfrm>
          </p:grpSpPr>
          <p:sp>
            <p:nvSpPr>
              <p:cNvPr id="1759" name="Google Shape;1759;p34"/>
              <p:cNvSpPr/>
              <p:nvPr/>
            </p:nvSpPr>
            <p:spPr>
              <a:xfrm>
                <a:off x="2993025" y="1196400"/>
                <a:ext cx="362250" cy="476300"/>
              </a:xfrm>
              <a:custGeom>
                <a:avLst/>
                <a:gdLst/>
                <a:ahLst/>
                <a:cxnLst/>
                <a:rect l="l" t="t" r="r" b="b"/>
                <a:pathLst>
                  <a:path w="14490" h="19052" extrusionOk="0">
                    <a:moveTo>
                      <a:pt x="8679" y="0"/>
                    </a:moveTo>
                    <a:cubicBezTo>
                      <a:pt x="8345" y="0"/>
                      <a:pt x="8031" y="181"/>
                      <a:pt x="7763" y="628"/>
                    </a:cubicBezTo>
                    <a:cubicBezTo>
                      <a:pt x="7522" y="1014"/>
                      <a:pt x="7450" y="1472"/>
                      <a:pt x="7329" y="1906"/>
                    </a:cubicBezTo>
                    <a:cubicBezTo>
                      <a:pt x="6847" y="3690"/>
                      <a:pt x="5666" y="5185"/>
                      <a:pt x="4460" y="6583"/>
                    </a:cubicBezTo>
                    <a:cubicBezTo>
                      <a:pt x="3255" y="7981"/>
                      <a:pt x="1977" y="9379"/>
                      <a:pt x="1206" y="11043"/>
                    </a:cubicBezTo>
                    <a:cubicBezTo>
                      <a:pt x="1109" y="11284"/>
                      <a:pt x="1013" y="11501"/>
                      <a:pt x="940" y="11742"/>
                    </a:cubicBezTo>
                    <a:cubicBezTo>
                      <a:pt x="0" y="14683"/>
                      <a:pt x="1254" y="18420"/>
                      <a:pt x="4629" y="18975"/>
                    </a:cubicBezTo>
                    <a:cubicBezTo>
                      <a:pt x="4938" y="19027"/>
                      <a:pt x="5249" y="19052"/>
                      <a:pt x="5561" y="19052"/>
                    </a:cubicBezTo>
                    <a:cubicBezTo>
                      <a:pt x="7979" y="19052"/>
                      <a:pt x="10428" y="17554"/>
                      <a:pt x="11837" y="15696"/>
                    </a:cubicBezTo>
                    <a:cubicBezTo>
                      <a:pt x="14489" y="12200"/>
                      <a:pt x="13959" y="6583"/>
                      <a:pt x="11765" y="3039"/>
                    </a:cubicBezTo>
                    <a:cubicBezTo>
                      <a:pt x="11313" y="2323"/>
                      <a:pt x="9873" y="0"/>
                      <a:pt x="8679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0" name="Google Shape;1760;p34"/>
              <p:cNvSpPr/>
              <p:nvPr/>
            </p:nvSpPr>
            <p:spPr>
              <a:xfrm>
                <a:off x="3178050" y="1303700"/>
                <a:ext cx="1338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705" extrusionOk="0">
                    <a:moveTo>
                      <a:pt x="3134" y="1"/>
                    </a:moveTo>
                    <a:cubicBezTo>
                      <a:pt x="2532" y="1158"/>
                      <a:pt x="1760" y="2219"/>
                      <a:pt x="1061" y="3352"/>
                    </a:cubicBezTo>
                    <a:cubicBezTo>
                      <a:pt x="362" y="4533"/>
                      <a:pt x="0" y="5449"/>
                      <a:pt x="73" y="6823"/>
                    </a:cubicBezTo>
                    <a:cubicBezTo>
                      <a:pt x="121" y="7571"/>
                      <a:pt x="531" y="10705"/>
                      <a:pt x="1543" y="10705"/>
                    </a:cubicBezTo>
                    <a:cubicBezTo>
                      <a:pt x="2050" y="10705"/>
                      <a:pt x="3665" y="9017"/>
                      <a:pt x="3954" y="8511"/>
                    </a:cubicBezTo>
                    <a:cubicBezTo>
                      <a:pt x="5352" y="6052"/>
                      <a:pt x="4509" y="2243"/>
                      <a:pt x="3134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1" name="Google Shape;1761;p34"/>
              <p:cNvSpPr/>
              <p:nvPr/>
            </p:nvSpPr>
            <p:spPr>
              <a:xfrm>
                <a:off x="2072675" y="790800"/>
                <a:ext cx="896250" cy="879650"/>
              </a:xfrm>
              <a:custGeom>
                <a:avLst/>
                <a:gdLst/>
                <a:ahLst/>
                <a:cxnLst/>
                <a:rect l="l" t="t" r="r" b="b"/>
                <a:pathLst>
                  <a:path w="35850" h="35186" extrusionOk="0">
                    <a:moveTo>
                      <a:pt x="7209" y="0"/>
                    </a:moveTo>
                    <a:cubicBezTo>
                      <a:pt x="6703" y="0"/>
                      <a:pt x="6389" y="531"/>
                      <a:pt x="6245" y="1013"/>
                    </a:cubicBezTo>
                    <a:cubicBezTo>
                      <a:pt x="5521" y="3231"/>
                      <a:pt x="5883" y="5666"/>
                      <a:pt x="6655" y="7860"/>
                    </a:cubicBezTo>
                    <a:cubicBezTo>
                      <a:pt x="7426" y="10054"/>
                      <a:pt x="8607" y="12079"/>
                      <a:pt x="9548" y="14200"/>
                    </a:cubicBezTo>
                    <a:cubicBezTo>
                      <a:pt x="9620" y="14393"/>
                      <a:pt x="9692" y="14586"/>
                      <a:pt x="9596" y="14755"/>
                    </a:cubicBezTo>
                    <a:cubicBezTo>
                      <a:pt x="9523" y="14899"/>
                      <a:pt x="9331" y="14948"/>
                      <a:pt x="9138" y="14972"/>
                    </a:cubicBezTo>
                    <a:cubicBezTo>
                      <a:pt x="8969" y="14989"/>
                      <a:pt x="8804" y="14998"/>
                      <a:pt x="8643" y="14998"/>
                    </a:cubicBezTo>
                    <a:cubicBezTo>
                      <a:pt x="7058" y="14998"/>
                      <a:pt x="5830" y="14191"/>
                      <a:pt x="4364" y="13622"/>
                    </a:cubicBezTo>
                    <a:cubicBezTo>
                      <a:pt x="3643" y="13345"/>
                      <a:pt x="2540" y="12678"/>
                      <a:pt x="1678" y="12678"/>
                    </a:cubicBezTo>
                    <a:cubicBezTo>
                      <a:pt x="1187" y="12678"/>
                      <a:pt x="774" y="12895"/>
                      <a:pt x="555" y="13525"/>
                    </a:cubicBezTo>
                    <a:cubicBezTo>
                      <a:pt x="1" y="15092"/>
                      <a:pt x="1447" y="16659"/>
                      <a:pt x="2918" y="17431"/>
                    </a:cubicBezTo>
                    <a:cubicBezTo>
                      <a:pt x="4171" y="18082"/>
                      <a:pt x="5738" y="18805"/>
                      <a:pt x="7113" y="19094"/>
                    </a:cubicBezTo>
                    <a:cubicBezTo>
                      <a:pt x="8559" y="19359"/>
                      <a:pt x="10078" y="19215"/>
                      <a:pt x="11476" y="19697"/>
                    </a:cubicBezTo>
                    <a:cubicBezTo>
                      <a:pt x="12875" y="20203"/>
                      <a:pt x="13983" y="21312"/>
                      <a:pt x="15044" y="22349"/>
                    </a:cubicBezTo>
                    <a:cubicBezTo>
                      <a:pt x="15117" y="22421"/>
                      <a:pt x="15189" y="22493"/>
                      <a:pt x="15261" y="22566"/>
                    </a:cubicBezTo>
                    <a:cubicBezTo>
                      <a:pt x="20155" y="27339"/>
                      <a:pt x="25724" y="30956"/>
                      <a:pt x="31655" y="34355"/>
                    </a:cubicBezTo>
                    <a:cubicBezTo>
                      <a:pt x="32282" y="34716"/>
                      <a:pt x="32933" y="35078"/>
                      <a:pt x="33656" y="35175"/>
                    </a:cubicBezTo>
                    <a:cubicBezTo>
                      <a:pt x="33728" y="35182"/>
                      <a:pt x="33802" y="35185"/>
                      <a:pt x="33875" y="35185"/>
                    </a:cubicBezTo>
                    <a:cubicBezTo>
                      <a:pt x="34538" y="35185"/>
                      <a:pt x="35233" y="34892"/>
                      <a:pt x="35536" y="34307"/>
                    </a:cubicBezTo>
                    <a:cubicBezTo>
                      <a:pt x="35850" y="33632"/>
                      <a:pt x="35560" y="32812"/>
                      <a:pt x="35030" y="32281"/>
                    </a:cubicBezTo>
                    <a:cubicBezTo>
                      <a:pt x="34500" y="31751"/>
                      <a:pt x="33801" y="31462"/>
                      <a:pt x="33126" y="31148"/>
                    </a:cubicBezTo>
                    <a:cubicBezTo>
                      <a:pt x="30835" y="30112"/>
                      <a:pt x="28617" y="28810"/>
                      <a:pt x="26954" y="26929"/>
                    </a:cubicBezTo>
                    <a:cubicBezTo>
                      <a:pt x="25556" y="25338"/>
                      <a:pt x="24278" y="23024"/>
                      <a:pt x="24398" y="20830"/>
                    </a:cubicBezTo>
                    <a:cubicBezTo>
                      <a:pt x="24495" y="18660"/>
                      <a:pt x="24953" y="16442"/>
                      <a:pt x="24109" y="14321"/>
                    </a:cubicBezTo>
                    <a:cubicBezTo>
                      <a:pt x="24013" y="14080"/>
                      <a:pt x="23892" y="13863"/>
                      <a:pt x="23675" y="13742"/>
                    </a:cubicBezTo>
                    <a:cubicBezTo>
                      <a:pt x="23585" y="13699"/>
                      <a:pt x="23497" y="13680"/>
                      <a:pt x="23412" y="13680"/>
                    </a:cubicBezTo>
                    <a:cubicBezTo>
                      <a:pt x="22922" y="13680"/>
                      <a:pt x="22510" y="14321"/>
                      <a:pt x="22325" y="14875"/>
                    </a:cubicBezTo>
                    <a:cubicBezTo>
                      <a:pt x="21964" y="15957"/>
                      <a:pt x="21556" y="20420"/>
                      <a:pt x="20143" y="20420"/>
                    </a:cubicBezTo>
                    <a:cubicBezTo>
                      <a:pt x="20139" y="20420"/>
                      <a:pt x="20135" y="20420"/>
                      <a:pt x="20131" y="20420"/>
                    </a:cubicBezTo>
                    <a:cubicBezTo>
                      <a:pt x="19649" y="20396"/>
                      <a:pt x="19239" y="20131"/>
                      <a:pt x="18853" y="19842"/>
                    </a:cubicBezTo>
                    <a:cubicBezTo>
                      <a:pt x="14466" y="16418"/>
                      <a:pt x="12079" y="11042"/>
                      <a:pt x="10295" y="5762"/>
                    </a:cubicBezTo>
                    <a:cubicBezTo>
                      <a:pt x="9692" y="4026"/>
                      <a:pt x="9138" y="2242"/>
                      <a:pt x="8149" y="700"/>
                    </a:cubicBezTo>
                    <a:cubicBezTo>
                      <a:pt x="7932" y="362"/>
                      <a:pt x="7619" y="0"/>
                      <a:pt x="7209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2" name="Google Shape;1762;p34"/>
              <p:cNvSpPr/>
              <p:nvPr/>
            </p:nvSpPr>
            <p:spPr>
              <a:xfrm>
                <a:off x="2896575" y="629825"/>
                <a:ext cx="371300" cy="9498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37993" extrusionOk="0">
                    <a:moveTo>
                      <a:pt x="1590" y="1"/>
                    </a:moveTo>
                    <a:cubicBezTo>
                      <a:pt x="1396" y="1"/>
                      <a:pt x="1216" y="54"/>
                      <a:pt x="1086" y="195"/>
                    </a:cubicBezTo>
                    <a:cubicBezTo>
                      <a:pt x="845" y="461"/>
                      <a:pt x="893" y="846"/>
                      <a:pt x="989" y="1184"/>
                    </a:cubicBezTo>
                    <a:cubicBezTo>
                      <a:pt x="1351" y="2727"/>
                      <a:pt x="2146" y="4101"/>
                      <a:pt x="2870" y="5475"/>
                    </a:cubicBezTo>
                    <a:cubicBezTo>
                      <a:pt x="5136" y="9694"/>
                      <a:pt x="7089" y="14323"/>
                      <a:pt x="6655" y="19072"/>
                    </a:cubicBezTo>
                    <a:cubicBezTo>
                      <a:pt x="6631" y="19482"/>
                      <a:pt x="6558" y="19892"/>
                      <a:pt x="6293" y="20205"/>
                    </a:cubicBezTo>
                    <a:cubicBezTo>
                      <a:pt x="6164" y="20346"/>
                      <a:pt x="5979" y="20406"/>
                      <a:pt x="5756" y="20406"/>
                    </a:cubicBezTo>
                    <a:cubicBezTo>
                      <a:pt x="4568" y="20406"/>
                      <a:pt x="2295" y="18690"/>
                      <a:pt x="1544" y="18325"/>
                    </a:cubicBezTo>
                    <a:cubicBezTo>
                      <a:pt x="1291" y="18210"/>
                      <a:pt x="978" y="18122"/>
                      <a:pt x="701" y="18122"/>
                    </a:cubicBezTo>
                    <a:cubicBezTo>
                      <a:pt x="397" y="18122"/>
                      <a:pt x="137" y="18228"/>
                      <a:pt x="49" y="18518"/>
                    </a:cubicBezTo>
                    <a:cubicBezTo>
                      <a:pt x="1" y="18711"/>
                      <a:pt x="73" y="18928"/>
                      <a:pt x="145" y="19120"/>
                    </a:cubicBezTo>
                    <a:cubicBezTo>
                      <a:pt x="989" y="20904"/>
                      <a:pt x="2653" y="21893"/>
                      <a:pt x="4051" y="23098"/>
                    </a:cubicBezTo>
                    <a:cubicBezTo>
                      <a:pt x="5497" y="24328"/>
                      <a:pt x="6197" y="26473"/>
                      <a:pt x="6365" y="28282"/>
                    </a:cubicBezTo>
                    <a:cubicBezTo>
                      <a:pt x="6558" y="30403"/>
                      <a:pt x="6100" y="32573"/>
                      <a:pt x="5401" y="34598"/>
                    </a:cubicBezTo>
                    <a:cubicBezTo>
                      <a:pt x="5184" y="35201"/>
                      <a:pt x="4967" y="35803"/>
                      <a:pt x="4991" y="36454"/>
                    </a:cubicBezTo>
                    <a:cubicBezTo>
                      <a:pt x="5015" y="37081"/>
                      <a:pt x="5353" y="37756"/>
                      <a:pt x="5956" y="37949"/>
                    </a:cubicBezTo>
                    <a:cubicBezTo>
                      <a:pt x="6062" y="37979"/>
                      <a:pt x="6171" y="37993"/>
                      <a:pt x="6279" y="37993"/>
                    </a:cubicBezTo>
                    <a:cubicBezTo>
                      <a:pt x="6781" y="37993"/>
                      <a:pt x="7278" y="37691"/>
                      <a:pt x="7595" y="37274"/>
                    </a:cubicBezTo>
                    <a:cubicBezTo>
                      <a:pt x="7957" y="36792"/>
                      <a:pt x="8125" y="36165"/>
                      <a:pt x="8270" y="35562"/>
                    </a:cubicBezTo>
                    <a:cubicBezTo>
                      <a:pt x="9620" y="29873"/>
                      <a:pt x="10584" y="24280"/>
                      <a:pt x="10488" y="18421"/>
                    </a:cubicBezTo>
                    <a:cubicBezTo>
                      <a:pt x="10464" y="18325"/>
                      <a:pt x="10464" y="18228"/>
                      <a:pt x="10464" y="18156"/>
                    </a:cubicBezTo>
                    <a:cubicBezTo>
                      <a:pt x="10440" y="16878"/>
                      <a:pt x="10391" y="15552"/>
                      <a:pt x="10898" y="14371"/>
                    </a:cubicBezTo>
                    <a:cubicBezTo>
                      <a:pt x="11404" y="13214"/>
                      <a:pt x="12392" y="12370"/>
                      <a:pt x="13068" y="11309"/>
                    </a:cubicBezTo>
                    <a:cubicBezTo>
                      <a:pt x="13694" y="10273"/>
                      <a:pt x="14152" y="8874"/>
                      <a:pt x="14466" y="7717"/>
                    </a:cubicBezTo>
                    <a:cubicBezTo>
                      <a:pt x="14852" y="6343"/>
                      <a:pt x="14731" y="4511"/>
                      <a:pt x="13429" y="3956"/>
                    </a:cubicBezTo>
                    <a:cubicBezTo>
                      <a:pt x="13242" y="3872"/>
                      <a:pt x="13074" y="3834"/>
                      <a:pt x="12921" y="3834"/>
                    </a:cubicBezTo>
                    <a:cubicBezTo>
                      <a:pt x="11895" y="3834"/>
                      <a:pt x="11595" y="5551"/>
                      <a:pt x="11259" y="6391"/>
                    </a:cubicBezTo>
                    <a:cubicBezTo>
                      <a:pt x="10705" y="7765"/>
                      <a:pt x="10488" y="9115"/>
                      <a:pt x="9307" y="10152"/>
                    </a:cubicBezTo>
                    <a:cubicBezTo>
                      <a:pt x="9199" y="10238"/>
                      <a:pt x="9072" y="10325"/>
                      <a:pt x="8943" y="10325"/>
                    </a:cubicBezTo>
                    <a:cubicBezTo>
                      <a:pt x="8927" y="10325"/>
                      <a:pt x="8912" y="10323"/>
                      <a:pt x="8897" y="10321"/>
                    </a:cubicBezTo>
                    <a:cubicBezTo>
                      <a:pt x="8752" y="10273"/>
                      <a:pt x="8656" y="10128"/>
                      <a:pt x="8583" y="9959"/>
                    </a:cubicBezTo>
                    <a:cubicBezTo>
                      <a:pt x="7812" y="8127"/>
                      <a:pt x="7233" y="6198"/>
                      <a:pt x="6317" y="4438"/>
                    </a:cubicBezTo>
                    <a:cubicBezTo>
                      <a:pt x="5401" y="2678"/>
                      <a:pt x="4099" y="1015"/>
                      <a:pt x="2291" y="171"/>
                    </a:cubicBezTo>
                    <a:cubicBezTo>
                      <a:pt x="2080" y="79"/>
                      <a:pt x="1825" y="1"/>
                      <a:pt x="1590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3" name="Google Shape;1763;p34"/>
              <p:cNvSpPr/>
              <p:nvPr/>
            </p:nvSpPr>
            <p:spPr>
              <a:xfrm>
                <a:off x="2337875" y="3151600"/>
                <a:ext cx="899250" cy="1242350"/>
              </a:xfrm>
              <a:custGeom>
                <a:avLst/>
                <a:gdLst/>
                <a:ahLst/>
                <a:cxnLst/>
                <a:rect l="l" t="t" r="r" b="b"/>
                <a:pathLst>
                  <a:path w="35970" h="49694" extrusionOk="0">
                    <a:moveTo>
                      <a:pt x="22783" y="1"/>
                    </a:moveTo>
                    <a:lnTo>
                      <a:pt x="23843" y="1279"/>
                    </a:lnTo>
                    <a:cubicBezTo>
                      <a:pt x="18130" y="1327"/>
                      <a:pt x="12416" y="1472"/>
                      <a:pt x="6727" y="1761"/>
                    </a:cubicBezTo>
                    <a:cubicBezTo>
                      <a:pt x="5039" y="1833"/>
                      <a:pt x="3231" y="1978"/>
                      <a:pt x="1929" y="3039"/>
                    </a:cubicBezTo>
                    <a:cubicBezTo>
                      <a:pt x="145" y="4533"/>
                      <a:pt x="0" y="7161"/>
                      <a:pt x="97" y="9500"/>
                    </a:cubicBezTo>
                    <a:cubicBezTo>
                      <a:pt x="603" y="21433"/>
                      <a:pt x="3954" y="33126"/>
                      <a:pt x="9137" y="43878"/>
                    </a:cubicBezTo>
                    <a:cubicBezTo>
                      <a:pt x="9909" y="45493"/>
                      <a:pt x="10777" y="47133"/>
                      <a:pt x="12127" y="48290"/>
                    </a:cubicBezTo>
                    <a:cubicBezTo>
                      <a:pt x="12271" y="48435"/>
                      <a:pt x="12416" y="48555"/>
                      <a:pt x="12585" y="48652"/>
                    </a:cubicBezTo>
                    <a:cubicBezTo>
                      <a:pt x="13467" y="49288"/>
                      <a:pt x="14536" y="49693"/>
                      <a:pt x="15592" y="49693"/>
                    </a:cubicBezTo>
                    <a:cubicBezTo>
                      <a:pt x="16095" y="49693"/>
                      <a:pt x="16595" y="49601"/>
                      <a:pt x="17069" y="49399"/>
                    </a:cubicBezTo>
                    <a:cubicBezTo>
                      <a:pt x="18733" y="48700"/>
                      <a:pt x="19625" y="46410"/>
                      <a:pt x="18540" y="44987"/>
                    </a:cubicBezTo>
                    <a:cubicBezTo>
                      <a:pt x="17913" y="44167"/>
                      <a:pt x="16852" y="43830"/>
                      <a:pt x="15912" y="43348"/>
                    </a:cubicBezTo>
                    <a:cubicBezTo>
                      <a:pt x="15815" y="43300"/>
                      <a:pt x="15719" y="43251"/>
                      <a:pt x="15623" y="43203"/>
                    </a:cubicBezTo>
                    <a:cubicBezTo>
                      <a:pt x="13260" y="41829"/>
                      <a:pt x="12271" y="38960"/>
                      <a:pt x="11621" y="36284"/>
                    </a:cubicBezTo>
                    <a:cubicBezTo>
                      <a:pt x="9885" y="28979"/>
                      <a:pt x="9499" y="21361"/>
                      <a:pt x="10512" y="13911"/>
                    </a:cubicBezTo>
                    <a:cubicBezTo>
                      <a:pt x="10608" y="13357"/>
                      <a:pt x="10753" y="12706"/>
                      <a:pt x="11283" y="12489"/>
                    </a:cubicBezTo>
                    <a:cubicBezTo>
                      <a:pt x="11393" y="12442"/>
                      <a:pt x="11508" y="12423"/>
                      <a:pt x="11626" y="12423"/>
                    </a:cubicBezTo>
                    <a:cubicBezTo>
                      <a:pt x="11869" y="12423"/>
                      <a:pt x="12124" y="12504"/>
                      <a:pt x="12368" y="12585"/>
                    </a:cubicBezTo>
                    <a:cubicBezTo>
                      <a:pt x="20830" y="15527"/>
                      <a:pt x="28713" y="20155"/>
                      <a:pt x="35343" y="26183"/>
                    </a:cubicBezTo>
                    <a:cubicBezTo>
                      <a:pt x="35970" y="16105"/>
                      <a:pt x="31052" y="5835"/>
                      <a:pt x="22783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4" name="Google Shape;1764;p34"/>
              <p:cNvSpPr/>
              <p:nvPr/>
            </p:nvSpPr>
            <p:spPr>
              <a:xfrm>
                <a:off x="4076675" y="3306500"/>
                <a:ext cx="638900" cy="1613025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64521" extrusionOk="0">
                    <a:moveTo>
                      <a:pt x="4317" y="1"/>
                    </a:moveTo>
                    <a:cubicBezTo>
                      <a:pt x="3619" y="1"/>
                      <a:pt x="2925" y="116"/>
                      <a:pt x="2364" y="507"/>
                    </a:cubicBezTo>
                    <a:cubicBezTo>
                      <a:pt x="1881" y="869"/>
                      <a:pt x="1568" y="1399"/>
                      <a:pt x="1351" y="1978"/>
                    </a:cubicBezTo>
                    <a:cubicBezTo>
                      <a:pt x="1279" y="2195"/>
                      <a:pt x="1206" y="2436"/>
                      <a:pt x="1134" y="2677"/>
                    </a:cubicBezTo>
                    <a:cubicBezTo>
                      <a:pt x="1" y="7016"/>
                      <a:pt x="1279" y="11573"/>
                      <a:pt x="2532" y="15864"/>
                    </a:cubicBezTo>
                    <a:cubicBezTo>
                      <a:pt x="4003" y="20951"/>
                      <a:pt x="6534" y="26472"/>
                      <a:pt x="6703" y="31776"/>
                    </a:cubicBezTo>
                    <a:cubicBezTo>
                      <a:pt x="6848" y="37393"/>
                      <a:pt x="6751" y="42745"/>
                      <a:pt x="5474" y="48266"/>
                    </a:cubicBezTo>
                    <a:cubicBezTo>
                      <a:pt x="4823" y="50966"/>
                      <a:pt x="3810" y="53570"/>
                      <a:pt x="3015" y="56221"/>
                    </a:cubicBezTo>
                    <a:cubicBezTo>
                      <a:pt x="2749" y="57017"/>
                      <a:pt x="2532" y="57837"/>
                      <a:pt x="2315" y="58632"/>
                    </a:cubicBezTo>
                    <a:cubicBezTo>
                      <a:pt x="2026" y="59862"/>
                      <a:pt x="1230" y="62152"/>
                      <a:pt x="2195" y="63237"/>
                    </a:cubicBezTo>
                    <a:cubicBezTo>
                      <a:pt x="2856" y="63943"/>
                      <a:pt x="4507" y="64521"/>
                      <a:pt x="5501" y="64521"/>
                    </a:cubicBezTo>
                    <a:cubicBezTo>
                      <a:pt x="5558" y="64521"/>
                      <a:pt x="5614" y="64519"/>
                      <a:pt x="5666" y="64515"/>
                    </a:cubicBezTo>
                    <a:cubicBezTo>
                      <a:pt x="5956" y="64491"/>
                      <a:pt x="6221" y="64442"/>
                      <a:pt x="6438" y="64274"/>
                    </a:cubicBezTo>
                    <a:cubicBezTo>
                      <a:pt x="6631" y="64129"/>
                      <a:pt x="6800" y="63936"/>
                      <a:pt x="6944" y="63719"/>
                    </a:cubicBezTo>
                    <a:cubicBezTo>
                      <a:pt x="7812" y="62417"/>
                      <a:pt x="8463" y="61091"/>
                      <a:pt x="8993" y="59597"/>
                    </a:cubicBezTo>
                    <a:cubicBezTo>
                      <a:pt x="9138" y="59187"/>
                      <a:pt x="9307" y="58753"/>
                      <a:pt x="9451" y="58295"/>
                    </a:cubicBezTo>
                    <a:cubicBezTo>
                      <a:pt x="12224" y="50556"/>
                      <a:pt x="14659" y="42552"/>
                      <a:pt x="16491" y="34548"/>
                    </a:cubicBezTo>
                    <a:cubicBezTo>
                      <a:pt x="18227" y="26954"/>
                      <a:pt x="22084" y="20276"/>
                      <a:pt x="24543" y="12923"/>
                    </a:cubicBezTo>
                    <a:cubicBezTo>
                      <a:pt x="25074" y="11308"/>
                      <a:pt x="25556" y="9524"/>
                      <a:pt x="24905" y="7957"/>
                    </a:cubicBezTo>
                    <a:cubicBezTo>
                      <a:pt x="24302" y="6534"/>
                      <a:pt x="22904" y="5618"/>
                      <a:pt x="21554" y="4895"/>
                    </a:cubicBezTo>
                    <a:cubicBezTo>
                      <a:pt x="16515" y="2146"/>
                      <a:pt x="10898" y="483"/>
                      <a:pt x="5184" y="49"/>
                    </a:cubicBezTo>
                    <a:cubicBezTo>
                      <a:pt x="4900" y="21"/>
                      <a:pt x="4608" y="1"/>
                      <a:pt x="4317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5" name="Google Shape;1765;p34"/>
              <p:cNvSpPr/>
              <p:nvPr/>
            </p:nvSpPr>
            <p:spPr>
              <a:xfrm>
                <a:off x="4107425" y="4712025"/>
                <a:ext cx="205550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8300" extrusionOk="0">
                    <a:moveTo>
                      <a:pt x="1785" y="0"/>
                    </a:moveTo>
                    <a:cubicBezTo>
                      <a:pt x="1519" y="796"/>
                      <a:pt x="1302" y="1616"/>
                      <a:pt x="1085" y="2411"/>
                    </a:cubicBezTo>
                    <a:cubicBezTo>
                      <a:pt x="796" y="3641"/>
                      <a:pt x="0" y="5931"/>
                      <a:pt x="965" y="7016"/>
                    </a:cubicBezTo>
                    <a:cubicBezTo>
                      <a:pt x="1626" y="7722"/>
                      <a:pt x="3277" y="8300"/>
                      <a:pt x="4271" y="8300"/>
                    </a:cubicBezTo>
                    <a:cubicBezTo>
                      <a:pt x="4328" y="8300"/>
                      <a:pt x="4384" y="8298"/>
                      <a:pt x="4436" y="8294"/>
                    </a:cubicBezTo>
                    <a:cubicBezTo>
                      <a:pt x="4726" y="8270"/>
                      <a:pt x="4991" y="8221"/>
                      <a:pt x="5208" y="8053"/>
                    </a:cubicBezTo>
                    <a:cubicBezTo>
                      <a:pt x="5401" y="7908"/>
                      <a:pt x="5570" y="7715"/>
                      <a:pt x="5714" y="7498"/>
                    </a:cubicBezTo>
                    <a:cubicBezTo>
                      <a:pt x="6582" y="6196"/>
                      <a:pt x="7233" y="4870"/>
                      <a:pt x="7763" y="3376"/>
                    </a:cubicBezTo>
                    <a:cubicBezTo>
                      <a:pt x="7908" y="2966"/>
                      <a:pt x="8077" y="2532"/>
                      <a:pt x="8221" y="2074"/>
                    </a:cubicBezTo>
                    <a:cubicBezTo>
                      <a:pt x="6100" y="1302"/>
                      <a:pt x="3954" y="579"/>
                      <a:pt x="178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6" name="Google Shape;1766;p34"/>
              <p:cNvSpPr/>
              <p:nvPr/>
            </p:nvSpPr>
            <p:spPr>
              <a:xfrm>
                <a:off x="2749525" y="2051075"/>
                <a:ext cx="2340950" cy="1788700"/>
              </a:xfrm>
              <a:custGeom>
                <a:avLst/>
                <a:gdLst/>
                <a:ahLst/>
                <a:cxnLst/>
                <a:rect l="l" t="t" r="r" b="b"/>
                <a:pathLst>
                  <a:path w="93638" h="71548" extrusionOk="0">
                    <a:moveTo>
                      <a:pt x="6782" y="0"/>
                    </a:moveTo>
                    <a:cubicBezTo>
                      <a:pt x="1657" y="0"/>
                      <a:pt x="2027" y="8384"/>
                      <a:pt x="1447" y="12223"/>
                    </a:cubicBezTo>
                    <a:cubicBezTo>
                      <a:pt x="507" y="18443"/>
                      <a:pt x="0" y="24591"/>
                      <a:pt x="531" y="30907"/>
                    </a:cubicBezTo>
                    <a:cubicBezTo>
                      <a:pt x="1591" y="43299"/>
                      <a:pt x="5955" y="55714"/>
                      <a:pt x="14128" y="65213"/>
                    </a:cubicBezTo>
                    <a:cubicBezTo>
                      <a:pt x="15960" y="67359"/>
                      <a:pt x="18033" y="69360"/>
                      <a:pt x="20589" y="70541"/>
                    </a:cubicBezTo>
                    <a:cubicBezTo>
                      <a:pt x="21951" y="71177"/>
                      <a:pt x="23481" y="71547"/>
                      <a:pt x="24986" y="71547"/>
                    </a:cubicBezTo>
                    <a:cubicBezTo>
                      <a:pt x="26279" y="71547"/>
                      <a:pt x="27553" y="71274"/>
                      <a:pt x="28689" y="70662"/>
                    </a:cubicBezTo>
                    <a:cubicBezTo>
                      <a:pt x="30907" y="69480"/>
                      <a:pt x="32306" y="67262"/>
                      <a:pt x="34186" y="65623"/>
                    </a:cubicBezTo>
                    <a:cubicBezTo>
                      <a:pt x="38212" y="62055"/>
                      <a:pt x="43974" y="61332"/>
                      <a:pt x="49350" y="61283"/>
                    </a:cubicBezTo>
                    <a:cubicBezTo>
                      <a:pt x="49674" y="61279"/>
                      <a:pt x="49998" y="61276"/>
                      <a:pt x="50322" y="61276"/>
                    </a:cubicBezTo>
                    <a:cubicBezTo>
                      <a:pt x="53384" y="61276"/>
                      <a:pt x="56478" y="61510"/>
                      <a:pt x="59355" y="62513"/>
                    </a:cubicBezTo>
                    <a:cubicBezTo>
                      <a:pt x="61911" y="63405"/>
                      <a:pt x="64297" y="64900"/>
                      <a:pt x="66973" y="65285"/>
                    </a:cubicBezTo>
                    <a:cubicBezTo>
                      <a:pt x="67659" y="65381"/>
                      <a:pt x="68350" y="65411"/>
                      <a:pt x="69044" y="65411"/>
                    </a:cubicBezTo>
                    <a:cubicBezTo>
                      <a:pt x="70171" y="65411"/>
                      <a:pt x="71304" y="65333"/>
                      <a:pt x="72429" y="65333"/>
                    </a:cubicBezTo>
                    <a:cubicBezTo>
                      <a:pt x="73049" y="65333"/>
                      <a:pt x="73666" y="65357"/>
                      <a:pt x="74278" y="65430"/>
                    </a:cubicBezTo>
                    <a:cubicBezTo>
                      <a:pt x="76414" y="65659"/>
                      <a:pt x="78338" y="66310"/>
                      <a:pt x="80409" y="66310"/>
                    </a:cubicBezTo>
                    <a:cubicBezTo>
                      <a:pt x="80956" y="66310"/>
                      <a:pt x="81514" y="66264"/>
                      <a:pt x="82089" y="66153"/>
                    </a:cubicBezTo>
                    <a:cubicBezTo>
                      <a:pt x="91853" y="64297"/>
                      <a:pt x="93637" y="46336"/>
                      <a:pt x="93083" y="38839"/>
                    </a:cubicBezTo>
                    <a:cubicBezTo>
                      <a:pt x="92221" y="27341"/>
                      <a:pt x="81632" y="17699"/>
                      <a:pt x="70164" y="17699"/>
                    </a:cubicBezTo>
                    <a:cubicBezTo>
                      <a:pt x="69441" y="17699"/>
                      <a:pt x="68714" y="17737"/>
                      <a:pt x="67986" y="17816"/>
                    </a:cubicBezTo>
                    <a:cubicBezTo>
                      <a:pt x="60729" y="18612"/>
                      <a:pt x="54413" y="22903"/>
                      <a:pt x="47976" y="26375"/>
                    </a:cubicBezTo>
                    <a:cubicBezTo>
                      <a:pt x="46650" y="27074"/>
                      <a:pt x="45276" y="27773"/>
                      <a:pt x="43878" y="28400"/>
                    </a:cubicBezTo>
                    <a:cubicBezTo>
                      <a:pt x="40244" y="29982"/>
                      <a:pt x="36394" y="31121"/>
                      <a:pt x="32604" y="31121"/>
                    </a:cubicBezTo>
                    <a:cubicBezTo>
                      <a:pt x="30735" y="31121"/>
                      <a:pt x="28881" y="30845"/>
                      <a:pt x="27074" y="30208"/>
                    </a:cubicBezTo>
                    <a:cubicBezTo>
                      <a:pt x="25435" y="29629"/>
                      <a:pt x="23844" y="28737"/>
                      <a:pt x="22686" y="27435"/>
                    </a:cubicBezTo>
                    <a:cubicBezTo>
                      <a:pt x="16852" y="20902"/>
                      <a:pt x="23120" y="12247"/>
                      <a:pt x="22204" y="4966"/>
                    </a:cubicBezTo>
                    <a:cubicBezTo>
                      <a:pt x="22057" y="3851"/>
                      <a:pt x="21143" y="3710"/>
                      <a:pt x="20102" y="3710"/>
                    </a:cubicBezTo>
                    <a:cubicBezTo>
                      <a:pt x="19746" y="3710"/>
                      <a:pt x="19376" y="3726"/>
                      <a:pt x="19016" y="3726"/>
                    </a:cubicBezTo>
                    <a:cubicBezTo>
                      <a:pt x="18698" y="3726"/>
                      <a:pt x="18389" y="3713"/>
                      <a:pt x="18106" y="3664"/>
                    </a:cubicBezTo>
                    <a:cubicBezTo>
                      <a:pt x="15936" y="3279"/>
                      <a:pt x="13814" y="2628"/>
                      <a:pt x="11862" y="1736"/>
                    </a:cubicBezTo>
                    <a:cubicBezTo>
                      <a:pt x="10632" y="1157"/>
                      <a:pt x="9451" y="482"/>
                      <a:pt x="8125" y="169"/>
                    </a:cubicBezTo>
                    <a:cubicBezTo>
                      <a:pt x="7640" y="54"/>
                      <a:pt x="7193" y="0"/>
                      <a:pt x="6782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7" name="Google Shape;1767;p34"/>
              <p:cNvSpPr/>
              <p:nvPr/>
            </p:nvSpPr>
            <p:spPr>
              <a:xfrm>
                <a:off x="4704700" y="2387125"/>
                <a:ext cx="433975" cy="355925"/>
              </a:xfrm>
              <a:custGeom>
                <a:avLst/>
                <a:gdLst/>
                <a:ahLst/>
                <a:cxnLst/>
                <a:rect l="l" t="t" r="r" b="b"/>
                <a:pathLst>
                  <a:path w="17359" h="14237" extrusionOk="0">
                    <a:moveTo>
                      <a:pt x="12026" y="0"/>
                    </a:moveTo>
                    <a:cubicBezTo>
                      <a:pt x="11584" y="0"/>
                      <a:pt x="11142" y="82"/>
                      <a:pt x="10729" y="252"/>
                    </a:cubicBezTo>
                    <a:cubicBezTo>
                      <a:pt x="9138" y="902"/>
                      <a:pt x="8270" y="2566"/>
                      <a:pt x="7233" y="3940"/>
                    </a:cubicBezTo>
                    <a:cubicBezTo>
                      <a:pt x="5594" y="6062"/>
                      <a:pt x="3280" y="7677"/>
                      <a:pt x="700" y="8448"/>
                    </a:cubicBezTo>
                    <a:cubicBezTo>
                      <a:pt x="387" y="8545"/>
                      <a:pt x="1" y="8762"/>
                      <a:pt x="121" y="9075"/>
                    </a:cubicBezTo>
                    <a:cubicBezTo>
                      <a:pt x="146" y="9148"/>
                      <a:pt x="194" y="9196"/>
                      <a:pt x="266" y="9268"/>
                    </a:cubicBezTo>
                    <a:cubicBezTo>
                      <a:pt x="1616" y="10594"/>
                      <a:pt x="3256" y="11462"/>
                      <a:pt x="4943" y="12330"/>
                    </a:cubicBezTo>
                    <a:cubicBezTo>
                      <a:pt x="6365" y="13077"/>
                      <a:pt x="8005" y="13222"/>
                      <a:pt x="9524" y="13632"/>
                    </a:cubicBezTo>
                    <a:cubicBezTo>
                      <a:pt x="10223" y="13825"/>
                      <a:pt x="11067" y="14017"/>
                      <a:pt x="11910" y="14138"/>
                    </a:cubicBezTo>
                    <a:cubicBezTo>
                      <a:pt x="12290" y="14195"/>
                      <a:pt x="12723" y="14237"/>
                      <a:pt x="13165" y="14237"/>
                    </a:cubicBezTo>
                    <a:cubicBezTo>
                      <a:pt x="14405" y="14237"/>
                      <a:pt x="15714" y="13906"/>
                      <a:pt x="16105" y="12643"/>
                    </a:cubicBezTo>
                    <a:cubicBezTo>
                      <a:pt x="16443" y="11655"/>
                      <a:pt x="16033" y="10522"/>
                      <a:pt x="15286" y="9798"/>
                    </a:cubicBezTo>
                    <a:cubicBezTo>
                      <a:pt x="16443" y="9654"/>
                      <a:pt x="17359" y="8400"/>
                      <a:pt x="17142" y="7243"/>
                    </a:cubicBezTo>
                    <a:cubicBezTo>
                      <a:pt x="16937" y="6237"/>
                      <a:pt x="15945" y="5511"/>
                      <a:pt x="14955" y="5511"/>
                    </a:cubicBezTo>
                    <a:cubicBezTo>
                      <a:pt x="14783" y="5511"/>
                      <a:pt x="14610" y="5533"/>
                      <a:pt x="14442" y="5580"/>
                    </a:cubicBezTo>
                    <a:cubicBezTo>
                      <a:pt x="15575" y="4326"/>
                      <a:pt x="15840" y="2494"/>
                      <a:pt x="14707" y="1192"/>
                    </a:cubicBezTo>
                    <a:cubicBezTo>
                      <a:pt x="14037" y="422"/>
                      <a:pt x="13031" y="0"/>
                      <a:pt x="120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8" name="Google Shape;1768;p34"/>
              <p:cNvSpPr/>
              <p:nvPr/>
            </p:nvSpPr>
            <p:spPr>
              <a:xfrm>
                <a:off x="4191200" y="3225050"/>
                <a:ext cx="11078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44312" h="72031" extrusionOk="0">
                    <a:moveTo>
                      <a:pt x="11650" y="1"/>
                    </a:moveTo>
                    <a:cubicBezTo>
                      <a:pt x="9916" y="1"/>
                      <a:pt x="8177" y="272"/>
                      <a:pt x="6606" y="848"/>
                    </a:cubicBezTo>
                    <a:cubicBezTo>
                      <a:pt x="3713" y="1909"/>
                      <a:pt x="1375" y="4030"/>
                      <a:pt x="651" y="7478"/>
                    </a:cubicBezTo>
                    <a:cubicBezTo>
                      <a:pt x="1" y="10636"/>
                      <a:pt x="1110" y="13963"/>
                      <a:pt x="3038" y="16542"/>
                    </a:cubicBezTo>
                    <a:cubicBezTo>
                      <a:pt x="4967" y="19098"/>
                      <a:pt x="7691" y="21003"/>
                      <a:pt x="10488" y="22570"/>
                    </a:cubicBezTo>
                    <a:cubicBezTo>
                      <a:pt x="15710" y="25524"/>
                      <a:pt x="21672" y="27484"/>
                      <a:pt x="27633" y="27484"/>
                    </a:cubicBezTo>
                    <a:cubicBezTo>
                      <a:pt x="29211" y="27484"/>
                      <a:pt x="30789" y="27346"/>
                      <a:pt x="32354" y="27054"/>
                    </a:cubicBezTo>
                    <a:lnTo>
                      <a:pt x="32354" y="27054"/>
                    </a:lnTo>
                    <a:cubicBezTo>
                      <a:pt x="32113" y="36215"/>
                      <a:pt x="31486" y="45304"/>
                      <a:pt x="31149" y="54441"/>
                    </a:cubicBezTo>
                    <a:cubicBezTo>
                      <a:pt x="31004" y="58009"/>
                      <a:pt x="30980" y="61553"/>
                      <a:pt x="31221" y="65121"/>
                    </a:cubicBezTo>
                    <a:cubicBezTo>
                      <a:pt x="31245" y="65531"/>
                      <a:pt x="31269" y="65941"/>
                      <a:pt x="31293" y="66350"/>
                    </a:cubicBezTo>
                    <a:cubicBezTo>
                      <a:pt x="31527" y="69200"/>
                      <a:pt x="31780" y="72030"/>
                      <a:pt x="34697" y="72030"/>
                    </a:cubicBezTo>
                    <a:cubicBezTo>
                      <a:pt x="35088" y="72030"/>
                      <a:pt x="35526" y="71979"/>
                      <a:pt x="36018" y="71871"/>
                    </a:cubicBezTo>
                    <a:cubicBezTo>
                      <a:pt x="36838" y="71702"/>
                      <a:pt x="37658" y="71244"/>
                      <a:pt x="38044" y="70521"/>
                    </a:cubicBezTo>
                    <a:cubicBezTo>
                      <a:pt x="38285" y="70039"/>
                      <a:pt x="38309" y="69484"/>
                      <a:pt x="38333" y="68954"/>
                    </a:cubicBezTo>
                    <a:cubicBezTo>
                      <a:pt x="38405" y="67387"/>
                      <a:pt x="38453" y="65844"/>
                      <a:pt x="38502" y="64277"/>
                    </a:cubicBezTo>
                    <a:cubicBezTo>
                      <a:pt x="38911" y="51692"/>
                      <a:pt x="39008" y="39084"/>
                      <a:pt x="42913" y="26909"/>
                    </a:cubicBezTo>
                    <a:cubicBezTo>
                      <a:pt x="43564" y="24932"/>
                      <a:pt x="44312" y="22787"/>
                      <a:pt x="43685" y="20810"/>
                    </a:cubicBezTo>
                    <a:cubicBezTo>
                      <a:pt x="42793" y="17965"/>
                      <a:pt x="39586" y="16711"/>
                      <a:pt x="36959" y="15313"/>
                    </a:cubicBezTo>
                    <a:cubicBezTo>
                      <a:pt x="33487" y="13457"/>
                      <a:pt x="30546" y="10756"/>
                      <a:pt x="27605" y="8153"/>
                    </a:cubicBezTo>
                    <a:cubicBezTo>
                      <a:pt x="24639" y="5525"/>
                      <a:pt x="21602" y="2945"/>
                      <a:pt x="18009" y="1306"/>
                    </a:cubicBezTo>
                    <a:cubicBezTo>
                      <a:pt x="16155" y="461"/>
                      <a:pt x="13907" y="1"/>
                      <a:pt x="11650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9" name="Google Shape;1769;p34"/>
              <p:cNvSpPr/>
              <p:nvPr/>
            </p:nvSpPr>
            <p:spPr>
              <a:xfrm>
                <a:off x="4971700" y="4831975"/>
                <a:ext cx="182050" cy="1938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7754" extrusionOk="0">
                    <a:moveTo>
                      <a:pt x="7282" y="0"/>
                    </a:moveTo>
                    <a:cubicBezTo>
                      <a:pt x="6558" y="193"/>
                      <a:pt x="5811" y="506"/>
                      <a:pt x="5305" y="603"/>
                    </a:cubicBezTo>
                    <a:cubicBezTo>
                      <a:pt x="4121" y="814"/>
                      <a:pt x="2926" y="915"/>
                      <a:pt x="1735" y="915"/>
                    </a:cubicBezTo>
                    <a:cubicBezTo>
                      <a:pt x="1156" y="915"/>
                      <a:pt x="577" y="891"/>
                      <a:pt x="1" y="844"/>
                    </a:cubicBezTo>
                    <a:lnTo>
                      <a:pt x="1" y="844"/>
                    </a:lnTo>
                    <a:cubicBezTo>
                      <a:pt x="25" y="1254"/>
                      <a:pt x="49" y="1664"/>
                      <a:pt x="73" y="2073"/>
                    </a:cubicBezTo>
                    <a:cubicBezTo>
                      <a:pt x="307" y="4923"/>
                      <a:pt x="560" y="7753"/>
                      <a:pt x="3477" y="7753"/>
                    </a:cubicBezTo>
                    <a:cubicBezTo>
                      <a:pt x="3868" y="7753"/>
                      <a:pt x="4306" y="7702"/>
                      <a:pt x="4798" y="7594"/>
                    </a:cubicBezTo>
                    <a:cubicBezTo>
                      <a:pt x="5618" y="7425"/>
                      <a:pt x="6438" y="6967"/>
                      <a:pt x="6824" y="6244"/>
                    </a:cubicBezTo>
                    <a:cubicBezTo>
                      <a:pt x="7065" y="5762"/>
                      <a:pt x="7089" y="5207"/>
                      <a:pt x="7113" y="4677"/>
                    </a:cubicBezTo>
                    <a:cubicBezTo>
                      <a:pt x="7185" y="3110"/>
                      <a:pt x="7233" y="1567"/>
                      <a:pt x="7282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0" name="Google Shape;1770;p34"/>
              <p:cNvSpPr/>
              <p:nvPr/>
            </p:nvSpPr>
            <p:spPr>
              <a:xfrm>
                <a:off x="2652475" y="4235275"/>
                <a:ext cx="1760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6347" extrusionOk="0">
                    <a:moveTo>
                      <a:pt x="3328" y="1"/>
                    </a:moveTo>
                    <a:cubicBezTo>
                      <a:pt x="3304" y="194"/>
                      <a:pt x="3304" y="386"/>
                      <a:pt x="3256" y="507"/>
                    </a:cubicBezTo>
                    <a:cubicBezTo>
                      <a:pt x="2966" y="1278"/>
                      <a:pt x="2580" y="2098"/>
                      <a:pt x="2122" y="2773"/>
                    </a:cubicBezTo>
                    <a:cubicBezTo>
                      <a:pt x="1472" y="3665"/>
                      <a:pt x="676" y="4437"/>
                      <a:pt x="1" y="5305"/>
                    </a:cubicBezTo>
                    <a:cubicBezTo>
                      <a:pt x="883" y="5941"/>
                      <a:pt x="1952" y="6346"/>
                      <a:pt x="3008" y="6346"/>
                    </a:cubicBezTo>
                    <a:cubicBezTo>
                      <a:pt x="3511" y="6346"/>
                      <a:pt x="4011" y="6254"/>
                      <a:pt x="4485" y="6052"/>
                    </a:cubicBezTo>
                    <a:cubicBezTo>
                      <a:pt x="6149" y="5353"/>
                      <a:pt x="7041" y="3063"/>
                      <a:pt x="5956" y="1640"/>
                    </a:cubicBezTo>
                    <a:cubicBezTo>
                      <a:pt x="5329" y="820"/>
                      <a:pt x="4268" y="483"/>
                      <a:pt x="3328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1" name="Google Shape;1771;p34"/>
              <p:cNvSpPr/>
              <p:nvPr/>
            </p:nvSpPr>
            <p:spPr>
              <a:xfrm>
                <a:off x="2749525" y="2148100"/>
                <a:ext cx="1424825" cy="1691675"/>
              </a:xfrm>
              <a:custGeom>
                <a:avLst/>
                <a:gdLst/>
                <a:ahLst/>
                <a:cxnLst/>
                <a:rect l="l" t="t" r="r" b="b"/>
                <a:pathLst>
                  <a:path w="56993" h="67667" extrusionOk="0">
                    <a:moveTo>
                      <a:pt x="2749" y="0"/>
                    </a:moveTo>
                    <a:cubicBezTo>
                      <a:pt x="2700" y="25"/>
                      <a:pt x="2652" y="73"/>
                      <a:pt x="2604" y="97"/>
                    </a:cubicBezTo>
                    <a:cubicBezTo>
                      <a:pt x="1808" y="2797"/>
                      <a:pt x="1760" y="6245"/>
                      <a:pt x="1447" y="8342"/>
                    </a:cubicBezTo>
                    <a:cubicBezTo>
                      <a:pt x="507" y="14562"/>
                      <a:pt x="0" y="20710"/>
                      <a:pt x="531" y="27026"/>
                    </a:cubicBezTo>
                    <a:cubicBezTo>
                      <a:pt x="1591" y="39418"/>
                      <a:pt x="5955" y="51833"/>
                      <a:pt x="14128" y="61332"/>
                    </a:cubicBezTo>
                    <a:cubicBezTo>
                      <a:pt x="15960" y="63478"/>
                      <a:pt x="18033" y="65479"/>
                      <a:pt x="20589" y="66660"/>
                    </a:cubicBezTo>
                    <a:cubicBezTo>
                      <a:pt x="21951" y="67296"/>
                      <a:pt x="23481" y="67666"/>
                      <a:pt x="24986" y="67666"/>
                    </a:cubicBezTo>
                    <a:cubicBezTo>
                      <a:pt x="26279" y="67666"/>
                      <a:pt x="27553" y="67393"/>
                      <a:pt x="28689" y="66781"/>
                    </a:cubicBezTo>
                    <a:cubicBezTo>
                      <a:pt x="30907" y="65599"/>
                      <a:pt x="32306" y="63381"/>
                      <a:pt x="34186" y="61742"/>
                    </a:cubicBezTo>
                    <a:cubicBezTo>
                      <a:pt x="38212" y="58174"/>
                      <a:pt x="43974" y="57451"/>
                      <a:pt x="49350" y="57402"/>
                    </a:cubicBezTo>
                    <a:cubicBezTo>
                      <a:pt x="49722" y="57395"/>
                      <a:pt x="50094" y="57392"/>
                      <a:pt x="50467" y="57392"/>
                    </a:cubicBezTo>
                    <a:cubicBezTo>
                      <a:pt x="52655" y="57392"/>
                      <a:pt x="54850" y="57528"/>
                      <a:pt x="56993" y="57981"/>
                    </a:cubicBezTo>
                    <a:cubicBezTo>
                      <a:pt x="55884" y="57137"/>
                      <a:pt x="54461" y="56559"/>
                      <a:pt x="53473" y="56269"/>
                    </a:cubicBezTo>
                    <a:cubicBezTo>
                      <a:pt x="50459" y="55329"/>
                      <a:pt x="47373" y="54654"/>
                      <a:pt x="44239" y="54317"/>
                    </a:cubicBezTo>
                    <a:cubicBezTo>
                      <a:pt x="38309" y="53666"/>
                      <a:pt x="32161" y="54051"/>
                      <a:pt x="26568" y="52050"/>
                    </a:cubicBezTo>
                    <a:cubicBezTo>
                      <a:pt x="8583" y="45638"/>
                      <a:pt x="2797" y="22132"/>
                      <a:pt x="3496" y="5232"/>
                    </a:cubicBezTo>
                    <a:cubicBezTo>
                      <a:pt x="3568" y="3448"/>
                      <a:pt x="3665" y="1519"/>
                      <a:pt x="2749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2" name="Google Shape;1772;p34"/>
              <p:cNvSpPr/>
              <p:nvPr/>
            </p:nvSpPr>
            <p:spPr>
              <a:xfrm>
                <a:off x="3030375" y="3140150"/>
                <a:ext cx="675675" cy="1794675"/>
              </a:xfrm>
              <a:custGeom>
                <a:avLst/>
                <a:gdLst/>
                <a:ahLst/>
                <a:cxnLst/>
                <a:rect l="l" t="t" r="r" b="b"/>
                <a:pathLst>
                  <a:path w="27027" h="71787" extrusionOk="0">
                    <a:moveTo>
                      <a:pt x="12028" y="0"/>
                    </a:moveTo>
                    <a:cubicBezTo>
                      <a:pt x="11300" y="0"/>
                      <a:pt x="10580" y="179"/>
                      <a:pt x="9885" y="411"/>
                    </a:cubicBezTo>
                    <a:cubicBezTo>
                      <a:pt x="1" y="3930"/>
                      <a:pt x="2050" y="16395"/>
                      <a:pt x="5064" y="23723"/>
                    </a:cubicBezTo>
                    <a:cubicBezTo>
                      <a:pt x="7065" y="28617"/>
                      <a:pt x="10175" y="33849"/>
                      <a:pt x="10898" y="39105"/>
                    </a:cubicBezTo>
                    <a:cubicBezTo>
                      <a:pt x="11645" y="44650"/>
                      <a:pt x="12103" y="50002"/>
                      <a:pt x="11404" y="55619"/>
                    </a:cubicBezTo>
                    <a:cubicBezTo>
                      <a:pt x="11067" y="58367"/>
                      <a:pt x="10343" y="61067"/>
                      <a:pt x="9813" y="63792"/>
                    </a:cubicBezTo>
                    <a:cubicBezTo>
                      <a:pt x="9644" y="64611"/>
                      <a:pt x="9500" y="65455"/>
                      <a:pt x="9379" y="66275"/>
                    </a:cubicBezTo>
                    <a:cubicBezTo>
                      <a:pt x="9234" y="67504"/>
                      <a:pt x="8656" y="69891"/>
                      <a:pt x="9765" y="70855"/>
                    </a:cubicBezTo>
                    <a:cubicBezTo>
                      <a:pt x="10394" y="71424"/>
                      <a:pt x="11826" y="71787"/>
                      <a:pt x="12824" y="71787"/>
                    </a:cubicBezTo>
                    <a:cubicBezTo>
                      <a:pt x="13012" y="71787"/>
                      <a:pt x="13184" y="71774"/>
                      <a:pt x="13333" y="71747"/>
                    </a:cubicBezTo>
                    <a:cubicBezTo>
                      <a:pt x="13598" y="71699"/>
                      <a:pt x="13863" y="71627"/>
                      <a:pt x="14080" y="71434"/>
                    </a:cubicBezTo>
                    <a:cubicBezTo>
                      <a:pt x="14273" y="71289"/>
                      <a:pt x="14394" y="71072"/>
                      <a:pt x="14514" y="70831"/>
                    </a:cubicBezTo>
                    <a:cubicBezTo>
                      <a:pt x="15261" y="69433"/>
                      <a:pt x="15744" y="68059"/>
                      <a:pt x="16105" y="66516"/>
                    </a:cubicBezTo>
                    <a:cubicBezTo>
                      <a:pt x="16226" y="66082"/>
                      <a:pt x="16346" y="65624"/>
                      <a:pt x="16443" y="65190"/>
                    </a:cubicBezTo>
                    <a:cubicBezTo>
                      <a:pt x="18371" y="57186"/>
                      <a:pt x="19963" y="48965"/>
                      <a:pt x="20927" y="40816"/>
                    </a:cubicBezTo>
                    <a:cubicBezTo>
                      <a:pt x="21891" y="32812"/>
                      <a:pt x="27026" y="24567"/>
                      <a:pt x="26930" y="16563"/>
                    </a:cubicBezTo>
                    <a:cubicBezTo>
                      <a:pt x="26882" y="14538"/>
                      <a:pt x="26183" y="9861"/>
                      <a:pt x="25411" y="8149"/>
                    </a:cubicBezTo>
                    <a:cubicBezTo>
                      <a:pt x="24061" y="5136"/>
                      <a:pt x="18154" y="2942"/>
                      <a:pt x="15358" y="1230"/>
                    </a:cubicBezTo>
                    <a:cubicBezTo>
                      <a:pt x="14562" y="748"/>
                      <a:pt x="13718" y="242"/>
                      <a:pt x="12802" y="73"/>
                    </a:cubicBezTo>
                    <a:cubicBezTo>
                      <a:pt x="12544" y="23"/>
                      <a:pt x="12286" y="0"/>
                      <a:pt x="12028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3" name="Google Shape;1773;p34"/>
              <p:cNvSpPr/>
              <p:nvPr/>
            </p:nvSpPr>
            <p:spPr>
              <a:xfrm>
                <a:off x="3246750" y="4734925"/>
                <a:ext cx="194700" cy="199900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7996" extrusionOk="0">
                    <a:moveTo>
                      <a:pt x="1158" y="1"/>
                    </a:moveTo>
                    <a:cubicBezTo>
                      <a:pt x="989" y="820"/>
                      <a:pt x="845" y="1664"/>
                      <a:pt x="724" y="2484"/>
                    </a:cubicBezTo>
                    <a:cubicBezTo>
                      <a:pt x="579" y="3713"/>
                      <a:pt x="1" y="6100"/>
                      <a:pt x="1110" y="7064"/>
                    </a:cubicBezTo>
                    <a:cubicBezTo>
                      <a:pt x="1739" y="7633"/>
                      <a:pt x="3171" y="7996"/>
                      <a:pt x="4169" y="7996"/>
                    </a:cubicBezTo>
                    <a:cubicBezTo>
                      <a:pt x="4357" y="7996"/>
                      <a:pt x="4529" y="7983"/>
                      <a:pt x="4678" y="7956"/>
                    </a:cubicBezTo>
                    <a:cubicBezTo>
                      <a:pt x="4943" y="7908"/>
                      <a:pt x="5208" y="7836"/>
                      <a:pt x="5425" y="7643"/>
                    </a:cubicBezTo>
                    <a:cubicBezTo>
                      <a:pt x="5618" y="7498"/>
                      <a:pt x="5739" y="7281"/>
                      <a:pt x="5859" y="7040"/>
                    </a:cubicBezTo>
                    <a:cubicBezTo>
                      <a:pt x="6606" y="5642"/>
                      <a:pt x="7089" y="4268"/>
                      <a:pt x="7450" y="2725"/>
                    </a:cubicBezTo>
                    <a:cubicBezTo>
                      <a:pt x="7571" y="2291"/>
                      <a:pt x="7691" y="1833"/>
                      <a:pt x="7788" y="1399"/>
                    </a:cubicBezTo>
                    <a:cubicBezTo>
                      <a:pt x="5594" y="820"/>
                      <a:pt x="3376" y="362"/>
                      <a:pt x="1158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4" name="Google Shape;1774;p34"/>
              <p:cNvSpPr/>
              <p:nvPr/>
            </p:nvSpPr>
            <p:spPr>
              <a:xfrm>
                <a:off x="2685625" y="1521775"/>
                <a:ext cx="1168075" cy="828575"/>
              </a:xfrm>
              <a:custGeom>
                <a:avLst/>
                <a:gdLst/>
                <a:ahLst/>
                <a:cxnLst/>
                <a:rect l="l" t="t" r="r" b="b"/>
                <a:pathLst>
                  <a:path w="46723" h="33143" extrusionOk="0">
                    <a:moveTo>
                      <a:pt x="20436" y="1"/>
                    </a:moveTo>
                    <a:cubicBezTo>
                      <a:pt x="20273" y="1"/>
                      <a:pt x="20107" y="2"/>
                      <a:pt x="19938" y="5"/>
                    </a:cubicBezTo>
                    <a:cubicBezTo>
                      <a:pt x="17021" y="53"/>
                      <a:pt x="14056" y="535"/>
                      <a:pt x="11380" y="1765"/>
                    </a:cubicBezTo>
                    <a:cubicBezTo>
                      <a:pt x="6631" y="3959"/>
                      <a:pt x="2870" y="8226"/>
                      <a:pt x="1520" y="13313"/>
                    </a:cubicBezTo>
                    <a:cubicBezTo>
                      <a:pt x="1" y="18954"/>
                      <a:pt x="2339" y="25463"/>
                      <a:pt x="6751" y="29200"/>
                    </a:cubicBezTo>
                    <a:cubicBezTo>
                      <a:pt x="10164" y="32097"/>
                      <a:pt x="14534" y="33143"/>
                      <a:pt x="18982" y="33143"/>
                    </a:cubicBezTo>
                    <a:cubicBezTo>
                      <a:pt x="22642" y="33143"/>
                      <a:pt x="26355" y="32435"/>
                      <a:pt x="29630" y="31466"/>
                    </a:cubicBezTo>
                    <a:cubicBezTo>
                      <a:pt x="31559" y="30888"/>
                      <a:pt x="33343" y="29972"/>
                      <a:pt x="35223" y="29297"/>
                    </a:cubicBezTo>
                    <a:cubicBezTo>
                      <a:pt x="36790" y="28742"/>
                      <a:pt x="38333" y="28019"/>
                      <a:pt x="39804" y="27223"/>
                    </a:cubicBezTo>
                    <a:cubicBezTo>
                      <a:pt x="42697" y="25656"/>
                      <a:pt x="45469" y="23390"/>
                      <a:pt x="46409" y="20087"/>
                    </a:cubicBezTo>
                    <a:cubicBezTo>
                      <a:pt x="46626" y="19267"/>
                      <a:pt x="46723" y="18375"/>
                      <a:pt x="46675" y="17508"/>
                    </a:cubicBezTo>
                    <a:cubicBezTo>
                      <a:pt x="46578" y="15916"/>
                      <a:pt x="46000" y="14325"/>
                      <a:pt x="44915" y="13168"/>
                    </a:cubicBezTo>
                    <a:cubicBezTo>
                      <a:pt x="43902" y="12107"/>
                      <a:pt x="42600" y="11456"/>
                      <a:pt x="41323" y="10757"/>
                    </a:cubicBezTo>
                    <a:cubicBezTo>
                      <a:pt x="38647" y="9311"/>
                      <a:pt x="36067" y="7671"/>
                      <a:pt x="33656" y="5839"/>
                    </a:cubicBezTo>
                    <a:cubicBezTo>
                      <a:pt x="31631" y="4272"/>
                      <a:pt x="30185" y="2464"/>
                      <a:pt x="27677" y="1451"/>
                    </a:cubicBezTo>
                    <a:cubicBezTo>
                      <a:pt x="25064" y="383"/>
                      <a:pt x="23115" y="1"/>
                      <a:pt x="20436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5" name="Google Shape;1775;p34"/>
              <p:cNvSpPr/>
              <p:nvPr/>
            </p:nvSpPr>
            <p:spPr>
              <a:xfrm>
                <a:off x="3305825" y="1782500"/>
                <a:ext cx="9947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4796" extrusionOk="0">
                    <a:moveTo>
                      <a:pt x="1915" y="0"/>
                    </a:moveTo>
                    <a:cubicBezTo>
                      <a:pt x="1616" y="0"/>
                      <a:pt x="1314" y="87"/>
                      <a:pt x="1061" y="256"/>
                    </a:cubicBezTo>
                    <a:cubicBezTo>
                      <a:pt x="0" y="979"/>
                      <a:pt x="434" y="2474"/>
                      <a:pt x="892" y="3438"/>
                    </a:cubicBezTo>
                    <a:cubicBezTo>
                      <a:pt x="1013" y="3727"/>
                      <a:pt x="1182" y="4017"/>
                      <a:pt x="1399" y="4234"/>
                    </a:cubicBezTo>
                    <a:cubicBezTo>
                      <a:pt x="1697" y="4572"/>
                      <a:pt x="2078" y="4795"/>
                      <a:pt x="2540" y="4795"/>
                    </a:cubicBezTo>
                    <a:cubicBezTo>
                      <a:pt x="2638" y="4795"/>
                      <a:pt x="2740" y="4785"/>
                      <a:pt x="2845" y="4764"/>
                    </a:cubicBezTo>
                    <a:cubicBezTo>
                      <a:pt x="3424" y="4644"/>
                      <a:pt x="3737" y="4234"/>
                      <a:pt x="3858" y="3679"/>
                    </a:cubicBezTo>
                    <a:cubicBezTo>
                      <a:pt x="3978" y="3077"/>
                      <a:pt x="3858" y="2474"/>
                      <a:pt x="3665" y="1871"/>
                    </a:cubicBezTo>
                    <a:cubicBezTo>
                      <a:pt x="3472" y="1220"/>
                      <a:pt x="3183" y="449"/>
                      <a:pt x="2532" y="135"/>
                    </a:cubicBezTo>
                    <a:cubicBezTo>
                      <a:pt x="2341" y="45"/>
                      <a:pt x="2129" y="0"/>
                      <a:pt x="191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6" name="Google Shape;1776;p34"/>
              <p:cNvSpPr/>
              <p:nvPr/>
            </p:nvSpPr>
            <p:spPr>
              <a:xfrm>
                <a:off x="3768100" y="1842525"/>
                <a:ext cx="8200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2907" extrusionOk="0">
                    <a:moveTo>
                      <a:pt x="1592" y="0"/>
                    </a:moveTo>
                    <a:cubicBezTo>
                      <a:pt x="1447" y="0"/>
                      <a:pt x="1326" y="49"/>
                      <a:pt x="1206" y="121"/>
                    </a:cubicBezTo>
                    <a:cubicBezTo>
                      <a:pt x="989" y="266"/>
                      <a:pt x="772" y="386"/>
                      <a:pt x="555" y="531"/>
                    </a:cubicBezTo>
                    <a:cubicBezTo>
                      <a:pt x="314" y="724"/>
                      <a:pt x="73" y="917"/>
                      <a:pt x="25" y="1230"/>
                    </a:cubicBezTo>
                    <a:cubicBezTo>
                      <a:pt x="0" y="1351"/>
                      <a:pt x="25" y="1471"/>
                      <a:pt x="49" y="1592"/>
                    </a:cubicBezTo>
                    <a:cubicBezTo>
                      <a:pt x="217" y="2074"/>
                      <a:pt x="651" y="2411"/>
                      <a:pt x="1109" y="2580"/>
                    </a:cubicBezTo>
                    <a:cubicBezTo>
                      <a:pt x="1386" y="2679"/>
                      <a:pt x="1824" y="2907"/>
                      <a:pt x="2159" y="2907"/>
                    </a:cubicBezTo>
                    <a:cubicBezTo>
                      <a:pt x="2233" y="2907"/>
                      <a:pt x="2302" y="2896"/>
                      <a:pt x="2363" y="2869"/>
                    </a:cubicBezTo>
                    <a:cubicBezTo>
                      <a:pt x="3279" y="2460"/>
                      <a:pt x="2460" y="603"/>
                      <a:pt x="1929" y="169"/>
                    </a:cubicBezTo>
                    <a:cubicBezTo>
                      <a:pt x="1833" y="73"/>
                      <a:pt x="1712" y="0"/>
                      <a:pt x="1592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7" name="Google Shape;1777;p34"/>
              <p:cNvSpPr/>
              <p:nvPr/>
            </p:nvSpPr>
            <p:spPr>
              <a:xfrm>
                <a:off x="4365375" y="2540450"/>
                <a:ext cx="1874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3303" extrusionOk="0">
                    <a:moveTo>
                      <a:pt x="4477" y="1"/>
                    </a:moveTo>
                    <a:cubicBezTo>
                      <a:pt x="4191" y="1"/>
                      <a:pt x="3895" y="16"/>
                      <a:pt x="3593" y="49"/>
                    </a:cubicBezTo>
                    <a:cubicBezTo>
                      <a:pt x="1568" y="266"/>
                      <a:pt x="1" y="1158"/>
                      <a:pt x="97" y="2050"/>
                    </a:cubicBezTo>
                    <a:cubicBezTo>
                      <a:pt x="180" y="2790"/>
                      <a:pt x="1437" y="3303"/>
                      <a:pt x="3062" y="3303"/>
                    </a:cubicBezTo>
                    <a:cubicBezTo>
                      <a:pt x="3342" y="3303"/>
                      <a:pt x="3633" y="3288"/>
                      <a:pt x="3931" y="3256"/>
                    </a:cubicBezTo>
                    <a:cubicBezTo>
                      <a:pt x="5956" y="3039"/>
                      <a:pt x="7499" y="2147"/>
                      <a:pt x="7426" y="1255"/>
                    </a:cubicBezTo>
                    <a:cubicBezTo>
                      <a:pt x="7344" y="497"/>
                      <a:pt x="6081" y="1"/>
                      <a:pt x="44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8" name="Google Shape;1778;p34"/>
              <p:cNvSpPr/>
              <p:nvPr/>
            </p:nvSpPr>
            <p:spPr>
              <a:xfrm>
                <a:off x="4515450" y="2832050"/>
                <a:ext cx="9045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578" extrusionOk="0">
                    <a:moveTo>
                      <a:pt x="1633" y="1"/>
                    </a:moveTo>
                    <a:cubicBezTo>
                      <a:pt x="737" y="1"/>
                      <a:pt x="25" y="300"/>
                      <a:pt x="25" y="705"/>
                    </a:cubicBezTo>
                    <a:cubicBezTo>
                      <a:pt x="1" y="1139"/>
                      <a:pt x="772" y="1524"/>
                      <a:pt x="1761" y="1572"/>
                    </a:cubicBezTo>
                    <a:cubicBezTo>
                      <a:pt x="1828" y="1576"/>
                      <a:pt x="1895" y="1577"/>
                      <a:pt x="1960" y="1577"/>
                    </a:cubicBezTo>
                    <a:cubicBezTo>
                      <a:pt x="2857" y="1577"/>
                      <a:pt x="3571" y="1278"/>
                      <a:pt x="3593" y="873"/>
                    </a:cubicBezTo>
                    <a:cubicBezTo>
                      <a:pt x="3617" y="439"/>
                      <a:pt x="2822" y="54"/>
                      <a:pt x="1833" y="5"/>
                    </a:cubicBezTo>
                    <a:cubicBezTo>
                      <a:pt x="1766" y="2"/>
                      <a:pt x="1699" y="1"/>
                      <a:pt x="16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9" name="Google Shape;1779;p34"/>
              <p:cNvSpPr/>
              <p:nvPr/>
            </p:nvSpPr>
            <p:spPr>
              <a:xfrm>
                <a:off x="3712650" y="3014075"/>
                <a:ext cx="904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578" extrusionOk="0">
                    <a:moveTo>
                      <a:pt x="1633" y="0"/>
                    </a:moveTo>
                    <a:cubicBezTo>
                      <a:pt x="736" y="0"/>
                      <a:pt x="23" y="300"/>
                      <a:pt x="1" y="704"/>
                    </a:cubicBezTo>
                    <a:cubicBezTo>
                      <a:pt x="1" y="1138"/>
                      <a:pt x="772" y="1524"/>
                      <a:pt x="1760" y="1572"/>
                    </a:cubicBezTo>
                    <a:cubicBezTo>
                      <a:pt x="1828" y="1576"/>
                      <a:pt x="1894" y="1577"/>
                      <a:pt x="1960" y="1577"/>
                    </a:cubicBezTo>
                    <a:cubicBezTo>
                      <a:pt x="2857" y="1577"/>
                      <a:pt x="3570" y="1277"/>
                      <a:pt x="3593" y="873"/>
                    </a:cubicBezTo>
                    <a:cubicBezTo>
                      <a:pt x="3617" y="439"/>
                      <a:pt x="2821" y="53"/>
                      <a:pt x="1833" y="5"/>
                    </a:cubicBezTo>
                    <a:cubicBezTo>
                      <a:pt x="1765" y="2"/>
                      <a:pt x="1699" y="0"/>
                      <a:pt x="163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0" name="Google Shape;1780;p34"/>
              <p:cNvSpPr/>
              <p:nvPr/>
            </p:nvSpPr>
            <p:spPr>
              <a:xfrm>
                <a:off x="3933250" y="2708750"/>
                <a:ext cx="1874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4077" extrusionOk="0">
                    <a:moveTo>
                      <a:pt x="5625" y="0"/>
                    </a:moveTo>
                    <a:cubicBezTo>
                      <a:pt x="4913" y="0"/>
                      <a:pt x="4032" y="182"/>
                      <a:pt x="3134" y="550"/>
                    </a:cubicBezTo>
                    <a:cubicBezTo>
                      <a:pt x="1254" y="1321"/>
                      <a:pt x="0" y="2623"/>
                      <a:pt x="338" y="3443"/>
                    </a:cubicBezTo>
                    <a:cubicBezTo>
                      <a:pt x="512" y="3865"/>
                      <a:pt x="1076" y="4076"/>
                      <a:pt x="1839" y="4076"/>
                    </a:cubicBezTo>
                    <a:cubicBezTo>
                      <a:pt x="2557" y="4076"/>
                      <a:pt x="3452" y="3889"/>
                      <a:pt x="4364" y="3515"/>
                    </a:cubicBezTo>
                    <a:cubicBezTo>
                      <a:pt x="6244" y="2744"/>
                      <a:pt x="7498" y="1466"/>
                      <a:pt x="7160" y="646"/>
                    </a:cubicBezTo>
                    <a:cubicBezTo>
                      <a:pt x="6984" y="218"/>
                      <a:pt x="6406" y="0"/>
                      <a:pt x="562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1" name="Google Shape;1781;p34"/>
              <p:cNvSpPr/>
              <p:nvPr/>
            </p:nvSpPr>
            <p:spPr>
              <a:xfrm>
                <a:off x="4332850" y="2701425"/>
                <a:ext cx="188050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3325" extrusionOk="0">
                    <a:moveTo>
                      <a:pt x="4624" y="1"/>
                    </a:moveTo>
                    <a:cubicBezTo>
                      <a:pt x="4287" y="1"/>
                      <a:pt x="3933" y="24"/>
                      <a:pt x="3568" y="71"/>
                    </a:cubicBezTo>
                    <a:cubicBezTo>
                      <a:pt x="1543" y="312"/>
                      <a:pt x="0" y="1253"/>
                      <a:pt x="121" y="2120"/>
                    </a:cubicBezTo>
                    <a:cubicBezTo>
                      <a:pt x="200" y="2852"/>
                      <a:pt x="1381" y="3324"/>
                      <a:pt x="2920" y="3324"/>
                    </a:cubicBezTo>
                    <a:cubicBezTo>
                      <a:pt x="3258" y="3324"/>
                      <a:pt x="3613" y="3301"/>
                      <a:pt x="3978" y="3254"/>
                    </a:cubicBezTo>
                    <a:cubicBezTo>
                      <a:pt x="5979" y="3012"/>
                      <a:pt x="7522" y="2096"/>
                      <a:pt x="7425" y="1204"/>
                    </a:cubicBezTo>
                    <a:cubicBezTo>
                      <a:pt x="7327" y="473"/>
                      <a:pt x="6158" y="1"/>
                      <a:pt x="462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2" name="Google Shape;1782;p34"/>
              <p:cNvSpPr/>
              <p:nvPr/>
            </p:nvSpPr>
            <p:spPr>
              <a:xfrm>
                <a:off x="4285825" y="2911775"/>
                <a:ext cx="1103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1941" extrusionOk="0">
                    <a:moveTo>
                      <a:pt x="2721" y="1"/>
                    </a:moveTo>
                    <a:cubicBezTo>
                      <a:pt x="2522" y="1"/>
                      <a:pt x="2312" y="16"/>
                      <a:pt x="2098" y="47"/>
                    </a:cubicBezTo>
                    <a:cubicBezTo>
                      <a:pt x="917" y="192"/>
                      <a:pt x="1" y="722"/>
                      <a:pt x="73" y="1228"/>
                    </a:cubicBezTo>
                    <a:cubicBezTo>
                      <a:pt x="133" y="1667"/>
                      <a:pt x="819" y="1940"/>
                      <a:pt x="1722" y="1940"/>
                    </a:cubicBezTo>
                    <a:cubicBezTo>
                      <a:pt x="1911" y="1940"/>
                      <a:pt x="2110" y="1928"/>
                      <a:pt x="2315" y="1903"/>
                    </a:cubicBezTo>
                    <a:cubicBezTo>
                      <a:pt x="3496" y="1759"/>
                      <a:pt x="4412" y="1204"/>
                      <a:pt x="4340" y="698"/>
                    </a:cubicBezTo>
                    <a:cubicBezTo>
                      <a:pt x="4281" y="285"/>
                      <a:pt x="3598" y="1"/>
                      <a:pt x="272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4118275" y="2809875"/>
                <a:ext cx="157925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3111" extrusionOk="0">
                    <a:moveTo>
                      <a:pt x="4483" y="0"/>
                    </a:moveTo>
                    <a:cubicBezTo>
                      <a:pt x="3972" y="0"/>
                      <a:pt x="3383" y="86"/>
                      <a:pt x="2773" y="266"/>
                    </a:cubicBezTo>
                    <a:cubicBezTo>
                      <a:pt x="1158" y="748"/>
                      <a:pt x="0" y="1712"/>
                      <a:pt x="217" y="2411"/>
                    </a:cubicBezTo>
                    <a:cubicBezTo>
                      <a:pt x="354" y="2866"/>
                      <a:pt x="984" y="3111"/>
                      <a:pt x="1841" y="3111"/>
                    </a:cubicBezTo>
                    <a:cubicBezTo>
                      <a:pt x="2348" y="3111"/>
                      <a:pt x="2935" y="3025"/>
                      <a:pt x="3544" y="2845"/>
                    </a:cubicBezTo>
                    <a:cubicBezTo>
                      <a:pt x="5160" y="2363"/>
                      <a:pt x="6317" y="1399"/>
                      <a:pt x="6100" y="700"/>
                    </a:cubicBezTo>
                    <a:cubicBezTo>
                      <a:pt x="5979" y="245"/>
                      <a:pt x="5344" y="0"/>
                      <a:pt x="448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4187575" y="2624025"/>
                <a:ext cx="1037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2163" extrusionOk="0">
                    <a:moveTo>
                      <a:pt x="3069" y="1"/>
                    </a:moveTo>
                    <a:cubicBezTo>
                      <a:pt x="2696" y="1"/>
                      <a:pt x="2247" y="82"/>
                      <a:pt x="1785" y="250"/>
                    </a:cubicBezTo>
                    <a:cubicBezTo>
                      <a:pt x="724" y="612"/>
                      <a:pt x="1" y="1311"/>
                      <a:pt x="170" y="1769"/>
                    </a:cubicBezTo>
                    <a:cubicBezTo>
                      <a:pt x="265" y="2027"/>
                      <a:pt x="621" y="2163"/>
                      <a:pt x="1103" y="2163"/>
                    </a:cubicBezTo>
                    <a:cubicBezTo>
                      <a:pt x="1476" y="2163"/>
                      <a:pt x="1925" y="2082"/>
                      <a:pt x="2388" y="1914"/>
                    </a:cubicBezTo>
                    <a:cubicBezTo>
                      <a:pt x="3424" y="1552"/>
                      <a:pt x="4148" y="877"/>
                      <a:pt x="4003" y="395"/>
                    </a:cubicBezTo>
                    <a:cubicBezTo>
                      <a:pt x="3908" y="136"/>
                      <a:pt x="3552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5" name="Google Shape;1785;p34"/>
              <p:cNvSpPr/>
              <p:nvPr/>
            </p:nvSpPr>
            <p:spPr>
              <a:xfrm>
                <a:off x="3899500" y="2874150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69" y="1"/>
                    </a:moveTo>
                    <a:cubicBezTo>
                      <a:pt x="2695" y="1"/>
                      <a:pt x="2247" y="82"/>
                      <a:pt x="1784" y="250"/>
                    </a:cubicBezTo>
                    <a:cubicBezTo>
                      <a:pt x="723" y="612"/>
                      <a:pt x="0" y="1311"/>
                      <a:pt x="169" y="1769"/>
                    </a:cubicBezTo>
                    <a:cubicBezTo>
                      <a:pt x="264" y="2027"/>
                      <a:pt x="620" y="2163"/>
                      <a:pt x="1102" y="2163"/>
                    </a:cubicBezTo>
                    <a:cubicBezTo>
                      <a:pt x="1475" y="2163"/>
                      <a:pt x="1924" y="2082"/>
                      <a:pt x="2387" y="1914"/>
                    </a:cubicBezTo>
                    <a:cubicBezTo>
                      <a:pt x="3423" y="1552"/>
                      <a:pt x="4147" y="853"/>
                      <a:pt x="4002" y="395"/>
                    </a:cubicBezTo>
                    <a:cubicBezTo>
                      <a:pt x="3907" y="136"/>
                      <a:pt x="3551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6" name="Google Shape;1786;p34"/>
              <p:cNvSpPr/>
              <p:nvPr/>
            </p:nvSpPr>
            <p:spPr>
              <a:xfrm>
                <a:off x="3750625" y="2834375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49" y="1"/>
                    </a:moveTo>
                    <a:cubicBezTo>
                      <a:pt x="2679" y="1"/>
                      <a:pt x="2236" y="82"/>
                      <a:pt x="1784" y="250"/>
                    </a:cubicBezTo>
                    <a:cubicBezTo>
                      <a:pt x="724" y="636"/>
                      <a:pt x="0" y="1311"/>
                      <a:pt x="169" y="1769"/>
                    </a:cubicBezTo>
                    <a:cubicBezTo>
                      <a:pt x="251" y="2027"/>
                      <a:pt x="601" y="2163"/>
                      <a:pt x="1080" y="2163"/>
                    </a:cubicBezTo>
                    <a:cubicBezTo>
                      <a:pt x="1452" y="2163"/>
                      <a:pt x="1900" y="2082"/>
                      <a:pt x="2363" y="1913"/>
                    </a:cubicBezTo>
                    <a:cubicBezTo>
                      <a:pt x="3424" y="1552"/>
                      <a:pt x="4147" y="877"/>
                      <a:pt x="3978" y="395"/>
                    </a:cubicBezTo>
                    <a:cubicBezTo>
                      <a:pt x="3883" y="136"/>
                      <a:pt x="3527" y="1"/>
                      <a:pt x="304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4565475" y="2635000"/>
                <a:ext cx="10370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1840" extrusionOk="0">
                    <a:moveTo>
                      <a:pt x="1677" y="1"/>
                    </a:moveTo>
                    <a:cubicBezTo>
                      <a:pt x="795" y="1"/>
                      <a:pt x="110" y="274"/>
                      <a:pt x="49" y="703"/>
                    </a:cubicBezTo>
                    <a:cubicBezTo>
                      <a:pt x="1" y="1185"/>
                      <a:pt x="869" y="1667"/>
                      <a:pt x="1978" y="1812"/>
                    </a:cubicBezTo>
                    <a:cubicBezTo>
                      <a:pt x="2147" y="1831"/>
                      <a:pt x="2313" y="1839"/>
                      <a:pt x="2472" y="1839"/>
                    </a:cubicBezTo>
                    <a:cubicBezTo>
                      <a:pt x="3360" y="1839"/>
                      <a:pt x="4058" y="1566"/>
                      <a:pt x="4099" y="1137"/>
                    </a:cubicBezTo>
                    <a:cubicBezTo>
                      <a:pt x="4147" y="655"/>
                      <a:pt x="3304" y="173"/>
                      <a:pt x="2171" y="28"/>
                    </a:cubicBezTo>
                    <a:cubicBezTo>
                      <a:pt x="2001" y="10"/>
                      <a:pt x="1836" y="1"/>
                      <a:pt x="16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502700" y="1492050"/>
                <a:ext cx="46985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14262" extrusionOk="0">
                    <a:moveTo>
                      <a:pt x="1671" y="0"/>
                    </a:moveTo>
                    <a:cubicBezTo>
                      <a:pt x="1" y="0"/>
                      <a:pt x="605" y="3569"/>
                      <a:pt x="760" y="4545"/>
                    </a:cubicBezTo>
                    <a:cubicBezTo>
                      <a:pt x="1460" y="8667"/>
                      <a:pt x="4762" y="13224"/>
                      <a:pt x="9054" y="14092"/>
                    </a:cubicBezTo>
                    <a:cubicBezTo>
                      <a:pt x="9601" y="14204"/>
                      <a:pt x="10180" y="14262"/>
                      <a:pt x="10768" y="14262"/>
                    </a:cubicBezTo>
                    <a:cubicBezTo>
                      <a:pt x="12955" y="14262"/>
                      <a:pt x="15280" y="13473"/>
                      <a:pt x="16648" y="11802"/>
                    </a:cubicBezTo>
                    <a:cubicBezTo>
                      <a:pt x="18793" y="9150"/>
                      <a:pt x="17275" y="5533"/>
                      <a:pt x="14623" y="3918"/>
                    </a:cubicBezTo>
                    <a:cubicBezTo>
                      <a:pt x="14430" y="3798"/>
                      <a:pt x="14213" y="3677"/>
                      <a:pt x="13972" y="3581"/>
                    </a:cubicBezTo>
                    <a:cubicBezTo>
                      <a:pt x="12284" y="2833"/>
                      <a:pt x="10428" y="2640"/>
                      <a:pt x="8596" y="2375"/>
                    </a:cubicBezTo>
                    <a:cubicBezTo>
                      <a:pt x="6763" y="2134"/>
                      <a:pt x="4883" y="1772"/>
                      <a:pt x="3340" y="760"/>
                    </a:cubicBezTo>
                    <a:cubicBezTo>
                      <a:pt x="2954" y="519"/>
                      <a:pt x="2593" y="230"/>
                      <a:pt x="2159" y="85"/>
                    </a:cubicBezTo>
                    <a:cubicBezTo>
                      <a:pt x="1978" y="27"/>
                      <a:pt x="1816" y="0"/>
                      <a:pt x="1671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9" name="Google Shape;1789;p34"/>
              <p:cNvSpPr/>
              <p:nvPr/>
            </p:nvSpPr>
            <p:spPr>
              <a:xfrm>
                <a:off x="2565100" y="1608675"/>
                <a:ext cx="22602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71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58" y="2604"/>
                      <a:pt x="2339" y="6028"/>
                      <a:pt x="5015" y="6944"/>
                    </a:cubicBezTo>
                    <a:cubicBezTo>
                      <a:pt x="5356" y="7047"/>
                      <a:pt x="6363" y="7170"/>
                      <a:pt x="7177" y="7170"/>
                    </a:cubicBezTo>
                    <a:cubicBezTo>
                      <a:pt x="7687" y="7170"/>
                      <a:pt x="8121" y="7122"/>
                      <a:pt x="8269" y="6992"/>
                    </a:cubicBezTo>
                    <a:cubicBezTo>
                      <a:pt x="9041" y="6341"/>
                      <a:pt x="7281" y="3689"/>
                      <a:pt x="6823" y="3110"/>
                    </a:cubicBezTo>
                    <a:cubicBezTo>
                      <a:pt x="5955" y="2001"/>
                      <a:pt x="5087" y="1567"/>
                      <a:pt x="3785" y="1158"/>
                    </a:cubicBezTo>
                    <a:cubicBezTo>
                      <a:pt x="2532" y="772"/>
                      <a:pt x="1230" y="483"/>
                      <a:pt x="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0" name="Google Shape;1790;p34"/>
              <p:cNvSpPr/>
              <p:nvPr/>
            </p:nvSpPr>
            <p:spPr>
              <a:xfrm>
                <a:off x="3217825" y="1935350"/>
                <a:ext cx="231475" cy="231450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9258" extrusionOk="0">
                    <a:moveTo>
                      <a:pt x="4629" y="0"/>
                    </a:moveTo>
                    <a:cubicBezTo>
                      <a:pt x="2074" y="0"/>
                      <a:pt x="1" y="2074"/>
                      <a:pt x="1" y="4629"/>
                    </a:cubicBezTo>
                    <a:cubicBezTo>
                      <a:pt x="1" y="7184"/>
                      <a:pt x="2074" y="9258"/>
                      <a:pt x="4629" y="9258"/>
                    </a:cubicBezTo>
                    <a:cubicBezTo>
                      <a:pt x="7185" y="9258"/>
                      <a:pt x="9258" y="7184"/>
                      <a:pt x="9258" y="4629"/>
                    </a:cubicBezTo>
                    <a:cubicBezTo>
                      <a:pt x="9258" y="2074"/>
                      <a:pt x="7185" y="0"/>
                      <a:pt x="462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791" name="Google Shape;1791;p34"/>
            <p:cNvGrpSpPr/>
            <p:nvPr/>
          </p:nvGrpSpPr>
          <p:grpSpPr>
            <a:xfrm>
              <a:off x="7623966" y="4179391"/>
              <a:ext cx="378369" cy="536459"/>
              <a:chOff x="80379" y="4370393"/>
              <a:chExt cx="545279" cy="773107"/>
            </a:xfrm>
          </p:grpSpPr>
          <p:sp>
            <p:nvSpPr>
              <p:cNvPr id="1792" name="Google Shape;1792;p34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3" name="Google Shape;1793;p34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4" name="Google Shape;1794;p34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7" name="Google Shape;1797;p34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798" name="PHẠM DUYÊN 3 - 9Slide.vn"/>
          <p:cNvGrpSpPr/>
          <p:nvPr/>
        </p:nvGrpSpPr>
        <p:grpSpPr>
          <a:xfrm>
            <a:off x="-5780" y="3048000"/>
            <a:ext cx="3097864" cy="3915213"/>
            <a:chOff x="211" y="1619659"/>
            <a:chExt cx="2596460" cy="3281518"/>
          </a:xfrm>
        </p:grpSpPr>
        <p:sp>
          <p:nvSpPr>
            <p:cNvPr id="1799" name="Google Shape;1799;p34"/>
            <p:cNvSpPr/>
            <p:nvPr/>
          </p:nvSpPr>
          <p:spPr>
            <a:xfrm>
              <a:off x="211" y="2733275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800" name="Google Shape;1800;p34"/>
            <p:cNvGrpSpPr/>
            <p:nvPr/>
          </p:nvGrpSpPr>
          <p:grpSpPr>
            <a:xfrm rot="1085767">
              <a:off x="1089839" y="1685222"/>
              <a:ext cx="545258" cy="773077"/>
              <a:chOff x="6055204" y="4369368"/>
              <a:chExt cx="545279" cy="773107"/>
            </a:xfrm>
          </p:grpSpPr>
          <p:sp>
            <p:nvSpPr>
              <p:cNvPr id="1801" name="Google Shape;1801;p3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2" name="Google Shape;1802;p3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5" name="Google Shape;1805;p3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6" name="Google Shape;1806;p3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807" name="Google Shape;1807;p34"/>
            <p:cNvGrpSpPr/>
            <p:nvPr/>
          </p:nvGrpSpPr>
          <p:grpSpPr>
            <a:xfrm rot="5152197">
              <a:off x="1906730" y="2941480"/>
              <a:ext cx="722336" cy="608754"/>
              <a:chOff x="5913226" y="4077344"/>
              <a:chExt cx="914289" cy="694967"/>
            </a:xfrm>
          </p:grpSpPr>
          <p:sp>
            <p:nvSpPr>
              <p:cNvPr id="1808" name="Google Shape;1808;p3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9" name="Google Shape;1809;p3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0" name="Google Shape;1810;p3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1" name="Google Shape;1811;p3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2" name="Google Shape;1812;p3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3" name="Google Shape;1813;p3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815" name="Google Shape;1815;p34"/>
            <p:cNvGrpSpPr/>
            <p:nvPr/>
          </p:nvGrpSpPr>
          <p:grpSpPr>
            <a:xfrm rot="1234418">
              <a:off x="298508" y="1963736"/>
              <a:ext cx="1359684" cy="1125169"/>
              <a:chOff x="5913226" y="4077344"/>
              <a:chExt cx="914289" cy="694967"/>
            </a:xfrm>
          </p:grpSpPr>
          <p:sp>
            <p:nvSpPr>
              <p:cNvPr id="1816" name="Google Shape;1816;p3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7" name="Google Shape;1817;p3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8" name="Google Shape;1818;p3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9" name="Google Shape;1819;p3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0" name="Google Shape;1820;p3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1" name="Google Shape;1821;p3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2" name="Google Shape;1822;p3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823" name="Google Shape;1823;p34"/>
            <p:cNvGrpSpPr/>
            <p:nvPr/>
          </p:nvGrpSpPr>
          <p:grpSpPr>
            <a:xfrm>
              <a:off x="284315" y="2001196"/>
              <a:ext cx="1819289" cy="2518989"/>
              <a:chOff x="5117390" y="2064721"/>
              <a:chExt cx="1819289" cy="2518989"/>
            </a:xfrm>
          </p:grpSpPr>
          <p:sp>
            <p:nvSpPr>
              <p:cNvPr id="1824" name="Google Shape;1824;p34"/>
              <p:cNvSpPr/>
              <p:nvPr/>
            </p:nvSpPr>
            <p:spPr>
              <a:xfrm>
                <a:off x="5481482" y="4439411"/>
                <a:ext cx="108479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98" extrusionOk="0">
                    <a:moveTo>
                      <a:pt x="3146" y="1"/>
                    </a:moveTo>
                    <a:cubicBezTo>
                      <a:pt x="1504" y="1"/>
                      <a:pt x="149" y="1303"/>
                      <a:pt x="76" y="2961"/>
                    </a:cubicBezTo>
                    <a:cubicBezTo>
                      <a:pt x="1" y="4690"/>
                      <a:pt x="1329" y="6119"/>
                      <a:pt x="3034" y="6194"/>
                    </a:cubicBezTo>
                    <a:cubicBezTo>
                      <a:pt x="3080" y="6196"/>
                      <a:pt x="3126" y="6197"/>
                      <a:pt x="3171" y="6197"/>
                    </a:cubicBezTo>
                    <a:cubicBezTo>
                      <a:pt x="4815" y="6197"/>
                      <a:pt x="6193" y="4895"/>
                      <a:pt x="6267" y="3237"/>
                    </a:cubicBezTo>
                    <a:cubicBezTo>
                      <a:pt x="6317" y="1532"/>
                      <a:pt x="4988" y="79"/>
                      <a:pt x="3284" y="4"/>
                    </a:cubicBezTo>
                    <a:cubicBezTo>
                      <a:pt x="3238" y="2"/>
                      <a:pt x="3192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5" name="Google Shape;1825;p34"/>
              <p:cNvSpPr/>
              <p:nvPr/>
            </p:nvSpPr>
            <p:spPr>
              <a:xfrm>
                <a:off x="5407472" y="3904083"/>
                <a:ext cx="340445" cy="598736"/>
              </a:xfrm>
              <a:custGeom>
                <a:avLst/>
                <a:gdLst/>
                <a:ahLst/>
                <a:cxnLst/>
                <a:rect l="l" t="t" r="r" b="b"/>
                <a:pathLst>
                  <a:path w="19825" h="34866" extrusionOk="0">
                    <a:moveTo>
                      <a:pt x="16015" y="0"/>
                    </a:moveTo>
                    <a:cubicBezTo>
                      <a:pt x="13910" y="0"/>
                      <a:pt x="12206" y="1705"/>
                      <a:pt x="12206" y="3810"/>
                    </a:cubicBezTo>
                    <a:cubicBezTo>
                      <a:pt x="12206" y="4462"/>
                      <a:pt x="12381" y="5063"/>
                      <a:pt x="12657" y="5615"/>
                    </a:cubicBezTo>
                    <a:cubicBezTo>
                      <a:pt x="12281" y="5915"/>
                      <a:pt x="11955" y="6316"/>
                      <a:pt x="11730" y="6767"/>
                    </a:cubicBezTo>
                    <a:cubicBezTo>
                      <a:pt x="11053" y="6116"/>
                      <a:pt x="10126" y="5715"/>
                      <a:pt x="9123" y="5715"/>
                    </a:cubicBezTo>
                    <a:cubicBezTo>
                      <a:pt x="7018" y="5715"/>
                      <a:pt x="5313" y="7419"/>
                      <a:pt x="5313" y="9524"/>
                    </a:cubicBezTo>
                    <a:cubicBezTo>
                      <a:pt x="5313" y="9650"/>
                      <a:pt x="5313" y="9775"/>
                      <a:pt x="5339" y="9900"/>
                    </a:cubicBezTo>
                    <a:cubicBezTo>
                      <a:pt x="4035" y="10502"/>
                      <a:pt x="3158" y="11805"/>
                      <a:pt x="3158" y="13334"/>
                    </a:cubicBezTo>
                    <a:cubicBezTo>
                      <a:pt x="3158" y="13835"/>
                      <a:pt x="3258" y="14336"/>
                      <a:pt x="3434" y="14787"/>
                    </a:cubicBezTo>
                    <a:lnTo>
                      <a:pt x="50" y="15063"/>
                    </a:lnTo>
                    <a:cubicBezTo>
                      <a:pt x="25" y="16116"/>
                      <a:pt x="376" y="17068"/>
                      <a:pt x="1028" y="17820"/>
                    </a:cubicBezTo>
                    <a:cubicBezTo>
                      <a:pt x="451" y="18472"/>
                      <a:pt x="100" y="19324"/>
                      <a:pt x="50" y="20251"/>
                    </a:cubicBezTo>
                    <a:cubicBezTo>
                      <a:pt x="0" y="21755"/>
                      <a:pt x="777" y="23108"/>
                      <a:pt x="1980" y="23835"/>
                    </a:cubicBezTo>
                    <a:cubicBezTo>
                      <a:pt x="1880" y="24186"/>
                      <a:pt x="1805" y="24537"/>
                      <a:pt x="1780" y="24913"/>
                    </a:cubicBezTo>
                    <a:cubicBezTo>
                      <a:pt x="1755" y="25965"/>
                      <a:pt x="2105" y="26943"/>
                      <a:pt x="2732" y="27670"/>
                    </a:cubicBezTo>
                    <a:cubicBezTo>
                      <a:pt x="2582" y="28071"/>
                      <a:pt x="2506" y="28472"/>
                      <a:pt x="2481" y="28923"/>
                    </a:cubicBezTo>
                    <a:cubicBezTo>
                      <a:pt x="2456" y="29274"/>
                      <a:pt x="2506" y="29625"/>
                      <a:pt x="2582" y="29976"/>
                    </a:cubicBezTo>
                    <a:cubicBezTo>
                      <a:pt x="2531" y="30201"/>
                      <a:pt x="2481" y="30452"/>
                      <a:pt x="2481" y="30702"/>
                    </a:cubicBezTo>
                    <a:cubicBezTo>
                      <a:pt x="2381" y="32908"/>
                      <a:pt x="4085" y="34763"/>
                      <a:pt x="6291" y="34863"/>
                    </a:cubicBezTo>
                    <a:cubicBezTo>
                      <a:pt x="6842" y="34863"/>
                      <a:pt x="7394" y="34788"/>
                      <a:pt x="7870" y="34587"/>
                    </a:cubicBezTo>
                    <a:cubicBezTo>
                      <a:pt x="8271" y="34737"/>
                      <a:pt x="8672" y="34838"/>
                      <a:pt x="9098" y="34863"/>
                    </a:cubicBezTo>
                    <a:cubicBezTo>
                      <a:pt x="9145" y="34864"/>
                      <a:pt x="9192" y="34865"/>
                      <a:pt x="9238" y="34865"/>
                    </a:cubicBezTo>
                    <a:cubicBezTo>
                      <a:pt x="11383" y="34865"/>
                      <a:pt x="13185" y="33187"/>
                      <a:pt x="13258" y="31028"/>
                    </a:cubicBezTo>
                    <a:cubicBezTo>
                      <a:pt x="13308" y="29900"/>
                      <a:pt x="12882" y="28848"/>
                      <a:pt x="12131" y="28096"/>
                    </a:cubicBezTo>
                    <a:cubicBezTo>
                      <a:pt x="13534" y="27519"/>
                      <a:pt x="14537" y="26166"/>
                      <a:pt x="14587" y="24562"/>
                    </a:cubicBezTo>
                    <a:cubicBezTo>
                      <a:pt x="14637" y="23559"/>
                      <a:pt x="14286" y="22632"/>
                      <a:pt x="13709" y="21905"/>
                    </a:cubicBezTo>
                    <a:cubicBezTo>
                      <a:pt x="14486" y="21204"/>
                      <a:pt x="14988" y="20226"/>
                      <a:pt x="15038" y="19098"/>
                    </a:cubicBezTo>
                    <a:cubicBezTo>
                      <a:pt x="15088" y="18246"/>
                      <a:pt x="14862" y="17469"/>
                      <a:pt x="14436" y="16818"/>
                    </a:cubicBezTo>
                    <a:cubicBezTo>
                      <a:pt x="15790" y="16216"/>
                      <a:pt x="16717" y="14888"/>
                      <a:pt x="16717" y="13334"/>
                    </a:cubicBezTo>
                    <a:cubicBezTo>
                      <a:pt x="16717" y="12883"/>
                      <a:pt x="16642" y="12457"/>
                      <a:pt x="16491" y="12056"/>
                    </a:cubicBezTo>
                    <a:cubicBezTo>
                      <a:pt x="17920" y="11504"/>
                      <a:pt x="18923" y="10126"/>
                      <a:pt x="18923" y="8497"/>
                    </a:cubicBezTo>
                    <a:cubicBezTo>
                      <a:pt x="18923" y="7870"/>
                      <a:pt x="18772" y="7244"/>
                      <a:pt x="18471" y="6717"/>
                    </a:cubicBezTo>
                    <a:cubicBezTo>
                      <a:pt x="19298" y="6016"/>
                      <a:pt x="19825" y="4988"/>
                      <a:pt x="19825" y="3810"/>
                    </a:cubicBezTo>
                    <a:cubicBezTo>
                      <a:pt x="19825" y="1705"/>
                      <a:pt x="18121" y="0"/>
                      <a:pt x="1601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6" name="Google Shape;1826;p34"/>
              <p:cNvSpPr/>
              <p:nvPr/>
            </p:nvSpPr>
            <p:spPr>
              <a:xfrm>
                <a:off x="6368056" y="4477721"/>
                <a:ext cx="108908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5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41" y="1507"/>
                      <a:pt x="5013" y="53"/>
                      <a:pt x="3284" y="3"/>
                    </a:cubicBezTo>
                    <a:cubicBezTo>
                      <a:pt x="3237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7" name="Google Shape;1827;p34"/>
              <p:cNvSpPr/>
              <p:nvPr/>
            </p:nvSpPr>
            <p:spPr>
              <a:xfrm>
                <a:off x="6294029" y="3942393"/>
                <a:ext cx="340462" cy="598324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34842" extrusionOk="0">
                    <a:moveTo>
                      <a:pt x="16016" y="0"/>
                    </a:moveTo>
                    <a:cubicBezTo>
                      <a:pt x="13935" y="0"/>
                      <a:pt x="12231" y="1704"/>
                      <a:pt x="12231" y="3810"/>
                    </a:cubicBezTo>
                    <a:cubicBezTo>
                      <a:pt x="12231" y="4436"/>
                      <a:pt x="12382" y="5063"/>
                      <a:pt x="12657" y="5589"/>
                    </a:cubicBezTo>
                    <a:cubicBezTo>
                      <a:pt x="12281" y="5915"/>
                      <a:pt x="11981" y="6316"/>
                      <a:pt x="11730" y="6742"/>
                    </a:cubicBezTo>
                    <a:cubicBezTo>
                      <a:pt x="11053" y="6090"/>
                      <a:pt x="10126" y="5689"/>
                      <a:pt x="9123" y="5689"/>
                    </a:cubicBezTo>
                    <a:cubicBezTo>
                      <a:pt x="7018" y="5689"/>
                      <a:pt x="5314" y="7394"/>
                      <a:pt x="5314" y="9499"/>
                    </a:cubicBezTo>
                    <a:cubicBezTo>
                      <a:pt x="5314" y="9624"/>
                      <a:pt x="5314" y="9749"/>
                      <a:pt x="5339" y="9875"/>
                    </a:cubicBezTo>
                    <a:cubicBezTo>
                      <a:pt x="4061" y="10476"/>
                      <a:pt x="3158" y="11805"/>
                      <a:pt x="3158" y="13308"/>
                    </a:cubicBezTo>
                    <a:cubicBezTo>
                      <a:pt x="3158" y="13835"/>
                      <a:pt x="3259" y="14311"/>
                      <a:pt x="3459" y="14762"/>
                    </a:cubicBezTo>
                    <a:lnTo>
                      <a:pt x="76" y="15038"/>
                    </a:lnTo>
                    <a:cubicBezTo>
                      <a:pt x="26" y="16090"/>
                      <a:pt x="376" y="17068"/>
                      <a:pt x="1028" y="17795"/>
                    </a:cubicBezTo>
                    <a:cubicBezTo>
                      <a:pt x="452" y="18446"/>
                      <a:pt x="101" y="19298"/>
                      <a:pt x="76" y="20226"/>
                    </a:cubicBezTo>
                    <a:cubicBezTo>
                      <a:pt x="1" y="21729"/>
                      <a:pt x="777" y="23083"/>
                      <a:pt x="2006" y="23810"/>
                    </a:cubicBezTo>
                    <a:cubicBezTo>
                      <a:pt x="1880" y="24161"/>
                      <a:pt x="1805" y="24537"/>
                      <a:pt x="1780" y="24912"/>
                    </a:cubicBezTo>
                    <a:cubicBezTo>
                      <a:pt x="1755" y="25940"/>
                      <a:pt x="2106" y="26917"/>
                      <a:pt x="2732" y="27644"/>
                    </a:cubicBezTo>
                    <a:cubicBezTo>
                      <a:pt x="2582" y="28045"/>
                      <a:pt x="2507" y="28471"/>
                      <a:pt x="2482" y="28897"/>
                    </a:cubicBezTo>
                    <a:cubicBezTo>
                      <a:pt x="2457" y="29273"/>
                      <a:pt x="2507" y="29624"/>
                      <a:pt x="2582" y="29950"/>
                    </a:cubicBezTo>
                    <a:cubicBezTo>
                      <a:pt x="2532" y="30176"/>
                      <a:pt x="2482" y="30426"/>
                      <a:pt x="2482" y="30677"/>
                    </a:cubicBezTo>
                    <a:cubicBezTo>
                      <a:pt x="2381" y="32882"/>
                      <a:pt x="4111" y="34737"/>
                      <a:pt x="6291" y="34837"/>
                    </a:cubicBezTo>
                    <a:cubicBezTo>
                      <a:pt x="6350" y="34840"/>
                      <a:pt x="6408" y="34841"/>
                      <a:pt x="6466" y="34841"/>
                    </a:cubicBezTo>
                    <a:cubicBezTo>
                      <a:pt x="6975" y="34841"/>
                      <a:pt x="7443" y="34744"/>
                      <a:pt x="7870" y="34587"/>
                    </a:cubicBezTo>
                    <a:cubicBezTo>
                      <a:pt x="8271" y="34737"/>
                      <a:pt x="8672" y="34812"/>
                      <a:pt x="9123" y="34837"/>
                    </a:cubicBezTo>
                    <a:cubicBezTo>
                      <a:pt x="9184" y="34840"/>
                      <a:pt x="9244" y="34841"/>
                      <a:pt x="9304" y="34841"/>
                    </a:cubicBezTo>
                    <a:cubicBezTo>
                      <a:pt x="11406" y="34841"/>
                      <a:pt x="13186" y="33147"/>
                      <a:pt x="13259" y="31003"/>
                    </a:cubicBezTo>
                    <a:cubicBezTo>
                      <a:pt x="13309" y="29875"/>
                      <a:pt x="12883" y="28822"/>
                      <a:pt x="12131" y="28070"/>
                    </a:cubicBezTo>
                    <a:cubicBezTo>
                      <a:pt x="13534" y="27494"/>
                      <a:pt x="14537" y="26166"/>
                      <a:pt x="14587" y="24562"/>
                    </a:cubicBezTo>
                    <a:cubicBezTo>
                      <a:pt x="14637" y="23534"/>
                      <a:pt x="14311" y="22607"/>
                      <a:pt x="13710" y="21880"/>
                    </a:cubicBezTo>
                    <a:cubicBezTo>
                      <a:pt x="14487" y="21178"/>
                      <a:pt x="15013" y="20201"/>
                      <a:pt x="15063" y="19073"/>
                    </a:cubicBezTo>
                    <a:cubicBezTo>
                      <a:pt x="15088" y="18246"/>
                      <a:pt x="14863" y="17444"/>
                      <a:pt x="14462" y="16792"/>
                    </a:cubicBezTo>
                    <a:cubicBezTo>
                      <a:pt x="15790" y="16216"/>
                      <a:pt x="16742" y="14862"/>
                      <a:pt x="16742" y="13308"/>
                    </a:cubicBezTo>
                    <a:cubicBezTo>
                      <a:pt x="16742" y="12857"/>
                      <a:pt x="16642" y="12431"/>
                      <a:pt x="16517" y="12030"/>
                    </a:cubicBezTo>
                    <a:cubicBezTo>
                      <a:pt x="17920" y="11479"/>
                      <a:pt x="18923" y="10100"/>
                      <a:pt x="18923" y="8496"/>
                    </a:cubicBezTo>
                    <a:cubicBezTo>
                      <a:pt x="18923" y="7845"/>
                      <a:pt x="18773" y="7243"/>
                      <a:pt x="18472" y="6692"/>
                    </a:cubicBezTo>
                    <a:cubicBezTo>
                      <a:pt x="19299" y="6015"/>
                      <a:pt x="19825" y="4962"/>
                      <a:pt x="19825" y="3810"/>
                    </a:cubicBezTo>
                    <a:cubicBezTo>
                      <a:pt x="19825" y="1704"/>
                      <a:pt x="18121" y="0"/>
                      <a:pt x="1601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8" name="Google Shape;1828;p34"/>
              <p:cNvSpPr/>
              <p:nvPr/>
            </p:nvSpPr>
            <p:spPr>
              <a:xfrm>
                <a:off x="6198056" y="4477721"/>
                <a:ext cx="108479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6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16" y="1507"/>
                      <a:pt x="4988" y="53"/>
                      <a:pt x="3284" y="3"/>
                    </a:cubicBezTo>
                    <a:cubicBezTo>
                      <a:pt x="3238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9" name="Google Shape;1829;p34"/>
              <p:cNvSpPr/>
              <p:nvPr/>
            </p:nvSpPr>
            <p:spPr>
              <a:xfrm>
                <a:off x="5317526" y="4449302"/>
                <a:ext cx="108891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41" h="6198" extrusionOk="0">
                    <a:moveTo>
                      <a:pt x="3146" y="1"/>
                    </a:moveTo>
                    <a:cubicBezTo>
                      <a:pt x="1503" y="1"/>
                      <a:pt x="148" y="1304"/>
                      <a:pt x="75" y="2986"/>
                    </a:cubicBezTo>
                    <a:cubicBezTo>
                      <a:pt x="0" y="4691"/>
                      <a:pt x="1328" y="6119"/>
                      <a:pt x="3033" y="6195"/>
                    </a:cubicBezTo>
                    <a:cubicBezTo>
                      <a:pt x="3079" y="6197"/>
                      <a:pt x="3125" y="6198"/>
                      <a:pt x="3170" y="6198"/>
                    </a:cubicBezTo>
                    <a:cubicBezTo>
                      <a:pt x="4815" y="6198"/>
                      <a:pt x="6193" y="4895"/>
                      <a:pt x="6266" y="3237"/>
                    </a:cubicBezTo>
                    <a:cubicBezTo>
                      <a:pt x="6341" y="1533"/>
                      <a:pt x="5013" y="79"/>
                      <a:pt x="3283" y="4"/>
                    </a:cubicBezTo>
                    <a:cubicBezTo>
                      <a:pt x="3237" y="2"/>
                      <a:pt x="3191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0" name="Google Shape;1830;p34"/>
              <p:cNvSpPr/>
              <p:nvPr/>
            </p:nvSpPr>
            <p:spPr>
              <a:xfrm>
                <a:off x="6368485" y="2064721"/>
                <a:ext cx="144197" cy="265349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5452" extrusionOk="0">
                    <a:moveTo>
                      <a:pt x="4444" y="0"/>
                    </a:moveTo>
                    <a:cubicBezTo>
                      <a:pt x="2638" y="0"/>
                      <a:pt x="1153" y="3069"/>
                      <a:pt x="627" y="6138"/>
                    </a:cubicBezTo>
                    <a:cubicBezTo>
                      <a:pt x="0" y="9647"/>
                      <a:pt x="426" y="14585"/>
                      <a:pt x="1579" y="15362"/>
                    </a:cubicBezTo>
                    <a:cubicBezTo>
                      <a:pt x="1670" y="15423"/>
                      <a:pt x="1783" y="15451"/>
                      <a:pt x="1912" y="15451"/>
                    </a:cubicBezTo>
                    <a:cubicBezTo>
                      <a:pt x="3427" y="15451"/>
                      <a:pt x="7319" y="11602"/>
                      <a:pt x="7319" y="11602"/>
                    </a:cubicBezTo>
                    <a:cubicBezTo>
                      <a:pt x="7319" y="11602"/>
                      <a:pt x="8396" y="1828"/>
                      <a:pt x="5238" y="199"/>
                    </a:cubicBezTo>
                    <a:cubicBezTo>
                      <a:pt x="4968" y="63"/>
                      <a:pt x="4703" y="0"/>
                      <a:pt x="4444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1" name="Google Shape;1831;p34"/>
              <p:cNvSpPr/>
              <p:nvPr/>
            </p:nvSpPr>
            <p:spPr>
              <a:xfrm>
                <a:off x="6361170" y="2122950"/>
                <a:ext cx="85227" cy="206431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2021" extrusionOk="0">
                    <a:moveTo>
                      <a:pt x="2305" y="0"/>
                    </a:moveTo>
                    <a:cubicBezTo>
                      <a:pt x="1881" y="0"/>
                      <a:pt x="1294" y="590"/>
                      <a:pt x="852" y="3324"/>
                    </a:cubicBezTo>
                    <a:cubicBezTo>
                      <a:pt x="0" y="8662"/>
                      <a:pt x="1705" y="12021"/>
                      <a:pt x="1705" y="12021"/>
                    </a:cubicBezTo>
                    <a:cubicBezTo>
                      <a:pt x="2381" y="10316"/>
                      <a:pt x="4537" y="9339"/>
                      <a:pt x="4537" y="9339"/>
                    </a:cubicBezTo>
                    <a:cubicBezTo>
                      <a:pt x="4537" y="9339"/>
                      <a:pt x="4963" y="7409"/>
                      <a:pt x="4737" y="4828"/>
                    </a:cubicBezTo>
                    <a:cubicBezTo>
                      <a:pt x="4461" y="1845"/>
                      <a:pt x="2857" y="341"/>
                      <a:pt x="2857" y="341"/>
                    </a:cubicBezTo>
                    <a:cubicBezTo>
                      <a:pt x="2857" y="341"/>
                      <a:pt x="2628" y="0"/>
                      <a:pt x="230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2" name="Google Shape;1832;p34"/>
              <p:cNvSpPr/>
              <p:nvPr/>
            </p:nvSpPr>
            <p:spPr>
              <a:xfrm>
                <a:off x="6737316" y="2079935"/>
                <a:ext cx="132142" cy="26820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5618" extrusionOk="0">
                    <a:moveTo>
                      <a:pt x="3960" y="1"/>
                    </a:moveTo>
                    <a:cubicBezTo>
                      <a:pt x="3742" y="1"/>
                      <a:pt x="3517" y="45"/>
                      <a:pt x="3283" y="140"/>
                    </a:cubicBezTo>
                    <a:cubicBezTo>
                      <a:pt x="0" y="1493"/>
                      <a:pt x="251" y="11318"/>
                      <a:pt x="251" y="11318"/>
                    </a:cubicBezTo>
                    <a:cubicBezTo>
                      <a:pt x="251" y="11318"/>
                      <a:pt x="3914" y="15617"/>
                      <a:pt x="5392" y="15617"/>
                    </a:cubicBezTo>
                    <a:cubicBezTo>
                      <a:pt x="5494" y="15617"/>
                      <a:pt x="5585" y="15597"/>
                      <a:pt x="5664" y="15553"/>
                    </a:cubicBezTo>
                    <a:cubicBezTo>
                      <a:pt x="6867" y="14877"/>
                      <a:pt x="7694" y="9964"/>
                      <a:pt x="7394" y="6430"/>
                    </a:cubicBezTo>
                    <a:cubicBezTo>
                      <a:pt x="7102" y="3266"/>
                      <a:pt x="5825" y="1"/>
                      <a:pt x="3960" y="1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3" name="Google Shape;1833;p34"/>
              <p:cNvSpPr/>
              <p:nvPr/>
            </p:nvSpPr>
            <p:spPr>
              <a:xfrm>
                <a:off x="6790239" y="2141753"/>
                <a:ext cx="83098" cy="206568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2029" extrusionOk="0">
                    <a:moveTo>
                      <a:pt x="3226" y="0"/>
                    </a:moveTo>
                    <a:cubicBezTo>
                      <a:pt x="2921" y="0"/>
                      <a:pt x="2683" y="299"/>
                      <a:pt x="2683" y="299"/>
                    </a:cubicBezTo>
                    <a:cubicBezTo>
                      <a:pt x="2683" y="299"/>
                      <a:pt x="953" y="1652"/>
                      <a:pt x="452" y="4585"/>
                    </a:cubicBezTo>
                    <a:cubicBezTo>
                      <a:pt x="1" y="7166"/>
                      <a:pt x="252" y="9096"/>
                      <a:pt x="252" y="9096"/>
                    </a:cubicBezTo>
                    <a:cubicBezTo>
                      <a:pt x="252" y="9096"/>
                      <a:pt x="2332" y="10274"/>
                      <a:pt x="2858" y="12028"/>
                    </a:cubicBezTo>
                    <a:cubicBezTo>
                      <a:pt x="2858" y="12028"/>
                      <a:pt x="4838" y="8820"/>
                      <a:pt x="4437" y="3432"/>
                    </a:cubicBezTo>
                    <a:cubicBezTo>
                      <a:pt x="4217" y="591"/>
                      <a:pt x="3655" y="0"/>
                      <a:pt x="32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4" name="Google Shape;1834;p34"/>
              <p:cNvSpPr/>
              <p:nvPr/>
            </p:nvSpPr>
            <p:spPr>
              <a:xfrm>
                <a:off x="5117390" y="2218699"/>
                <a:ext cx="1819289" cy="2322100"/>
              </a:xfrm>
              <a:custGeom>
                <a:avLst/>
                <a:gdLst/>
                <a:ahLst/>
                <a:cxnLst/>
                <a:rect l="l" t="t" r="r" b="b"/>
                <a:pathLst>
                  <a:path w="105942" h="135222" extrusionOk="0">
                    <a:moveTo>
                      <a:pt x="87989" y="0"/>
                    </a:moveTo>
                    <a:cubicBezTo>
                      <a:pt x="86797" y="0"/>
                      <a:pt x="85708" y="542"/>
                      <a:pt x="84964" y="1382"/>
                    </a:cubicBezTo>
                    <a:cubicBezTo>
                      <a:pt x="84362" y="931"/>
                      <a:pt x="83610" y="655"/>
                      <a:pt x="82783" y="605"/>
                    </a:cubicBezTo>
                    <a:cubicBezTo>
                      <a:pt x="82740" y="604"/>
                      <a:pt x="82696" y="603"/>
                      <a:pt x="82653" y="603"/>
                    </a:cubicBezTo>
                    <a:cubicBezTo>
                      <a:pt x="81151" y="603"/>
                      <a:pt x="79806" y="1443"/>
                      <a:pt x="79124" y="2685"/>
                    </a:cubicBezTo>
                    <a:cubicBezTo>
                      <a:pt x="78848" y="2610"/>
                      <a:pt x="78573" y="2560"/>
                      <a:pt x="78297" y="2560"/>
                    </a:cubicBezTo>
                    <a:cubicBezTo>
                      <a:pt x="78235" y="2557"/>
                      <a:pt x="78173" y="2556"/>
                      <a:pt x="78112" y="2556"/>
                    </a:cubicBezTo>
                    <a:cubicBezTo>
                      <a:pt x="75989" y="2556"/>
                      <a:pt x="74234" y="4226"/>
                      <a:pt x="74137" y="6369"/>
                    </a:cubicBezTo>
                    <a:cubicBezTo>
                      <a:pt x="74137" y="6445"/>
                      <a:pt x="74137" y="6545"/>
                      <a:pt x="74137" y="6620"/>
                    </a:cubicBezTo>
                    <a:cubicBezTo>
                      <a:pt x="72583" y="7096"/>
                      <a:pt x="71405" y="8525"/>
                      <a:pt x="71330" y="10254"/>
                    </a:cubicBezTo>
                    <a:cubicBezTo>
                      <a:pt x="71330" y="10530"/>
                      <a:pt x="71330" y="10806"/>
                      <a:pt x="71380" y="11081"/>
                    </a:cubicBezTo>
                    <a:cubicBezTo>
                      <a:pt x="70127" y="11708"/>
                      <a:pt x="69249" y="12961"/>
                      <a:pt x="69174" y="14465"/>
                    </a:cubicBezTo>
                    <a:cubicBezTo>
                      <a:pt x="69149" y="15542"/>
                      <a:pt x="69525" y="16520"/>
                      <a:pt x="70177" y="17272"/>
                    </a:cubicBezTo>
                    <a:cubicBezTo>
                      <a:pt x="69650" y="17898"/>
                      <a:pt x="69325" y="18725"/>
                      <a:pt x="69274" y="19603"/>
                    </a:cubicBezTo>
                    <a:cubicBezTo>
                      <a:pt x="69249" y="20555"/>
                      <a:pt x="69525" y="21432"/>
                      <a:pt x="70051" y="22134"/>
                    </a:cubicBezTo>
                    <a:cubicBezTo>
                      <a:pt x="69475" y="22786"/>
                      <a:pt x="69124" y="23638"/>
                      <a:pt x="69074" y="24590"/>
                    </a:cubicBezTo>
                    <a:cubicBezTo>
                      <a:pt x="69024" y="25568"/>
                      <a:pt x="69350" y="26495"/>
                      <a:pt x="69926" y="27222"/>
                    </a:cubicBezTo>
                    <a:cubicBezTo>
                      <a:pt x="69500" y="27823"/>
                      <a:pt x="69249" y="28550"/>
                      <a:pt x="69224" y="29327"/>
                    </a:cubicBezTo>
                    <a:cubicBezTo>
                      <a:pt x="69174" y="30079"/>
                      <a:pt x="69350" y="30781"/>
                      <a:pt x="69700" y="31382"/>
                    </a:cubicBezTo>
                    <a:cubicBezTo>
                      <a:pt x="69325" y="31959"/>
                      <a:pt x="69099" y="32635"/>
                      <a:pt x="69074" y="33337"/>
                    </a:cubicBezTo>
                    <a:cubicBezTo>
                      <a:pt x="69049" y="33738"/>
                      <a:pt x="69099" y="34139"/>
                      <a:pt x="69199" y="34490"/>
                    </a:cubicBezTo>
                    <a:cubicBezTo>
                      <a:pt x="68823" y="35091"/>
                      <a:pt x="68573" y="35768"/>
                      <a:pt x="68548" y="36495"/>
                    </a:cubicBezTo>
                    <a:cubicBezTo>
                      <a:pt x="68523" y="37422"/>
                      <a:pt x="68773" y="38274"/>
                      <a:pt x="69274" y="38951"/>
                    </a:cubicBezTo>
                    <a:cubicBezTo>
                      <a:pt x="68949" y="39503"/>
                      <a:pt x="68773" y="40129"/>
                      <a:pt x="68723" y="40781"/>
                    </a:cubicBezTo>
                    <a:cubicBezTo>
                      <a:pt x="68698" y="41608"/>
                      <a:pt x="68924" y="42385"/>
                      <a:pt x="69325" y="43036"/>
                    </a:cubicBezTo>
                    <a:cubicBezTo>
                      <a:pt x="68873" y="43638"/>
                      <a:pt x="68573" y="44390"/>
                      <a:pt x="68548" y="45217"/>
                    </a:cubicBezTo>
                    <a:cubicBezTo>
                      <a:pt x="68523" y="45693"/>
                      <a:pt x="68598" y="46144"/>
                      <a:pt x="68723" y="46570"/>
                    </a:cubicBezTo>
                    <a:cubicBezTo>
                      <a:pt x="67821" y="47272"/>
                      <a:pt x="67194" y="48350"/>
                      <a:pt x="67144" y="49603"/>
                    </a:cubicBezTo>
                    <a:cubicBezTo>
                      <a:pt x="67144" y="49904"/>
                      <a:pt x="67169" y="50229"/>
                      <a:pt x="67219" y="50530"/>
                    </a:cubicBezTo>
                    <a:cubicBezTo>
                      <a:pt x="66843" y="50906"/>
                      <a:pt x="66543" y="51357"/>
                      <a:pt x="66342" y="51884"/>
                    </a:cubicBezTo>
                    <a:cubicBezTo>
                      <a:pt x="65164" y="52134"/>
                      <a:pt x="64162" y="52886"/>
                      <a:pt x="63610" y="53939"/>
                    </a:cubicBezTo>
                    <a:cubicBezTo>
                      <a:pt x="63284" y="53838"/>
                      <a:pt x="62933" y="53763"/>
                      <a:pt x="62558" y="53763"/>
                    </a:cubicBezTo>
                    <a:cubicBezTo>
                      <a:pt x="62479" y="53758"/>
                      <a:pt x="62400" y="53756"/>
                      <a:pt x="62322" y="53756"/>
                    </a:cubicBezTo>
                    <a:cubicBezTo>
                      <a:pt x="61629" y="53756"/>
                      <a:pt x="60965" y="53952"/>
                      <a:pt x="60402" y="54290"/>
                    </a:cubicBezTo>
                    <a:cubicBezTo>
                      <a:pt x="59851" y="53989"/>
                      <a:pt x="59224" y="53788"/>
                      <a:pt x="58573" y="53763"/>
                    </a:cubicBezTo>
                    <a:cubicBezTo>
                      <a:pt x="58521" y="53761"/>
                      <a:pt x="58470" y="53760"/>
                      <a:pt x="58419" y="53760"/>
                    </a:cubicBezTo>
                    <a:cubicBezTo>
                      <a:pt x="57103" y="53760"/>
                      <a:pt x="55938" y="54378"/>
                      <a:pt x="55214" y="55367"/>
                    </a:cubicBezTo>
                    <a:cubicBezTo>
                      <a:pt x="54437" y="55493"/>
                      <a:pt x="53761" y="55843"/>
                      <a:pt x="53209" y="56345"/>
                    </a:cubicBezTo>
                    <a:cubicBezTo>
                      <a:pt x="52558" y="55142"/>
                      <a:pt x="51304" y="54315"/>
                      <a:pt x="49851" y="54239"/>
                    </a:cubicBezTo>
                    <a:cubicBezTo>
                      <a:pt x="49797" y="54237"/>
                      <a:pt x="49743" y="54236"/>
                      <a:pt x="49690" y="54236"/>
                    </a:cubicBezTo>
                    <a:cubicBezTo>
                      <a:pt x="48476" y="54236"/>
                      <a:pt x="47388" y="54779"/>
                      <a:pt x="46668" y="55643"/>
                    </a:cubicBezTo>
                    <a:cubicBezTo>
                      <a:pt x="45966" y="54941"/>
                      <a:pt x="45014" y="54465"/>
                      <a:pt x="43961" y="54415"/>
                    </a:cubicBezTo>
                    <a:cubicBezTo>
                      <a:pt x="43926" y="54414"/>
                      <a:pt x="43891" y="54414"/>
                      <a:pt x="43856" y="54414"/>
                    </a:cubicBezTo>
                    <a:cubicBezTo>
                      <a:pt x="42843" y="54414"/>
                      <a:pt x="41907" y="54762"/>
                      <a:pt x="41204" y="55392"/>
                    </a:cubicBezTo>
                    <a:cubicBezTo>
                      <a:pt x="40603" y="54966"/>
                      <a:pt x="39876" y="54716"/>
                      <a:pt x="39099" y="54691"/>
                    </a:cubicBezTo>
                    <a:cubicBezTo>
                      <a:pt x="39037" y="54688"/>
                      <a:pt x="38976" y="54686"/>
                      <a:pt x="38914" y="54686"/>
                    </a:cubicBezTo>
                    <a:cubicBezTo>
                      <a:pt x="37882" y="54686"/>
                      <a:pt x="36926" y="55082"/>
                      <a:pt x="36217" y="55768"/>
                    </a:cubicBezTo>
                    <a:cubicBezTo>
                      <a:pt x="35515" y="54991"/>
                      <a:pt x="34512" y="54465"/>
                      <a:pt x="33410" y="54415"/>
                    </a:cubicBezTo>
                    <a:cubicBezTo>
                      <a:pt x="33351" y="54412"/>
                      <a:pt x="33293" y="54411"/>
                      <a:pt x="33236" y="54411"/>
                    </a:cubicBezTo>
                    <a:cubicBezTo>
                      <a:pt x="32149" y="54411"/>
                      <a:pt x="31141" y="54855"/>
                      <a:pt x="30427" y="55593"/>
                    </a:cubicBezTo>
                    <a:cubicBezTo>
                      <a:pt x="29775" y="55016"/>
                      <a:pt x="28923" y="54665"/>
                      <a:pt x="27996" y="54640"/>
                    </a:cubicBezTo>
                    <a:cubicBezTo>
                      <a:pt x="27939" y="54638"/>
                      <a:pt x="27883" y="54637"/>
                      <a:pt x="27827" y="54637"/>
                    </a:cubicBezTo>
                    <a:cubicBezTo>
                      <a:pt x="26713" y="54637"/>
                      <a:pt x="25679" y="55105"/>
                      <a:pt x="24963" y="55869"/>
                    </a:cubicBezTo>
                    <a:cubicBezTo>
                      <a:pt x="24412" y="55543"/>
                      <a:pt x="23760" y="55317"/>
                      <a:pt x="23059" y="55292"/>
                    </a:cubicBezTo>
                    <a:cubicBezTo>
                      <a:pt x="23003" y="55290"/>
                      <a:pt x="22948" y="55289"/>
                      <a:pt x="22893" y="55289"/>
                    </a:cubicBezTo>
                    <a:cubicBezTo>
                      <a:pt x="21755" y="55289"/>
                      <a:pt x="20717" y="55780"/>
                      <a:pt x="19976" y="56545"/>
                    </a:cubicBezTo>
                    <a:cubicBezTo>
                      <a:pt x="19374" y="56094"/>
                      <a:pt x="18622" y="55818"/>
                      <a:pt x="17820" y="55793"/>
                    </a:cubicBezTo>
                    <a:cubicBezTo>
                      <a:pt x="17756" y="55790"/>
                      <a:pt x="17691" y="55789"/>
                      <a:pt x="17627" y="55789"/>
                    </a:cubicBezTo>
                    <a:cubicBezTo>
                      <a:pt x="16130" y="55789"/>
                      <a:pt x="14834" y="56623"/>
                      <a:pt x="14161" y="57848"/>
                    </a:cubicBezTo>
                    <a:cubicBezTo>
                      <a:pt x="13911" y="56470"/>
                      <a:pt x="12708" y="55392"/>
                      <a:pt x="11254" y="55317"/>
                    </a:cubicBezTo>
                    <a:cubicBezTo>
                      <a:pt x="11218" y="55316"/>
                      <a:pt x="11183" y="55315"/>
                      <a:pt x="11148" y="55315"/>
                    </a:cubicBezTo>
                    <a:cubicBezTo>
                      <a:pt x="10411" y="55315"/>
                      <a:pt x="9724" y="55563"/>
                      <a:pt x="9174" y="55994"/>
                    </a:cubicBezTo>
                    <a:cubicBezTo>
                      <a:pt x="8823" y="54766"/>
                      <a:pt x="7695" y="53863"/>
                      <a:pt x="6367" y="53813"/>
                    </a:cubicBezTo>
                    <a:cubicBezTo>
                      <a:pt x="6324" y="53812"/>
                      <a:pt x="6282" y="53811"/>
                      <a:pt x="6240" y="53811"/>
                    </a:cubicBezTo>
                    <a:cubicBezTo>
                      <a:pt x="4991" y="53811"/>
                      <a:pt x="3919" y="54526"/>
                      <a:pt x="3409" y="55593"/>
                    </a:cubicBezTo>
                    <a:cubicBezTo>
                      <a:pt x="3359" y="55593"/>
                      <a:pt x="3309" y="55568"/>
                      <a:pt x="3259" y="55568"/>
                    </a:cubicBezTo>
                    <a:cubicBezTo>
                      <a:pt x="3227" y="55567"/>
                      <a:pt x="3196" y="55566"/>
                      <a:pt x="3164" y="55566"/>
                    </a:cubicBezTo>
                    <a:cubicBezTo>
                      <a:pt x="1501" y="55566"/>
                      <a:pt x="100" y="56853"/>
                      <a:pt x="26" y="58550"/>
                    </a:cubicBezTo>
                    <a:cubicBezTo>
                      <a:pt x="1" y="59703"/>
                      <a:pt x="577" y="60731"/>
                      <a:pt x="1505" y="61307"/>
                    </a:cubicBezTo>
                    <a:cubicBezTo>
                      <a:pt x="1329" y="61683"/>
                      <a:pt x="1229" y="62084"/>
                      <a:pt x="1204" y="62535"/>
                    </a:cubicBezTo>
                    <a:cubicBezTo>
                      <a:pt x="1129" y="63939"/>
                      <a:pt x="2031" y="65142"/>
                      <a:pt x="3284" y="65593"/>
                    </a:cubicBezTo>
                    <a:cubicBezTo>
                      <a:pt x="3384" y="66721"/>
                      <a:pt x="4086" y="67673"/>
                      <a:pt x="5064" y="68124"/>
                    </a:cubicBezTo>
                    <a:cubicBezTo>
                      <a:pt x="4312" y="68826"/>
                      <a:pt x="3810" y="69803"/>
                      <a:pt x="3760" y="70906"/>
                    </a:cubicBezTo>
                    <a:cubicBezTo>
                      <a:pt x="3760" y="71282"/>
                      <a:pt x="3785" y="71633"/>
                      <a:pt x="3860" y="71959"/>
                    </a:cubicBezTo>
                    <a:cubicBezTo>
                      <a:pt x="3008" y="72661"/>
                      <a:pt x="2432" y="73713"/>
                      <a:pt x="2382" y="74916"/>
                    </a:cubicBezTo>
                    <a:cubicBezTo>
                      <a:pt x="2332" y="75643"/>
                      <a:pt x="2507" y="76320"/>
                      <a:pt x="2833" y="76921"/>
                    </a:cubicBezTo>
                    <a:cubicBezTo>
                      <a:pt x="1881" y="77623"/>
                      <a:pt x="1254" y="78726"/>
                      <a:pt x="1204" y="79979"/>
                    </a:cubicBezTo>
                    <a:cubicBezTo>
                      <a:pt x="1179" y="80756"/>
                      <a:pt x="1379" y="81508"/>
                      <a:pt x="1730" y="82134"/>
                    </a:cubicBezTo>
                    <a:cubicBezTo>
                      <a:pt x="1429" y="82686"/>
                      <a:pt x="1229" y="83312"/>
                      <a:pt x="1204" y="83964"/>
                    </a:cubicBezTo>
                    <a:cubicBezTo>
                      <a:pt x="1154" y="85042"/>
                      <a:pt x="1530" y="86019"/>
                      <a:pt x="2181" y="86771"/>
                    </a:cubicBezTo>
                    <a:cubicBezTo>
                      <a:pt x="1881" y="87297"/>
                      <a:pt x="1705" y="87899"/>
                      <a:pt x="1680" y="88525"/>
                    </a:cubicBezTo>
                    <a:cubicBezTo>
                      <a:pt x="1630" y="89578"/>
                      <a:pt x="2006" y="90555"/>
                      <a:pt x="2632" y="91282"/>
                    </a:cubicBezTo>
                    <a:cubicBezTo>
                      <a:pt x="2482" y="91683"/>
                      <a:pt x="2382" y="92084"/>
                      <a:pt x="2382" y="92535"/>
                    </a:cubicBezTo>
                    <a:cubicBezTo>
                      <a:pt x="2332" y="93713"/>
                      <a:pt x="2808" y="94791"/>
                      <a:pt x="3585" y="95543"/>
                    </a:cubicBezTo>
                    <a:cubicBezTo>
                      <a:pt x="3309" y="96044"/>
                      <a:pt x="3159" y="96621"/>
                      <a:pt x="3134" y="97222"/>
                    </a:cubicBezTo>
                    <a:cubicBezTo>
                      <a:pt x="3084" y="98576"/>
                      <a:pt x="3710" y="99804"/>
                      <a:pt x="4688" y="100555"/>
                    </a:cubicBezTo>
                    <a:cubicBezTo>
                      <a:pt x="4562" y="100931"/>
                      <a:pt x="4462" y="101357"/>
                      <a:pt x="4437" y="101784"/>
                    </a:cubicBezTo>
                    <a:cubicBezTo>
                      <a:pt x="4412" y="102886"/>
                      <a:pt x="4813" y="103889"/>
                      <a:pt x="5490" y="104641"/>
                    </a:cubicBezTo>
                    <a:cubicBezTo>
                      <a:pt x="4888" y="105317"/>
                      <a:pt x="4487" y="106195"/>
                      <a:pt x="4437" y="107172"/>
                    </a:cubicBezTo>
                    <a:cubicBezTo>
                      <a:pt x="4387" y="108626"/>
                      <a:pt x="5114" y="109954"/>
                      <a:pt x="6267" y="110681"/>
                    </a:cubicBezTo>
                    <a:cubicBezTo>
                      <a:pt x="5916" y="111257"/>
                      <a:pt x="5690" y="111909"/>
                      <a:pt x="5665" y="112636"/>
                    </a:cubicBezTo>
                    <a:cubicBezTo>
                      <a:pt x="5615" y="113663"/>
                      <a:pt x="5991" y="114641"/>
                      <a:pt x="6617" y="115368"/>
                    </a:cubicBezTo>
                    <a:cubicBezTo>
                      <a:pt x="6467" y="115769"/>
                      <a:pt x="6392" y="116170"/>
                      <a:pt x="6367" y="116621"/>
                    </a:cubicBezTo>
                    <a:cubicBezTo>
                      <a:pt x="6317" y="117949"/>
                      <a:pt x="6918" y="119127"/>
                      <a:pt x="7871" y="119904"/>
                    </a:cubicBezTo>
                    <a:cubicBezTo>
                      <a:pt x="7444" y="120505"/>
                      <a:pt x="7169" y="121257"/>
                      <a:pt x="7119" y="122059"/>
                    </a:cubicBezTo>
                    <a:cubicBezTo>
                      <a:pt x="7069" y="123162"/>
                      <a:pt x="7470" y="124165"/>
                      <a:pt x="8171" y="124917"/>
                    </a:cubicBezTo>
                    <a:cubicBezTo>
                      <a:pt x="8046" y="125292"/>
                      <a:pt x="7971" y="125668"/>
                      <a:pt x="7946" y="126069"/>
                    </a:cubicBezTo>
                    <a:cubicBezTo>
                      <a:pt x="7896" y="127122"/>
                      <a:pt x="8272" y="128099"/>
                      <a:pt x="8923" y="128826"/>
                    </a:cubicBezTo>
                    <a:cubicBezTo>
                      <a:pt x="8898" y="128977"/>
                      <a:pt x="8873" y="129127"/>
                      <a:pt x="8873" y="129277"/>
                    </a:cubicBezTo>
                    <a:cubicBezTo>
                      <a:pt x="8773" y="131483"/>
                      <a:pt x="10502" y="133338"/>
                      <a:pt x="12683" y="133438"/>
                    </a:cubicBezTo>
                    <a:cubicBezTo>
                      <a:pt x="12736" y="133440"/>
                      <a:pt x="12789" y="133441"/>
                      <a:pt x="12842" y="133441"/>
                    </a:cubicBezTo>
                    <a:cubicBezTo>
                      <a:pt x="13407" y="133441"/>
                      <a:pt x="13928" y="133321"/>
                      <a:pt x="14387" y="133137"/>
                    </a:cubicBezTo>
                    <a:cubicBezTo>
                      <a:pt x="14813" y="133313"/>
                      <a:pt x="15289" y="133413"/>
                      <a:pt x="15765" y="133438"/>
                    </a:cubicBezTo>
                    <a:cubicBezTo>
                      <a:pt x="15826" y="133441"/>
                      <a:pt x="15887" y="133442"/>
                      <a:pt x="15948" y="133442"/>
                    </a:cubicBezTo>
                    <a:cubicBezTo>
                      <a:pt x="18072" y="133442"/>
                      <a:pt x="19828" y="131748"/>
                      <a:pt x="19926" y="129603"/>
                    </a:cubicBezTo>
                    <a:cubicBezTo>
                      <a:pt x="19951" y="128601"/>
                      <a:pt x="19625" y="127648"/>
                      <a:pt x="19023" y="126922"/>
                    </a:cubicBezTo>
                    <a:cubicBezTo>
                      <a:pt x="20076" y="126245"/>
                      <a:pt x="20778" y="125092"/>
                      <a:pt x="20853" y="123739"/>
                    </a:cubicBezTo>
                    <a:cubicBezTo>
                      <a:pt x="20878" y="122861"/>
                      <a:pt x="20628" y="122034"/>
                      <a:pt x="20176" y="121358"/>
                    </a:cubicBezTo>
                    <a:cubicBezTo>
                      <a:pt x="21054" y="120681"/>
                      <a:pt x="21630" y="119628"/>
                      <a:pt x="21680" y="118400"/>
                    </a:cubicBezTo>
                    <a:cubicBezTo>
                      <a:pt x="21730" y="117448"/>
                      <a:pt x="21430" y="116571"/>
                      <a:pt x="20878" y="115844"/>
                    </a:cubicBezTo>
                    <a:cubicBezTo>
                      <a:pt x="22131" y="115217"/>
                      <a:pt x="23034" y="113939"/>
                      <a:pt x="23084" y="112460"/>
                    </a:cubicBezTo>
                    <a:cubicBezTo>
                      <a:pt x="23084" y="112435"/>
                      <a:pt x="23084" y="112410"/>
                      <a:pt x="23084" y="112385"/>
                    </a:cubicBezTo>
                    <a:cubicBezTo>
                      <a:pt x="23560" y="112611"/>
                      <a:pt x="24111" y="112761"/>
                      <a:pt x="24663" y="112786"/>
                    </a:cubicBezTo>
                    <a:cubicBezTo>
                      <a:pt x="24726" y="112789"/>
                      <a:pt x="24789" y="112790"/>
                      <a:pt x="24852" y="112790"/>
                    </a:cubicBezTo>
                    <a:cubicBezTo>
                      <a:pt x="26400" y="112790"/>
                      <a:pt x="27722" y="111906"/>
                      <a:pt x="28397" y="110606"/>
                    </a:cubicBezTo>
                    <a:cubicBezTo>
                      <a:pt x="28998" y="111032"/>
                      <a:pt x="29725" y="111282"/>
                      <a:pt x="30502" y="111332"/>
                    </a:cubicBezTo>
                    <a:cubicBezTo>
                      <a:pt x="30557" y="111335"/>
                      <a:pt x="30612" y="111336"/>
                      <a:pt x="30667" y="111336"/>
                    </a:cubicBezTo>
                    <a:cubicBezTo>
                      <a:pt x="31808" y="111336"/>
                      <a:pt x="32868" y="110843"/>
                      <a:pt x="33585" y="110054"/>
                    </a:cubicBezTo>
                    <a:cubicBezTo>
                      <a:pt x="34287" y="110806"/>
                      <a:pt x="35239" y="111282"/>
                      <a:pt x="36342" y="111332"/>
                    </a:cubicBezTo>
                    <a:cubicBezTo>
                      <a:pt x="36378" y="111333"/>
                      <a:pt x="36414" y="111334"/>
                      <a:pt x="36450" y="111334"/>
                    </a:cubicBezTo>
                    <a:cubicBezTo>
                      <a:pt x="37411" y="111334"/>
                      <a:pt x="38298" y="111011"/>
                      <a:pt x="38999" y="110455"/>
                    </a:cubicBezTo>
                    <a:cubicBezTo>
                      <a:pt x="39675" y="111508"/>
                      <a:pt x="40828" y="112235"/>
                      <a:pt x="42182" y="112285"/>
                    </a:cubicBezTo>
                    <a:cubicBezTo>
                      <a:pt x="42243" y="112288"/>
                      <a:pt x="42305" y="112289"/>
                      <a:pt x="42366" y="112289"/>
                    </a:cubicBezTo>
                    <a:cubicBezTo>
                      <a:pt x="43396" y="112289"/>
                      <a:pt x="44329" y="111895"/>
                      <a:pt x="45039" y="111232"/>
                    </a:cubicBezTo>
                    <a:cubicBezTo>
                      <a:pt x="45740" y="112134"/>
                      <a:pt x="46818" y="112736"/>
                      <a:pt x="48046" y="112786"/>
                    </a:cubicBezTo>
                    <a:cubicBezTo>
                      <a:pt x="48113" y="112790"/>
                      <a:pt x="48181" y="112792"/>
                      <a:pt x="48247" y="112792"/>
                    </a:cubicBezTo>
                    <a:cubicBezTo>
                      <a:pt x="49100" y="112792"/>
                      <a:pt x="49902" y="112499"/>
                      <a:pt x="50552" y="112034"/>
                    </a:cubicBezTo>
                    <a:cubicBezTo>
                      <a:pt x="51254" y="112836"/>
                      <a:pt x="52257" y="113363"/>
                      <a:pt x="53410" y="113413"/>
                    </a:cubicBezTo>
                    <a:cubicBezTo>
                      <a:pt x="53476" y="113416"/>
                      <a:pt x="53541" y="113418"/>
                      <a:pt x="53607" y="113418"/>
                    </a:cubicBezTo>
                    <a:cubicBezTo>
                      <a:pt x="54508" y="113418"/>
                      <a:pt x="55338" y="113100"/>
                      <a:pt x="56016" y="112586"/>
                    </a:cubicBezTo>
                    <a:cubicBezTo>
                      <a:pt x="56417" y="113789"/>
                      <a:pt x="57370" y="114741"/>
                      <a:pt x="58598" y="115142"/>
                    </a:cubicBezTo>
                    <a:cubicBezTo>
                      <a:pt x="58573" y="115217"/>
                      <a:pt x="58573" y="115317"/>
                      <a:pt x="58573" y="115418"/>
                    </a:cubicBezTo>
                    <a:cubicBezTo>
                      <a:pt x="58522" y="116470"/>
                      <a:pt x="58898" y="117448"/>
                      <a:pt x="59525" y="118175"/>
                    </a:cubicBezTo>
                    <a:cubicBezTo>
                      <a:pt x="58974" y="118826"/>
                      <a:pt x="58598" y="119678"/>
                      <a:pt x="58573" y="120606"/>
                    </a:cubicBezTo>
                    <a:cubicBezTo>
                      <a:pt x="58497" y="122109"/>
                      <a:pt x="59274" y="123463"/>
                      <a:pt x="60502" y="124190"/>
                    </a:cubicBezTo>
                    <a:cubicBezTo>
                      <a:pt x="60377" y="124541"/>
                      <a:pt x="60302" y="124917"/>
                      <a:pt x="60302" y="125292"/>
                    </a:cubicBezTo>
                    <a:cubicBezTo>
                      <a:pt x="60252" y="126320"/>
                      <a:pt x="60603" y="127297"/>
                      <a:pt x="61229" y="128024"/>
                    </a:cubicBezTo>
                    <a:cubicBezTo>
                      <a:pt x="61079" y="128425"/>
                      <a:pt x="61004" y="128851"/>
                      <a:pt x="60979" y="129277"/>
                    </a:cubicBezTo>
                    <a:cubicBezTo>
                      <a:pt x="60979" y="129653"/>
                      <a:pt x="61004" y="130004"/>
                      <a:pt x="61079" y="130330"/>
                    </a:cubicBezTo>
                    <a:cubicBezTo>
                      <a:pt x="61029" y="130556"/>
                      <a:pt x="61004" y="130806"/>
                      <a:pt x="60979" y="131057"/>
                    </a:cubicBezTo>
                    <a:cubicBezTo>
                      <a:pt x="60878" y="133262"/>
                      <a:pt x="62608" y="135117"/>
                      <a:pt x="64813" y="135217"/>
                    </a:cubicBezTo>
                    <a:cubicBezTo>
                      <a:pt x="64869" y="135220"/>
                      <a:pt x="64926" y="135221"/>
                      <a:pt x="64981" y="135221"/>
                    </a:cubicBezTo>
                    <a:cubicBezTo>
                      <a:pt x="65472" y="135221"/>
                      <a:pt x="65940" y="135124"/>
                      <a:pt x="66367" y="134967"/>
                    </a:cubicBezTo>
                    <a:cubicBezTo>
                      <a:pt x="66768" y="135117"/>
                      <a:pt x="67169" y="135192"/>
                      <a:pt x="67620" y="135217"/>
                    </a:cubicBezTo>
                    <a:cubicBezTo>
                      <a:pt x="67681" y="135220"/>
                      <a:pt x="67742" y="135221"/>
                      <a:pt x="67803" y="135221"/>
                    </a:cubicBezTo>
                    <a:cubicBezTo>
                      <a:pt x="69927" y="135221"/>
                      <a:pt x="71683" y="133527"/>
                      <a:pt x="71781" y="131383"/>
                    </a:cubicBezTo>
                    <a:cubicBezTo>
                      <a:pt x="71806" y="130255"/>
                      <a:pt x="71380" y="129202"/>
                      <a:pt x="70653" y="128450"/>
                    </a:cubicBezTo>
                    <a:cubicBezTo>
                      <a:pt x="72031" y="127874"/>
                      <a:pt x="73034" y="126546"/>
                      <a:pt x="73109" y="124942"/>
                    </a:cubicBezTo>
                    <a:cubicBezTo>
                      <a:pt x="73134" y="123914"/>
                      <a:pt x="72808" y="122987"/>
                      <a:pt x="72207" y="122260"/>
                    </a:cubicBezTo>
                    <a:cubicBezTo>
                      <a:pt x="72984" y="121558"/>
                      <a:pt x="73510" y="120581"/>
                      <a:pt x="73560" y="119453"/>
                    </a:cubicBezTo>
                    <a:cubicBezTo>
                      <a:pt x="73585" y="118601"/>
                      <a:pt x="73360" y="117824"/>
                      <a:pt x="72934" y="117147"/>
                    </a:cubicBezTo>
                    <a:cubicBezTo>
                      <a:pt x="73861" y="116445"/>
                      <a:pt x="74462" y="115368"/>
                      <a:pt x="74538" y="114114"/>
                    </a:cubicBezTo>
                    <a:cubicBezTo>
                      <a:pt x="74538" y="113964"/>
                      <a:pt x="74538" y="113789"/>
                      <a:pt x="74513" y="113638"/>
                    </a:cubicBezTo>
                    <a:cubicBezTo>
                      <a:pt x="75841" y="113062"/>
                      <a:pt x="76818" y="111809"/>
                      <a:pt x="76919" y="110280"/>
                    </a:cubicBezTo>
                    <a:cubicBezTo>
                      <a:pt x="78648" y="110280"/>
                      <a:pt x="80152" y="109177"/>
                      <a:pt x="80703" y="107623"/>
                    </a:cubicBezTo>
                    <a:cubicBezTo>
                      <a:pt x="80853" y="107648"/>
                      <a:pt x="81004" y="107673"/>
                      <a:pt x="81154" y="107673"/>
                    </a:cubicBezTo>
                    <a:cubicBezTo>
                      <a:pt x="81220" y="107676"/>
                      <a:pt x="81285" y="107678"/>
                      <a:pt x="81350" y="107678"/>
                    </a:cubicBezTo>
                    <a:cubicBezTo>
                      <a:pt x="83344" y="107678"/>
                      <a:pt x="84997" y="106206"/>
                      <a:pt x="85264" y="104265"/>
                    </a:cubicBezTo>
                    <a:cubicBezTo>
                      <a:pt x="85440" y="104290"/>
                      <a:pt x="85615" y="104315"/>
                      <a:pt x="85791" y="104315"/>
                    </a:cubicBezTo>
                    <a:cubicBezTo>
                      <a:pt x="85854" y="104318"/>
                      <a:pt x="85917" y="104319"/>
                      <a:pt x="85980" y="104319"/>
                    </a:cubicBezTo>
                    <a:cubicBezTo>
                      <a:pt x="88028" y="104319"/>
                      <a:pt x="89756" y="102749"/>
                      <a:pt x="89926" y="100706"/>
                    </a:cubicBezTo>
                    <a:cubicBezTo>
                      <a:pt x="92082" y="100706"/>
                      <a:pt x="93861" y="99027"/>
                      <a:pt x="93936" y="96871"/>
                    </a:cubicBezTo>
                    <a:cubicBezTo>
                      <a:pt x="93961" y="96545"/>
                      <a:pt x="93936" y="96245"/>
                      <a:pt x="93861" y="95944"/>
                    </a:cubicBezTo>
                    <a:cubicBezTo>
                      <a:pt x="96016" y="95944"/>
                      <a:pt x="97796" y="94265"/>
                      <a:pt x="97896" y="92109"/>
                    </a:cubicBezTo>
                    <a:cubicBezTo>
                      <a:pt x="97896" y="91608"/>
                      <a:pt x="97821" y="91107"/>
                      <a:pt x="97671" y="90631"/>
                    </a:cubicBezTo>
                    <a:cubicBezTo>
                      <a:pt x="99149" y="90104"/>
                      <a:pt x="100227" y="88726"/>
                      <a:pt x="100302" y="87047"/>
                    </a:cubicBezTo>
                    <a:cubicBezTo>
                      <a:pt x="100327" y="86395"/>
                      <a:pt x="100202" y="85793"/>
                      <a:pt x="99951" y="85242"/>
                    </a:cubicBezTo>
                    <a:cubicBezTo>
                      <a:pt x="101656" y="84841"/>
                      <a:pt x="102959" y="83362"/>
                      <a:pt x="103034" y="81533"/>
                    </a:cubicBezTo>
                    <a:cubicBezTo>
                      <a:pt x="103059" y="80681"/>
                      <a:pt x="102833" y="79879"/>
                      <a:pt x="102407" y="79227"/>
                    </a:cubicBezTo>
                    <a:cubicBezTo>
                      <a:pt x="103485" y="78550"/>
                      <a:pt x="104237" y="77372"/>
                      <a:pt x="104287" y="75994"/>
                    </a:cubicBezTo>
                    <a:cubicBezTo>
                      <a:pt x="104312" y="75192"/>
                      <a:pt x="104112" y="74440"/>
                      <a:pt x="103736" y="73788"/>
                    </a:cubicBezTo>
                    <a:cubicBezTo>
                      <a:pt x="104663" y="73112"/>
                      <a:pt x="105290" y="72009"/>
                      <a:pt x="105340" y="70756"/>
                    </a:cubicBezTo>
                    <a:cubicBezTo>
                      <a:pt x="105390" y="69778"/>
                      <a:pt x="105064" y="68851"/>
                      <a:pt x="104488" y="68124"/>
                    </a:cubicBezTo>
                    <a:cubicBezTo>
                      <a:pt x="105290" y="67448"/>
                      <a:pt x="105816" y="66420"/>
                      <a:pt x="105866" y="65292"/>
                    </a:cubicBezTo>
                    <a:cubicBezTo>
                      <a:pt x="105916" y="64214"/>
                      <a:pt x="105515" y="63212"/>
                      <a:pt x="104864" y="62460"/>
                    </a:cubicBezTo>
                    <a:cubicBezTo>
                      <a:pt x="105465" y="61808"/>
                      <a:pt x="105866" y="60931"/>
                      <a:pt x="105891" y="59954"/>
                    </a:cubicBezTo>
                    <a:cubicBezTo>
                      <a:pt x="105916" y="59177"/>
                      <a:pt x="105741" y="58425"/>
                      <a:pt x="105365" y="57798"/>
                    </a:cubicBezTo>
                    <a:cubicBezTo>
                      <a:pt x="105666" y="57272"/>
                      <a:pt x="105866" y="56645"/>
                      <a:pt x="105891" y="55994"/>
                    </a:cubicBezTo>
                    <a:cubicBezTo>
                      <a:pt x="105916" y="55267"/>
                      <a:pt x="105766" y="54590"/>
                      <a:pt x="105440" y="53989"/>
                    </a:cubicBezTo>
                    <a:cubicBezTo>
                      <a:pt x="105716" y="53488"/>
                      <a:pt x="105866" y="52911"/>
                      <a:pt x="105891" y="52310"/>
                    </a:cubicBezTo>
                    <a:cubicBezTo>
                      <a:pt x="105941" y="51182"/>
                      <a:pt x="105515" y="50154"/>
                      <a:pt x="104788" y="49402"/>
                    </a:cubicBezTo>
                    <a:cubicBezTo>
                      <a:pt x="105089" y="48851"/>
                      <a:pt x="105290" y="48224"/>
                      <a:pt x="105315" y="47573"/>
                    </a:cubicBezTo>
                    <a:cubicBezTo>
                      <a:pt x="105365" y="46620"/>
                      <a:pt x="105064" y="45718"/>
                      <a:pt x="104513" y="45016"/>
                    </a:cubicBezTo>
                    <a:cubicBezTo>
                      <a:pt x="104989" y="44390"/>
                      <a:pt x="105290" y="43613"/>
                      <a:pt x="105315" y="42786"/>
                    </a:cubicBezTo>
                    <a:cubicBezTo>
                      <a:pt x="105365" y="41658"/>
                      <a:pt x="104939" y="40630"/>
                      <a:pt x="104237" y="39878"/>
                    </a:cubicBezTo>
                    <a:cubicBezTo>
                      <a:pt x="105164" y="39177"/>
                      <a:pt x="105791" y="38099"/>
                      <a:pt x="105841" y="36846"/>
                    </a:cubicBezTo>
                    <a:cubicBezTo>
                      <a:pt x="105891" y="35568"/>
                      <a:pt x="105340" y="34440"/>
                      <a:pt x="104463" y="33663"/>
                    </a:cubicBezTo>
                    <a:cubicBezTo>
                      <a:pt x="105265" y="32961"/>
                      <a:pt x="105791" y="31959"/>
                      <a:pt x="105841" y="30806"/>
                    </a:cubicBezTo>
                    <a:cubicBezTo>
                      <a:pt x="105891" y="29578"/>
                      <a:pt x="105365" y="28425"/>
                      <a:pt x="104488" y="27673"/>
                    </a:cubicBezTo>
                    <a:cubicBezTo>
                      <a:pt x="104563" y="27397"/>
                      <a:pt x="104613" y="27121"/>
                      <a:pt x="104613" y="26821"/>
                    </a:cubicBezTo>
                    <a:cubicBezTo>
                      <a:pt x="104663" y="26194"/>
                      <a:pt x="104538" y="25618"/>
                      <a:pt x="104312" y="25091"/>
                    </a:cubicBezTo>
                    <a:cubicBezTo>
                      <a:pt x="104914" y="24415"/>
                      <a:pt x="105315" y="23538"/>
                      <a:pt x="105340" y="22560"/>
                    </a:cubicBezTo>
                    <a:cubicBezTo>
                      <a:pt x="105390" y="21432"/>
                      <a:pt x="104964" y="20405"/>
                      <a:pt x="104262" y="19653"/>
                    </a:cubicBezTo>
                    <a:cubicBezTo>
                      <a:pt x="104889" y="18976"/>
                      <a:pt x="105265" y="18099"/>
                      <a:pt x="105315" y="17121"/>
                    </a:cubicBezTo>
                    <a:cubicBezTo>
                      <a:pt x="105365" y="15918"/>
                      <a:pt x="104864" y="14816"/>
                      <a:pt x="104036" y="14039"/>
                    </a:cubicBezTo>
                    <a:cubicBezTo>
                      <a:pt x="104312" y="13537"/>
                      <a:pt x="104463" y="12986"/>
                      <a:pt x="104488" y="12360"/>
                    </a:cubicBezTo>
                    <a:cubicBezTo>
                      <a:pt x="104588" y="10405"/>
                      <a:pt x="103209" y="8700"/>
                      <a:pt x="101330" y="8299"/>
                    </a:cubicBezTo>
                    <a:cubicBezTo>
                      <a:pt x="101380" y="8049"/>
                      <a:pt x="101430" y="7798"/>
                      <a:pt x="101430" y="7522"/>
                    </a:cubicBezTo>
                    <a:cubicBezTo>
                      <a:pt x="101530" y="5317"/>
                      <a:pt x="99826" y="3462"/>
                      <a:pt x="97620" y="3362"/>
                    </a:cubicBezTo>
                    <a:cubicBezTo>
                      <a:pt x="97575" y="3360"/>
                      <a:pt x="97529" y="3360"/>
                      <a:pt x="97483" y="3360"/>
                    </a:cubicBezTo>
                    <a:cubicBezTo>
                      <a:pt x="96806" y="3360"/>
                      <a:pt x="96154" y="3533"/>
                      <a:pt x="95590" y="3838"/>
                    </a:cubicBezTo>
                    <a:cubicBezTo>
                      <a:pt x="94989" y="2460"/>
                      <a:pt x="93660" y="1482"/>
                      <a:pt x="92082" y="1432"/>
                    </a:cubicBezTo>
                    <a:cubicBezTo>
                      <a:pt x="92000" y="1426"/>
                      <a:pt x="91919" y="1423"/>
                      <a:pt x="91837" y="1423"/>
                    </a:cubicBezTo>
                    <a:cubicBezTo>
                      <a:pt x="91593" y="1423"/>
                      <a:pt x="91348" y="1451"/>
                      <a:pt x="91104" y="1507"/>
                    </a:cubicBezTo>
                    <a:cubicBezTo>
                      <a:pt x="90402" y="630"/>
                      <a:pt x="89350" y="54"/>
                      <a:pt x="88147" y="4"/>
                    </a:cubicBezTo>
                    <a:cubicBezTo>
                      <a:pt x="88094" y="1"/>
                      <a:pt x="88041" y="0"/>
                      <a:pt x="87989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5" name="Google Shape;1835;p34"/>
              <p:cNvSpPr/>
              <p:nvPr/>
            </p:nvSpPr>
            <p:spPr>
              <a:xfrm>
                <a:off x="6408512" y="2528185"/>
                <a:ext cx="59400" cy="5596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59" extrusionOk="0">
                    <a:moveTo>
                      <a:pt x="1746" y="0"/>
                    </a:moveTo>
                    <a:cubicBezTo>
                      <a:pt x="808" y="0"/>
                      <a:pt x="25" y="1019"/>
                      <a:pt x="0" y="2357"/>
                    </a:cubicBezTo>
                    <a:cubicBezTo>
                      <a:pt x="0" y="2457"/>
                      <a:pt x="0" y="2557"/>
                      <a:pt x="0" y="2657"/>
                    </a:cubicBezTo>
                    <a:cubicBezTo>
                      <a:pt x="24" y="2968"/>
                      <a:pt x="276" y="3210"/>
                      <a:pt x="582" y="3210"/>
                    </a:cubicBezTo>
                    <a:cubicBezTo>
                      <a:pt x="597" y="3210"/>
                      <a:pt x="612" y="3210"/>
                      <a:pt x="627" y="3209"/>
                    </a:cubicBezTo>
                    <a:cubicBezTo>
                      <a:pt x="953" y="3209"/>
                      <a:pt x="1203" y="2908"/>
                      <a:pt x="1178" y="2582"/>
                    </a:cubicBezTo>
                    <a:cubicBezTo>
                      <a:pt x="1178" y="2532"/>
                      <a:pt x="1178" y="2457"/>
                      <a:pt x="1178" y="2382"/>
                    </a:cubicBezTo>
                    <a:cubicBezTo>
                      <a:pt x="1203" y="1655"/>
                      <a:pt x="1554" y="1204"/>
                      <a:pt x="1755" y="1204"/>
                    </a:cubicBezTo>
                    <a:cubicBezTo>
                      <a:pt x="1830" y="1204"/>
                      <a:pt x="1955" y="1304"/>
                      <a:pt x="2030" y="1454"/>
                    </a:cubicBezTo>
                    <a:cubicBezTo>
                      <a:pt x="2181" y="1705"/>
                      <a:pt x="2256" y="2056"/>
                      <a:pt x="2256" y="2407"/>
                    </a:cubicBezTo>
                    <a:cubicBezTo>
                      <a:pt x="2256" y="2482"/>
                      <a:pt x="2231" y="2532"/>
                      <a:pt x="2231" y="2607"/>
                    </a:cubicBezTo>
                    <a:cubicBezTo>
                      <a:pt x="2206" y="2933"/>
                      <a:pt x="2431" y="3209"/>
                      <a:pt x="2757" y="3259"/>
                    </a:cubicBezTo>
                    <a:lnTo>
                      <a:pt x="2832" y="3259"/>
                    </a:lnTo>
                    <a:cubicBezTo>
                      <a:pt x="3133" y="3259"/>
                      <a:pt x="3384" y="3033"/>
                      <a:pt x="3409" y="2733"/>
                    </a:cubicBezTo>
                    <a:cubicBezTo>
                      <a:pt x="3434" y="2632"/>
                      <a:pt x="3434" y="2532"/>
                      <a:pt x="3434" y="2457"/>
                    </a:cubicBezTo>
                    <a:cubicBezTo>
                      <a:pt x="3459" y="1855"/>
                      <a:pt x="3334" y="1279"/>
                      <a:pt x="3058" y="853"/>
                    </a:cubicBezTo>
                    <a:cubicBezTo>
                      <a:pt x="2757" y="327"/>
                      <a:pt x="2281" y="26"/>
                      <a:pt x="1780" y="1"/>
                    </a:cubicBezTo>
                    <a:cubicBezTo>
                      <a:pt x="1768" y="0"/>
                      <a:pt x="1757" y="0"/>
                      <a:pt x="1746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6" name="Google Shape;1836;p34"/>
              <p:cNvSpPr/>
              <p:nvPr/>
            </p:nvSpPr>
            <p:spPr>
              <a:xfrm>
                <a:off x="6750229" y="2528185"/>
                <a:ext cx="594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61" extrusionOk="0">
                    <a:moveTo>
                      <a:pt x="1704" y="1"/>
                    </a:moveTo>
                    <a:cubicBezTo>
                      <a:pt x="752" y="1"/>
                      <a:pt x="0" y="1078"/>
                      <a:pt x="0" y="2432"/>
                    </a:cubicBezTo>
                    <a:cubicBezTo>
                      <a:pt x="0" y="2532"/>
                      <a:pt x="25" y="2632"/>
                      <a:pt x="25" y="2733"/>
                    </a:cubicBezTo>
                    <a:cubicBezTo>
                      <a:pt x="49" y="3042"/>
                      <a:pt x="321" y="3261"/>
                      <a:pt x="627" y="3261"/>
                    </a:cubicBezTo>
                    <a:cubicBezTo>
                      <a:pt x="644" y="3261"/>
                      <a:pt x="660" y="3260"/>
                      <a:pt x="677" y="3259"/>
                    </a:cubicBezTo>
                    <a:cubicBezTo>
                      <a:pt x="1003" y="3234"/>
                      <a:pt x="1253" y="2933"/>
                      <a:pt x="1203" y="2607"/>
                    </a:cubicBezTo>
                    <a:cubicBezTo>
                      <a:pt x="1203" y="2532"/>
                      <a:pt x="1203" y="2482"/>
                      <a:pt x="1203" y="2407"/>
                    </a:cubicBezTo>
                    <a:cubicBezTo>
                      <a:pt x="1203" y="1655"/>
                      <a:pt x="1529" y="1204"/>
                      <a:pt x="1704" y="1204"/>
                    </a:cubicBezTo>
                    <a:lnTo>
                      <a:pt x="1729" y="1204"/>
                    </a:lnTo>
                    <a:cubicBezTo>
                      <a:pt x="1805" y="1204"/>
                      <a:pt x="1930" y="1279"/>
                      <a:pt x="2005" y="1429"/>
                    </a:cubicBezTo>
                    <a:cubicBezTo>
                      <a:pt x="2181" y="1680"/>
                      <a:pt x="2256" y="2031"/>
                      <a:pt x="2256" y="2407"/>
                    </a:cubicBezTo>
                    <a:cubicBezTo>
                      <a:pt x="2256" y="2457"/>
                      <a:pt x="2256" y="2507"/>
                      <a:pt x="2256" y="2582"/>
                    </a:cubicBezTo>
                    <a:cubicBezTo>
                      <a:pt x="2231" y="2908"/>
                      <a:pt x="2481" y="3184"/>
                      <a:pt x="2807" y="3209"/>
                    </a:cubicBezTo>
                    <a:lnTo>
                      <a:pt x="2882" y="3209"/>
                    </a:lnTo>
                    <a:cubicBezTo>
                      <a:pt x="3183" y="3184"/>
                      <a:pt x="3434" y="2958"/>
                      <a:pt x="3459" y="2657"/>
                    </a:cubicBezTo>
                    <a:cubicBezTo>
                      <a:pt x="3459" y="2557"/>
                      <a:pt x="3459" y="2482"/>
                      <a:pt x="3459" y="2382"/>
                    </a:cubicBezTo>
                    <a:cubicBezTo>
                      <a:pt x="3459" y="1780"/>
                      <a:pt x="3283" y="1229"/>
                      <a:pt x="3008" y="803"/>
                    </a:cubicBezTo>
                    <a:cubicBezTo>
                      <a:pt x="2682" y="276"/>
                      <a:pt x="2206" y="1"/>
                      <a:pt x="1704" y="1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7" name="Google Shape;1837;p34"/>
              <p:cNvSpPr/>
              <p:nvPr/>
            </p:nvSpPr>
            <p:spPr>
              <a:xfrm>
                <a:off x="6488120" y="2501500"/>
                <a:ext cx="232000" cy="268149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5615" extrusionOk="0">
                    <a:moveTo>
                      <a:pt x="6728" y="1"/>
                    </a:moveTo>
                    <a:cubicBezTo>
                      <a:pt x="3037" y="1"/>
                      <a:pt x="26" y="3500"/>
                      <a:pt x="1" y="7795"/>
                    </a:cubicBezTo>
                    <a:cubicBezTo>
                      <a:pt x="1" y="12106"/>
                      <a:pt x="3008" y="15615"/>
                      <a:pt x="6718" y="15615"/>
                    </a:cubicBezTo>
                    <a:cubicBezTo>
                      <a:pt x="10452" y="15615"/>
                      <a:pt x="13485" y="12131"/>
                      <a:pt x="13485" y="7820"/>
                    </a:cubicBezTo>
                    <a:cubicBezTo>
                      <a:pt x="13510" y="3510"/>
                      <a:pt x="10502" y="1"/>
                      <a:pt x="6768" y="1"/>
                    </a:cubicBezTo>
                    <a:cubicBezTo>
                      <a:pt x="6755" y="1"/>
                      <a:pt x="6741" y="1"/>
                      <a:pt x="6728" y="1"/>
                    </a:cubicBezTo>
                    <a:close/>
                  </a:path>
                </a:pathLst>
              </a:custGeom>
              <a:solidFill>
                <a:srgbClr val="F4E3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8" name="Google Shape;1838;p34"/>
              <p:cNvSpPr/>
              <p:nvPr/>
            </p:nvSpPr>
            <p:spPr>
              <a:xfrm>
                <a:off x="6557837" y="2562185"/>
                <a:ext cx="92560" cy="60722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3536" extrusionOk="0">
                    <a:moveTo>
                      <a:pt x="2639" y="0"/>
                    </a:moveTo>
                    <a:cubicBezTo>
                      <a:pt x="1168" y="0"/>
                      <a:pt x="1" y="792"/>
                      <a:pt x="1" y="1755"/>
                    </a:cubicBezTo>
                    <a:cubicBezTo>
                      <a:pt x="1" y="2732"/>
                      <a:pt x="1204" y="3535"/>
                      <a:pt x="2683" y="3535"/>
                    </a:cubicBezTo>
                    <a:cubicBezTo>
                      <a:pt x="2706" y="3535"/>
                      <a:pt x="2728" y="3535"/>
                      <a:pt x="2751" y="3535"/>
                    </a:cubicBezTo>
                    <a:cubicBezTo>
                      <a:pt x="4223" y="3535"/>
                      <a:pt x="5389" y="2743"/>
                      <a:pt x="5389" y="1780"/>
                    </a:cubicBezTo>
                    <a:cubicBezTo>
                      <a:pt x="5389" y="803"/>
                      <a:pt x="4186" y="1"/>
                      <a:pt x="2708" y="1"/>
                    </a:cubicBezTo>
                    <a:cubicBezTo>
                      <a:pt x="2685" y="0"/>
                      <a:pt x="2662" y="0"/>
                      <a:pt x="2639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9" name="Google Shape;1839;p34"/>
              <p:cNvSpPr/>
              <p:nvPr/>
            </p:nvSpPr>
            <p:spPr>
              <a:xfrm>
                <a:off x="6574202" y="2608668"/>
                <a:ext cx="29708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387" fill="none" extrusionOk="0">
                    <a:moveTo>
                      <a:pt x="1730" y="0"/>
                    </a:moveTo>
                    <a:cubicBezTo>
                      <a:pt x="1730" y="2356"/>
                      <a:pt x="1730" y="2657"/>
                      <a:pt x="1730" y="3208"/>
                    </a:cubicBezTo>
                    <a:cubicBezTo>
                      <a:pt x="1730" y="3960"/>
                      <a:pt x="702" y="4386"/>
                      <a:pt x="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6603892" y="2608668"/>
                <a:ext cx="29726" cy="7576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412" fill="none" extrusionOk="0">
                    <a:moveTo>
                      <a:pt x="1" y="0"/>
                    </a:moveTo>
                    <a:cubicBezTo>
                      <a:pt x="1" y="2356"/>
                      <a:pt x="1" y="2657"/>
                      <a:pt x="1" y="3208"/>
                    </a:cubicBezTo>
                    <a:cubicBezTo>
                      <a:pt x="1" y="3960"/>
                      <a:pt x="1028" y="4411"/>
                      <a:pt x="173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841" name="Google Shape;1841;p34"/>
            <p:cNvGrpSpPr/>
            <p:nvPr/>
          </p:nvGrpSpPr>
          <p:grpSpPr>
            <a:xfrm rot="5400000">
              <a:off x="982614" y="4377070"/>
              <a:ext cx="594362" cy="453853"/>
              <a:chOff x="1530147" y="3725108"/>
              <a:chExt cx="864149" cy="672973"/>
            </a:xfrm>
          </p:grpSpPr>
          <p:sp>
            <p:nvSpPr>
              <p:cNvPr id="1842" name="Google Shape;1842;p3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3" name="Google Shape;1843;p3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5" name="Google Shape;1845;p3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6" name="Google Shape;1846;p3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847" name="Google Shape;1847;p34"/>
            <p:cNvGrpSpPr/>
            <p:nvPr/>
          </p:nvGrpSpPr>
          <p:grpSpPr>
            <a:xfrm rot="-5400000" flipH="1">
              <a:off x="605320" y="4290522"/>
              <a:ext cx="411508" cy="314211"/>
              <a:chOff x="1530147" y="3725108"/>
              <a:chExt cx="864149" cy="672973"/>
            </a:xfrm>
          </p:grpSpPr>
          <p:sp>
            <p:nvSpPr>
              <p:cNvPr id="1848" name="Google Shape;1848;p3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9" name="Google Shape;1849;p3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51" name="Google Shape;1851;p3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52" name="Google Shape;1852;p3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53" name="Google Shape;1853;p34"/>
            <p:cNvSpPr/>
            <p:nvPr/>
          </p:nvSpPr>
          <p:spPr>
            <a:xfrm>
              <a:off x="800" y="34187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2A494CEC-8B5A-44E9-9D69-291FA70F2CF1}"/>
              </a:ext>
            </a:extLst>
          </p:cNvPr>
          <p:cNvSpPr txBox="1"/>
          <p:nvPr/>
        </p:nvSpPr>
        <p:spPr>
          <a:xfrm>
            <a:off x="2754498" y="1140271"/>
            <a:ext cx="6103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5875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228600">
                    <a:srgbClr val="FEBAA9">
                      <a:alpha val="43000"/>
                    </a:srgbClr>
                  </a:glow>
                  <a:outerShdw blurRad="25400" dist="12700" dir="5400000" sx="88000" sy="88000" algn="t" rotWithShape="0">
                    <a:prstClr val="black">
                      <a:alpha val="0"/>
                    </a:prstClr>
                  </a:outerShdw>
                  <a:reflection blurRad="6350" stA="21000" endPos="40000" dir="5400000" sy="-100000" algn="bl" rotWithShape="0"/>
                </a:effectLst>
                <a:latin typeface="+mj-lt"/>
              </a:rPr>
              <a:t>THỬ TÀI RỪNG XANH</a:t>
            </a:r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C8E08B26-65BB-406E-B1F8-6D636A46BDCD}"/>
              </a:ext>
            </a:extLst>
          </p:cNvPr>
          <p:cNvSpPr txBox="1"/>
          <p:nvPr/>
        </p:nvSpPr>
        <p:spPr>
          <a:xfrm>
            <a:off x="3192650" y="4117190"/>
            <a:ext cx="598090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Cùng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các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con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sống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trong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rừng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xanh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trả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lời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các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câu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đố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+mj-lt"/>
              </a:rPr>
              <a:t>nhé</a:t>
            </a:r>
            <a:r>
              <a:rPr lang="en-US" sz="3733" b="1" dirty="0">
                <a:solidFill>
                  <a:srgbClr val="C00000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PHẠM DUYÊN 1 - 9Slide.vn"/>
          <p:cNvGrpSpPr/>
          <p:nvPr/>
        </p:nvGrpSpPr>
        <p:grpSpPr>
          <a:xfrm>
            <a:off x="673728" y="36277"/>
            <a:ext cx="10844544" cy="6857985"/>
            <a:chOff x="945916" y="459529"/>
            <a:chExt cx="7313616" cy="4683960"/>
          </a:xfrm>
        </p:grpSpPr>
        <p:grpSp>
          <p:nvGrpSpPr>
            <p:cNvPr id="1185" name="Google Shape;1185;p29"/>
            <p:cNvGrpSpPr/>
            <p:nvPr/>
          </p:nvGrpSpPr>
          <p:grpSpPr>
            <a:xfrm rot="815345">
              <a:off x="1045572" y="1442605"/>
              <a:ext cx="1318375" cy="1005271"/>
              <a:chOff x="5913226" y="4077344"/>
              <a:chExt cx="914289" cy="694967"/>
            </a:xfrm>
          </p:grpSpPr>
          <p:sp>
            <p:nvSpPr>
              <p:cNvPr id="1186" name="Google Shape;1186;p29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2" name="Google Shape;1192;p29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193" name="Google Shape;1193;p29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1194" name="Google Shape;1194;p29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7" name="Google Shape;1197;p29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8" name="Google Shape;1198;p29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9" name="Google Shape;1199;p29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00" name="Google Shape;1200;p29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01" name="Google Shape;1201;p29"/>
            <p:cNvGrpSpPr/>
            <p:nvPr/>
          </p:nvGrpSpPr>
          <p:grpSpPr>
            <a:xfrm>
              <a:off x="1530147" y="3725108"/>
              <a:ext cx="864149" cy="672973"/>
              <a:chOff x="1530147" y="3725108"/>
              <a:chExt cx="864149" cy="672973"/>
            </a:xfrm>
          </p:grpSpPr>
          <p:sp>
            <p:nvSpPr>
              <p:cNvPr id="1202" name="Google Shape;1202;p29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4" name="Google Shape;1204;p29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5" name="Google Shape;1205;p29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6" name="Google Shape;1206;p29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07" name="Google Shape;1207;p29"/>
            <p:cNvGrpSpPr/>
            <p:nvPr/>
          </p:nvGrpSpPr>
          <p:grpSpPr>
            <a:xfrm rot="5400000">
              <a:off x="7471718" y="3718914"/>
              <a:ext cx="890274" cy="685355"/>
              <a:chOff x="8267893" y="1920039"/>
              <a:chExt cx="890274" cy="685355"/>
            </a:xfrm>
          </p:grpSpPr>
          <p:sp>
            <p:nvSpPr>
              <p:cNvPr id="1208" name="Google Shape;1208;p29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9" name="Google Shape;1209;p29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0" name="Google Shape;1210;p29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1" name="Google Shape;1211;p29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2" name="Google Shape;1212;p29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217" name="PHẠM DUYÊN 2 - 9Slide.vn"/>
          <p:cNvGrpSpPr/>
          <p:nvPr/>
        </p:nvGrpSpPr>
        <p:grpSpPr>
          <a:xfrm>
            <a:off x="8355808" y="3156553"/>
            <a:ext cx="2197773" cy="2944743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D90795-A341-49C2-8E80-ED4FEF01D5AD}"/>
              </a:ext>
            </a:extLst>
          </p:cNvPr>
          <p:cNvSpPr txBox="1"/>
          <p:nvPr/>
        </p:nvSpPr>
        <p:spPr>
          <a:xfrm>
            <a:off x="3258969" y="2597718"/>
            <a:ext cx="4589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#9Slide03 Sofia Pro Soft Bold" panose="020B0000000000000000" pitchFamily="34" charset="0"/>
              </a:rPr>
              <a:t>7 - </a:t>
            </a:r>
            <a:r>
              <a:rPr lang="en-US" sz="8800" b="1" dirty="0">
                <a:latin typeface="#9Slide03 Sofia Pro Soft Bold" panose="020B0000000000000000" pitchFamily="34" charset="0"/>
              </a:rPr>
              <a:t>7 = </a:t>
            </a:r>
          </a:p>
        </p:txBody>
      </p: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897B0A8B-8E08-4958-83C5-F2E75F3BE17B}"/>
              </a:ext>
            </a:extLst>
          </p:cNvPr>
          <p:cNvSpPr txBox="1"/>
          <p:nvPr/>
        </p:nvSpPr>
        <p:spPr>
          <a:xfrm>
            <a:off x="6858000" y="2602221"/>
            <a:ext cx="167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#9Slide03 Sofia Pro Soft Bold" panose="020B0000000000000000" pitchFamily="34" charset="0"/>
              </a:rPr>
              <a:t>0</a:t>
            </a:r>
            <a:endParaRPr lang="en-US" sz="88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PHẠM DUYÊN 1 - 9Slide.vn"/>
          <p:cNvGrpSpPr/>
          <p:nvPr/>
        </p:nvGrpSpPr>
        <p:grpSpPr>
          <a:xfrm>
            <a:off x="599089" y="420850"/>
            <a:ext cx="10394731" cy="5608929"/>
            <a:chOff x="1725162" y="1232786"/>
            <a:chExt cx="5705502" cy="3006552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7125532" y="1946488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01" name="PHẠM DUYÊN 2 - 9Slide.vn"/>
          <p:cNvGrpSpPr/>
          <p:nvPr/>
        </p:nvGrpSpPr>
        <p:grpSpPr>
          <a:xfrm>
            <a:off x="8223537" y="3220177"/>
            <a:ext cx="1865900" cy="2824607"/>
            <a:chOff x="4073425" y="351950"/>
            <a:chExt cx="1608350" cy="2254875"/>
          </a:xfrm>
        </p:grpSpPr>
        <p:sp>
          <p:nvSpPr>
            <p:cNvPr id="1302" name="Google Shape;1302;p30"/>
            <p:cNvSpPr/>
            <p:nvPr/>
          </p:nvSpPr>
          <p:spPr>
            <a:xfrm>
              <a:off x="4940800" y="2303450"/>
              <a:ext cx="29425" cy="173600"/>
            </a:xfrm>
            <a:custGeom>
              <a:avLst/>
              <a:gdLst/>
              <a:ahLst/>
              <a:cxnLst/>
              <a:rect l="l" t="t" r="r" b="b"/>
              <a:pathLst>
                <a:path w="1177" h="6944" extrusionOk="0">
                  <a:moveTo>
                    <a:pt x="400" y="0"/>
                  </a:moveTo>
                  <a:cubicBezTo>
                    <a:pt x="267" y="0"/>
                    <a:pt x="134" y="45"/>
                    <a:pt x="1" y="45"/>
                  </a:cubicBezTo>
                  <a:cubicBezTo>
                    <a:pt x="223" y="2307"/>
                    <a:pt x="489" y="4526"/>
                    <a:pt x="755" y="6744"/>
                  </a:cubicBezTo>
                  <a:cubicBezTo>
                    <a:pt x="755" y="6877"/>
                    <a:pt x="866" y="6944"/>
                    <a:pt x="971" y="6944"/>
                  </a:cubicBezTo>
                  <a:cubicBezTo>
                    <a:pt x="1077" y="6944"/>
                    <a:pt x="1177" y="6877"/>
                    <a:pt x="1154" y="6744"/>
                  </a:cubicBezTo>
                  <a:cubicBezTo>
                    <a:pt x="888" y="4481"/>
                    <a:pt x="666" y="2263"/>
                    <a:pt x="400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36925" y="2270725"/>
              <a:ext cx="13900" cy="33850"/>
            </a:xfrm>
            <a:custGeom>
              <a:avLst/>
              <a:gdLst/>
              <a:ahLst/>
              <a:cxnLst/>
              <a:rect l="l" t="t" r="r" b="b"/>
              <a:pathLst>
                <a:path w="556" h="1354" extrusionOk="0">
                  <a:moveTo>
                    <a:pt x="189" y="0"/>
                  </a:moveTo>
                  <a:cubicBezTo>
                    <a:pt x="89" y="0"/>
                    <a:pt x="1" y="67"/>
                    <a:pt x="23" y="200"/>
                  </a:cubicBezTo>
                  <a:cubicBezTo>
                    <a:pt x="67" y="599"/>
                    <a:pt x="112" y="999"/>
                    <a:pt x="156" y="1354"/>
                  </a:cubicBezTo>
                  <a:cubicBezTo>
                    <a:pt x="289" y="1354"/>
                    <a:pt x="422" y="1309"/>
                    <a:pt x="555" y="1309"/>
                  </a:cubicBezTo>
                  <a:cubicBezTo>
                    <a:pt x="511" y="910"/>
                    <a:pt x="466" y="555"/>
                    <a:pt x="422" y="200"/>
                  </a:cubicBezTo>
                  <a:cubicBezTo>
                    <a:pt x="400" y="67"/>
                    <a:pt x="289" y="0"/>
                    <a:pt x="189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824325" y="2469725"/>
              <a:ext cx="151650" cy="91900"/>
            </a:xfrm>
            <a:custGeom>
              <a:avLst/>
              <a:gdLst/>
              <a:ahLst/>
              <a:cxnLst/>
              <a:rect l="l" t="t" r="r" b="b"/>
              <a:pathLst>
                <a:path w="6066" h="3676" extrusionOk="0">
                  <a:moveTo>
                    <a:pt x="5765" y="1"/>
                  </a:moveTo>
                  <a:cubicBezTo>
                    <a:pt x="5752" y="1"/>
                    <a:pt x="5739" y="2"/>
                    <a:pt x="5725" y="4"/>
                  </a:cubicBezTo>
                  <a:cubicBezTo>
                    <a:pt x="3506" y="492"/>
                    <a:pt x="1599" y="1646"/>
                    <a:pt x="134" y="3332"/>
                  </a:cubicBezTo>
                  <a:cubicBezTo>
                    <a:pt x="1" y="3466"/>
                    <a:pt x="119" y="3675"/>
                    <a:pt x="261" y="3675"/>
                  </a:cubicBezTo>
                  <a:cubicBezTo>
                    <a:pt x="308" y="3675"/>
                    <a:pt x="357" y="3653"/>
                    <a:pt x="401" y="3598"/>
                  </a:cubicBezTo>
                  <a:cubicBezTo>
                    <a:pt x="1865" y="1957"/>
                    <a:pt x="3684" y="892"/>
                    <a:pt x="5813" y="404"/>
                  </a:cubicBezTo>
                  <a:cubicBezTo>
                    <a:pt x="6066" y="362"/>
                    <a:pt x="5999" y="1"/>
                    <a:pt x="5765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914200" y="2467275"/>
              <a:ext cx="61125" cy="139550"/>
            </a:xfrm>
            <a:custGeom>
              <a:avLst/>
              <a:gdLst/>
              <a:ahLst/>
              <a:cxnLst/>
              <a:rect l="l" t="t" r="r" b="b"/>
              <a:pathLst>
                <a:path w="2445" h="5582" extrusionOk="0">
                  <a:moveTo>
                    <a:pt x="2132" y="0"/>
                  </a:moveTo>
                  <a:cubicBezTo>
                    <a:pt x="2085" y="0"/>
                    <a:pt x="2037" y="17"/>
                    <a:pt x="1997" y="58"/>
                  </a:cubicBezTo>
                  <a:cubicBezTo>
                    <a:pt x="666" y="1522"/>
                    <a:pt x="0" y="3386"/>
                    <a:pt x="133" y="5382"/>
                  </a:cubicBezTo>
                  <a:cubicBezTo>
                    <a:pt x="133" y="5515"/>
                    <a:pt x="244" y="5582"/>
                    <a:pt x="355" y="5582"/>
                  </a:cubicBezTo>
                  <a:cubicBezTo>
                    <a:pt x="466" y="5582"/>
                    <a:pt x="577" y="5515"/>
                    <a:pt x="577" y="5382"/>
                  </a:cubicBezTo>
                  <a:cubicBezTo>
                    <a:pt x="444" y="3519"/>
                    <a:pt x="1021" y="1744"/>
                    <a:pt x="2307" y="369"/>
                  </a:cubicBezTo>
                  <a:cubicBezTo>
                    <a:pt x="2444" y="198"/>
                    <a:pt x="2291" y="0"/>
                    <a:pt x="2132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967425" y="2470375"/>
              <a:ext cx="95925" cy="102925"/>
            </a:xfrm>
            <a:custGeom>
              <a:avLst/>
              <a:gdLst/>
              <a:ahLst/>
              <a:cxnLst/>
              <a:rect l="l" t="t" r="r" b="b"/>
              <a:pathLst>
                <a:path w="3837" h="4117" extrusionOk="0">
                  <a:moveTo>
                    <a:pt x="206" y="1"/>
                  </a:moveTo>
                  <a:cubicBezTo>
                    <a:pt x="101" y="1"/>
                    <a:pt x="1" y="67"/>
                    <a:pt x="1" y="200"/>
                  </a:cubicBezTo>
                  <a:cubicBezTo>
                    <a:pt x="134" y="2152"/>
                    <a:pt x="1554" y="3794"/>
                    <a:pt x="3506" y="4105"/>
                  </a:cubicBezTo>
                  <a:cubicBezTo>
                    <a:pt x="3530" y="4113"/>
                    <a:pt x="3553" y="4116"/>
                    <a:pt x="3574" y="4116"/>
                  </a:cubicBezTo>
                  <a:cubicBezTo>
                    <a:pt x="3785" y="4116"/>
                    <a:pt x="3837" y="3746"/>
                    <a:pt x="3595" y="3705"/>
                  </a:cubicBezTo>
                  <a:cubicBezTo>
                    <a:pt x="1864" y="3395"/>
                    <a:pt x="533" y="1975"/>
                    <a:pt x="444" y="200"/>
                  </a:cubicBezTo>
                  <a:cubicBezTo>
                    <a:pt x="422" y="67"/>
                    <a:pt x="311" y="1"/>
                    <a:pt x="20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644650" y="2291250"/>
              <a:ext cx="17775" cy="174850"/>
            </a:xfrm>
            <a:custGeom>
              <a:avLst/>
              <a:gdLst/>
              <a:ahLst/>
              <a:cxnLst/>
              <a:rect l="l" t="t" r="r" b="b"/>
              <a:pathLst>
                <a:path w="711" h="6994" extrusionOk="0">
                  <a:moveTo>
                    <a:pt x="311" y="0"/>
                  </a:moveTo>
                  <a:cubicBezTo>
                    <a:pt x="223" y="2263"/>
                    <a:pt x="134" y="4526"/>
                    <a:pt x="1" y="6744"/>
                  </a:cubicBezTo>
                  <a:cubicBezTo>
                    <a:pt x="1" y="6899"/>
                    <a:pt x="136" y="6994"/>
                    <a:pt x="257" y="6994"/>
                  </a:cubicBezTo>
                  <a:cubicBezTo>
                    <a:pt x="345" y="6994"/>
                    <a:pt x="426" y="6944"/>
                    <a:pt x="444" y="6833"/>
                  </a:cubicBezTo>
                  <a:cubicBezTo>
                    <a:pt x="533" y="4570"/>
                    <a:pt x="622" y="2352"/>
                    <a:pt x="711" y="133"/>
                  </a:cubicBezTo>
                  <a:cubicBezTo>
                    <a:pt x="578" y="89"/>
                    <a:pt x="444" y="45"/>
                    <a:pt x="311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652425" y="2258375"/>
              <a:ext cx="12225" cy="36225"/>
            </a:xfrm>
            <a:custGeom>
              <a:avLst/>
              <a:gdLst/>
              <a:ahLst/>
              <a:cxnLst/>
              <a:rect l="l" t="t" r="r" b="b"/>
              <a:pathLst>
                <a:path w="489" h="1449" extrusionOk="0">
                  <a:moveTo>
                    <a:pt x="213" y="1"/>
                  </a:moveTo>
                  <a:cubicBezTo>
                    <a:pt x="123" y="1"/>
                    <a:pt x="45" y="50"/>
                    <a:pt x="45" y="162"/>
                  </a:cubicBezTo>
                  <a:cubicBezTo>
                    <a:pt x="45" y="561"/>
                    <a:pt x="0" y="916"/>
                    <a:pt x="0" y="1315"/>
                  </a:cubicBezTo>
                  <a:cubicBezTo>
                    <a:pt x="133" y="1360"/>
                    <a:pt x="267" y="1404"/>
                    <a:pt x="400" y="1448"/>
                  </a:cubicBezTo>
                  <a:cubicBezTo>
                    <a:pt x="444" y="1049"/>
                    <a:pt x="444" y="650"/>
                    <a:pt x="488" y="250"/>
                  </a:cubicBezTo>
                  <a:cubicBezTo>
                    <a:pt x="488" y="96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498200" y="2458725"/>
              <a:ext cx="163125" cy="70000"/>
            </a:xfrm>
            <a:custGeom>
              <a:avLst/>
              <a:gdLst/>
              <a:ahLst/>
              <a:cxnLst/>
              <a:rect l="l" t="t" r="r" b="b"/>
              <a:pathLst>
                <a:path w="6525" h="2800" extrusionOk="0">
                  <a:moveTo>
                    <a:pt x="6214" y="1"/>
                  </a:moveTo>
                  <a:cubicBezTo>
                    <a:pt x="3951" y="178"/>
                    <a:pt x="1910" y="977"/>
                    <a:pt x="180" y="2397"/>
                  </a:cubicBezTo>
                  <a:cubicBezTo>
                    <a:pt x="0" y="2540"/>
                    <a:pt x="111" y="2800"/>
                    <a:pt x="277" y="2800"/>
                  </a:cubicBezTo>
                  <a:cubicBezTo>
                    <a:pt x="317" y="2800"/>
                    <a:pt x="359" y="2785"/>
                    <a:pt x="401" y="2752"/>
                  </a:cubicBezTo>
                  <a:cubicBezTo>
                    <a:pt x="2087" y="1376"/>
                    <a:pt x="4084" y="577"/>
                    <a:pt x="6258" y="444"/>
                  </a:cubicBezTo>
                  <a:cubicBezTo>
                    <a:pt x="6524" y="400"/>
                    <a:pt x="6480" y="1"/>
                    <a:pt x="62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583650" y="2456400"/>
              <a:ext cx="77725" cy="131725"/>
            </a:xfrm>
            <a:custGeom>
              <a:avLst/>
              <a:gdLst/>
              <a:ahLst/>
              <a:cxnLst/>
              <a:rect l="l" t="t" r="r" b="b"/>
              <a:pathLst>
                <a:path w="3109" h="5269" extrusionOk="0">
                  <a:moveTo>
                    <a:pt x="2814" y="1"/>
                  </a:moveTo>
                  <a:cubicBezTo>
                    <a:pt x="2778" y="1"/>
                    <a:pt x="2741" y="15"/>
                    <a:pt x="2707" y="49"/>
                  </a:cubicBezTo>
                  <a:cubicBezTo>
                    <a:pt x="1110" y="1292"/>
                    <a:pt x="178" y="3022"/>
                    <a:pt x="0" y="5019"/>
                  </a:cubicBezTo>
                  <a:cubicBezTo>
                    <a:pt x="0" y="5173"/>
                    <a:pt x="135" y="5268"/>
                    <a:pt x="248" y="5268"/>
                  </a:cubicBezTo>
                  <a:cubicBezTo>
                    <a:pt x="330" y="5268"/>
                    <a:pt x="400" y="5219"/>
                    <a:pt x="400" y="5107"/>
                  </a:cubicBezTo>
                  <a:cubicBezTo>
                    <a:pt x="577" y="3199"/>
                    <a:pt x="1465" y="1558"/>
                    <a:pt x="2929" y="404"/>
                  </a:cubicBezTo>
                  <a:cubicBezTo>
                    <a:pt x="3108" y="261"/>
                    <a:pt x="2968" y="1"/>
                    <a:pt x="28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649100" y="2460450"/>
              <a:ext cx="84775" cy="115100"/>
            </a:xfrm>
            <a:custGeom>
              <a:avLst/>
              <a:gdLst/>
              <a:ahLst/>
              <a:cxnLst/>
              <a:rect l="l" t="t" r="r" b="b"/>
              <a:pathLst>
                <a:path w="3391" h="4604" extrusionOk="0">
                  <a:moveTo>
                    <a:pt x="336" y="1"/>
                  </a:moveTo>
                  <a:cubicBezTo>
                    <a:pt x="242" y="1"/>
                    <a:pt x="153" y="60"/>
                    <a:pt x="133" y="198"/>
                  </a:cubicBezTo>
                  <a:cubicBezTo>
                    <a:pt x="0" y="2106"/>
                    <a:pt x="1154" y="3925"/>
                    <a:pt x="2973" y="4590"/>
                  </a:cubicBezTo>
                  <a:cubicBezTo>
                    <a:pt x="2999" y="4599"/>
                    <a:pt x="3025" y="4603"/>
                    <a:pt x="3049" y="4603"/>
                  </a:cubicBezTo>
                  <a:cubicBezTo>
                    <a:pt x="3270" y="4603"/>
                    <a:pt x="3390" y="4271"/>
                    <a:pt x="3150" y="4191"/>
                  </a:cubicBezTo>
                  <a:cubicBezTo>
                    <a:pt x="1509" y="3614"/>
                    <a:pt x="400" y="2017"/>
                    <a:pt x="577" y="242"/>
                  </a:cubicBezTo>
                  <a:cubicBezTo>
                    <a:pt x="577" y="94"/>
                    <a:pt x="453" y="1"/>
                    <a:pt x="33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073425" y="509475"/>
              <a:ext cx="1388725" cy="1805875"/>
            </a:xfrm>
            <a:custGeom>
              <a:avLst/>
              <a:gdLst/>
              <a:ahLst/>
              <a:cxnLst/>
              <a:rect l="l" t="t" r="r" b="b"/>
              <a:pathLst>
                <a:path w="55549" h="72235" extrusionOk="0">
                  <a:moveTo>
                    <a:pt x="27909" y="0"/>
                  </a:moveTo>
                  <a:cubicBezTo>
                    <a:pt x="26529" y="0"/>
                    <a:pt x="25078" y="109"/>
                    <a:pt x="23560" y="327"/>
                  </a:cubicBezTo>
                  <a:cubicBezTo>
                    <a:pt x="7853" y="2590"/>
                    <a:pt x="1110" y="6494"/>
                    <a:pt x="533" y="26726"/>
                  </a:cubicBezTo>
                  <a:cubicBezTo>
                    <a:pt x="0" y="46913"/>
                    <a:pt x="5058" y="65459"/>
                    <a:pt x="22450" y="71049"/>
                  </a:cubicBezTo>
                  <a:cubicBezTo>
                    <a:pt x="25016" y="71880"/>
                    <a:pt x="27545" y="72235"/>
                    <a:pt x="29992" y="72235"/>
                  </a:cubicBezTo>
                  <a:cubicBezTo>
                    <a:pt x="44134" y="72235"/>
                    <a:pt x="55548" y="60402"/>
                    <a:pt x="55549" y="60401"/>
                  </a:cubicBezTo>
                  <a:lnTo>
                    <a:pt x="55549" y="60401"/>
                  </a:lnTo>
                  <a:cubicBezTo>
                    <a:pt x="54951" y="60678"/>
                    <a:pt x="54383" y="60811"/>
                    <a:pt x="53845" y="60811"/>
                  </a:cubicBezTo>
                  <a:cubicBezTo>
                    <a:pt x="47839" y="60811"/>
                    <a:pt x="45568" y="44236"/>
                    <a:pt x="46586" y="26726"/>
                  </a:cubicBezTo>
                  <a:cubicBezTo>
                    <a:pt x="47589" y="9487"/>
                    <a:pt x="40839" y="0"/>
                    <a:pt x="27909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217500" y="1235275"/>
              <a:ext cx="464275" cy="948775"/>
            </a:xfrm>
            <a:custGeom>
              <a:avLst/>
              <a:gdLst/>
              <a:ahLst/>
              <a:cxnLst/>
              <a:rect l="l" t="t" r="r" b="b"/>
              <a:pathLst>
                <a:path w="18571" h="37951" extrusionOk="0">
                  <a:moveTo>
                    <a:pt x="690" y="1"/>
                  </a:moveTo>
                  <a:lnTo>
                    <a:pt x="690" y="1"/>
                  </a:lnTo>
                  <a:cubicBezTo>
                    <a:pt x="1" y="16632"/>
                    <a:pt x="2352" y="31780"/>
                    <a:pt x="8084" y="31780"/>
                  </a:cubicBezTo>
                  <a:cubicBezTo>
                    <a:pt x="8621" y="31780"/>
                    <a:pt x="9189" y="31647"/>
                    <a:pt x="9786" y="31369"/>
                  </a:cubicBezTo>
                  <a:lnTo>
                    <a:pt x="9786" y="31369"/>
                  </a:lnTo>
                  <a:cubicBezTo>
                    <a:pt x="9786" y="31369"/>
                    <a:pt x="7345" y="33942"/>
                    <a:pt x="3264" y="36649"/>
                  </a:cubicBezTo>
                  <a:cubicBezTo>
                    <a:pt x="6567" y="37575"/>
                    <a:pt x="9772" y="37950"/>
                    <a:pt x="12640" y="37950"/>
                  </a:cubicBezTo>
                  <a:cubicBezTo>
                    <a:pt x="14855" y="37950"/>
                    <a:pt x="16869" y="37726"/>
                    <a:pt x="18571" y="37359"/>
                  </a:cubicBezTo>
                  <a:cubicBezTo>
                    <a:pt x="18571" y="37359"/>
                    <a:pt x="11782" y="30570"/>
                    <a:pt x="9919" y="20676"/>
                  </a:cubicBezTo>
                  <a:cubicBezTo>
                    <a:pt x="8677" y="14065"/>
                    <a:pt x="6369" y="4171"/>
                    <a:pt x="690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554800" y="1184500"/>
              <a:ext cx="907350" cy="967000"/>
            </a:xfrm>
            <a:custGeom>
              <a:avLst/>
              <a:gdLst/>
              <a:ahLst/>
              <a:cxnLst/>
              <a:rect l="l" t="t" r="r" b="b"/>
              <a:pathLst>
                <a:path w="36294" h="38680" extrusionOk="0">
                  <a:moveTo>
                    <a:pt x="21194" y="0"/>
                  </a:moveTo>
                  <a:cubicBezTo>
                    <a:pt x="19643" y="0"/>
                    <a:pt x="17937" y="330"/>
                    <a:pt x="16062" y="1056"/>
                  </a:cubicBezTo>
                  <a:cubicBezTo>
                    <a:pt x="16062" y="1056"/>
                    <a:pt x="1" y="8510"/>
                    <a:pt x="9851" y="23950"/>
                  </a:cubicBezTo>
                  <a:cubicBezTo>
                    <a:pt x="15263" y="32380"/>
                    <a:pt x="22717" y="36772"/>
                    <a:pt x="29772" y="38680"/>
                  </a:cubicBezTo>
                  <a:cubicBezTo>
                    <a:pt x="33853" y="35973"/>
                    <a:pt x="36294" y="33400"/>
                    <a:pt x="36294" y="33400"/>
                  </a:cubicBezTo>
                  <a:lnTo>
                    <a:pt x="36294" y="33400"/>
                  </a:lnTo>
                  <a:cubicBezTo>
                    <a:pt x="35697" y="33678"/>
                    <a:pt x="35129" y="33811"/>
                    <a:pt x="34592" y="33811"/>
                  </a:cubicBezTo>
                  <a:cubicBezTo>
                    <a:pt x="28860" y="33811"/>
                    <a:pt x="26509" y="18663"/>
                    <a:pt x="27198" y="2032"/>
                  </a:cubicBezTo>
                  <a:cubicBezTo>
                    <a:pt x="25518" y="751"/>
                    <a:pt x="23532" y="0"/>
                    <a:pt x="2119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950800" y="1785450"/>
              <a:ext cx="145325" cy="130300"/>
            </a:xfrm>
            <a:custGeom>
              <a:avLst/>
              <a:gdLst/>
              <a:ahLst/>
              <a:cxnLst/>
              <a:rect l="l" t="t" r="r" b="b"/>
              <a:pathLst>
                <a:path w="5813" h="5212" extrusionOk="0">
                  <a:moveTo>
                    <a:pt x="4836" y="0"/>
                  </a:moveTo>
                  <a:lnTo>
                    <a:pt x="4836" y="0"/>
                  </a:lnTo>
                  <a:cubicBezTo>
                    <a:pt x="4969" y="932"/>
                    <a:pt x="5014" y="1775"/>
                    <a:pt x="5014" y="2662"/>
                  </a:cubicBezTo>
                  <a:cubicBezTo>
                    <a:pt x="4969" y="3062"/>
                    <a:pt x="4969" y="3550"/>
                    <a:pt x="4881" y="3816"/>
                  </a:cubicBezTo>
                  <a:cubicBezTo>
                    <a:pt x="4748" y="4127"/>
                    <a:pt x="4570" y="4260"/>
                    <a:pt x="4260" y="4304"/>
                  </a:cubicBezTo>
                  <a:cubicBezTo>
                    <a:pt x="4198" y="4317"/>
                    <a:pt x="4135" y="4323"/>
                    <a:pt x="4072" y="4323"/>
                  </a:cubicBezTo>
                  <a:cubicBezTo>
                    <a:pt x="3497" y="4323"/>
                    <a:pt x="2854" y="3812"/>
                    <a:pt x="2174" y="3372"/>
                  </a:cubicBezTo>
                  <a:cubicBezTo>
                    <a:pt x="1464" y="2884"/>
                    <a:pt x="754" y="2352"/>
                    <a:pt x="0" y="1819"/>
                  </a:cubicBezTo>
                  <a:lnTo>
                    <a:pt x="0" y="1819"/>
                  </a:lnTo>
                  <a:cubicBezTo>
                    <a:pt x="488" y="2574"/>
                    <a:pt x="1065" y="3284"/>
                    <a:pt x="1731" y="3905"/>
                  </a:cubicBezTo>
                  <a:cubicBezTo>
                    <a:pt x="2086" y="4215"/>
                    <a:pt x="2440" y="4526"/>
                    <a:pt x="2840" y="4792"/>
                  </a:cubicBezTo>
                  <a:cubicBezTo>
                    <a:pt x="3178" y="5018"/>
                    <a:pt x="3612" y="5211"/>
                    <a:pt x="4114" y="5211"/>
                  </a:cubicBezTo>
                  <a:cubicBezTo>
                    <a:pt x="4205" y="5211"/>
                    <a:pt x="4298" y="5205"/>
                    <a:pt x="4393" y="5191"/>
                  </a:cubicBezTo>
                  <a:cubicBezTo>
                    <a:pt x="4659" y="5147"/>
                    <a:pt x="4969" y="5058"/>
                    <a:pt x="5191" y="4836"/>
                  </a:cubicBezTo>
                  <a:cubicBezTo>
                    <a:pt x="5457" y="4659"/>
                    <a:pt x="5635" y="4348"/>
                    <a:pt x="5679" y="4082"/>
                  </a:cubicBezTo>
                  <a:cubicBezTo>
                    <a:pt x="5812" y="3505"/>
                    <a:pt x="5768" y="3062"/>
                    <a:pt x="5724" y="2618"/>
                  </a:cubicBezTo>
                  <a:cubicBezTo>
                    <a:pt x="5591" y="1686"/>
                    <a:pt x="5324" y="799"/>
                    <a:pt x="4836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258050" y="1742175"/>
              <a:ext cx="16650" cy="78800"/>
            </a:xfrm>
            <a:custGeom>
              <a:avLst/>
              <a:gdLst/>
              <a:ahLst/>
              <a:cxnLst/>
              <a:rect l="l" t="t" r="r" b="b"/>
              <a:pathLst>
                <a:path w="666" h="3152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1110"/>
                    <a:pt x="399" y="2175"/>
                    <a:pt x="666" y="3151"/>
                  </a:cubicBezTo>
                  <a:cubicBezTo>
                    <a:pt x="666" y="2752"/>
                    <a:pt x="666" y="2441"/>
                    <a:pt x="621" y="2086"/>
                  </a:cubicBezTo>
                  <a:cubicBezTo>
                    <a:pt x="532" y="1376"/>
                    <a:pt x="355" y="667"/>
                    <a:pt x="0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131600" y="1729975"/>
              <a:ext cx="143100" cy="129950"/>
            </a:xfrm>
            <a:custGeom>
              <a:avLst/>
              <a:gdLst/>
              <a:ahLst/>
              <a:cxnLst/>
              <a:rect l="l" t="t" r="r" b="b"/>
              <a:pathLst>
                <a:path w="5724" h="5198" extrusionOk="0">
                  <a:moveTo>
                    <a:pt x="4792" y="1"/>
                  </a:moveTo>
                  <a:lnTo>
                    <a:pt x="4792" y="1"/>
                  </a:lnTo>
                  <a:cubicBezTo>
                    <a:pt x="4925" y="888"/>
                    <a:pt x="5014" y="1776"/>
                    <a:pt x="4969" y="2619"/>
                  </a:cubicBezTo>
                  <a:cubicBezTo>
                    <a:pt x="4925" y="3018"/>
                    <a:pt x="4925" y="3506"/>
                    <a:pt x="4836" y="3817"/>
                  </a:cubicBezTo>
                  <a:cubicBezTo>
                    <a:pt x="4748" y="4127"/>
                    <a:pt x="4526" y="4216"/>
                    <a:pt x="4215" y="4305"/>
                  </a:cubicBezTo>
                  <a:cubicBezTo>
                    <a:pt x="4172" y="4311"/>
                    <a:pt x="4128" y="4314"/>
                    <a:pt x="4085" y="4314"/>
                  </a:cubicBezTo>
                  <a:cubicBezTo>
                    <a:pt x="3495" y="4314"/>
                    <a:pt x="2835" y="3783"/>
                    <a:pt x="2174" y="3329"/>
                  </a:cubicBezTo>
                  <a:cubicBezTo>
                    <a:pt x="1420" y="2840"/>
                    <a:pt x="710" y="2308"/>
                    <a:pt x="0" y="1776"/>
                  </a:cubicBezTo>
                  <a:lnTo>
                    <a:pt x="0" y="1776"/>
                  </a:lnTo>
                  <a:cubicBezTo>
                    <a:pt x="444" y="2574"/>
                    <a:pt x="1065" y="3240"/>
                    <a:pt x="1730" y="3861"/>
                  </a:cubicBezTo>
                  <a:cubicBezTo>
                    <a:pt x="2041" y="4216"/>
                    <a:pt x="2396" y="4482"/>
                    <a:pt x="2795" y="4748"/>
                  </a:cubicBezTo>
                  <a:cubicBezTo>
                    <a:pt x="3160" y="4992"/>
                    <a:pt x="3673" y="5198"/>
                    <a:pt x="4199" y="5198"/>
                  </a:cubicBezTo>
                  <a:cubicBezTo>
                    <a:pt x="4248" y="5198"/>
                    <a:pt x="4298" y="5196"/>
                    <a:pt x="4348" y="5192"/>
                  </a:cubicBezTo>
                  <a:cubicBezTo>
                    <a:pt x="4614" y="5148"/>
                    <a:pt x="4925" y="5015"/>
                    <a:pt x="5191" y="4837"/>
                  </a:cubicBezTo>
                  <a:cubicBezTo>
                    <a:pt x="5413" y="4615"/>
                    <a:pt x="5590" y="4305"/>
                    <a:pt x="5635" y="4038"/>
                  </a:cubicBezTo>
                  <a:cubicBezTo>
                    <a:pt x="5679" y="3905"/>
                    <a:pt x="5679" y="3772"/>
                    <a:pt x="5724" y="3639"/>
                  </a:cubicBezTo>
                  <a:cubicBezTo>
                    <a:pt x="5457" y="2663"/>
                    <a:pt x="5280" y="1598"/>
                    <a:pt x="5058" y="489"/>
                  </a:cubicBezTo>
                  <a:cubicBezTo>
                    <a:pt x="4969" y="312"/>
                    <a:pt x="4881" y="134"/>
                    <a:pt x="4792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317925" y="1899700"/>
              <a:ext cx="143125" cy="129925"/>
            </a:xfrm>
            <a:custGeom>
              <a:avLst/>
              <a:gdLst/>
              <a:ahLst/>
              <a:cxnLst/>
              <a:rect l="l" t="t" r="r" b="b"/>
              <a:pathLst>
                <a:path w="5725" h="5197" extrusionOk="0">
                  <a:moveTo>
                    <a:pt x="4748" y="0"/>
                  </a:moveTo>
                  <a:lnTo>
                    <a:pt x="4748" y="0"/>
                  </a:lnTo>
                  <a:cubicBezTo>
                    <a:pt x="4881" y="888"/>
                    <a:pt x="4970" y="1775"/>
                    <a:pt x="4926" y="2618"/>
                  </a:cubicBezTo>
                  <a:cubicBezTo>
                    <a:pt x="4926" y="3017"/>
                    <a:pt x="4926" y="3505"/>
                    <a:pt x="4793" y="3816"/>
                  </a:cubicBezTo>
                  <a:cubicBezTo>
                    <a:pt x="4704" y="4126"/>
                    <a:pt x="4526" y="4260"/>
                    <a:pt x="4172" y="4304"/>
                  </a:cubicBezTo>
                  <a:cubicBezTo>
                    <a:pt x="4131" y="4310"/>
                    <a:pt x="4091" y="4313"/>
                    <a:pt x="4049" y="4313"/>
                  </a:cubicBezTo>
                  <a:cubicBezTo>
                    <a:pt x="3490" y="4313"/>
                    <a:pt x="2791" y="3782"/>
                    <a:pt x="2131" y="3328"/>
                  </a:cubicBezTo>
                  <a:cubicBezTo>
                    <a:pt x="1421" y="2840"/>
                    <a:pt x="711" y="2352"/>
                    <a:pt x="1" y="1819"/>
                  </a:cubicBezTo>
                  <a:lnTo>
                    <a:pt x="1" y="1819"/>
                  </a:lnTo>
                  <a:lnTo>
                    <a:pt x="45" y="1952"/>
                  </a:lnTo>
                  <a:cubicBezTo>
                    <a:pt x="489" y="2662"/>
                    <a:pt x="1066" y="3328"/>
                    <a:pt x="1687" y="3905"/>
                  </a:cubicBezTo>
                  <a:cubicBezTo>
                    <a:pt x="1997" y="4215"/>
                    <a:pt x="2352" y="4481"/>
                    <a:pt x="2752" y="4748"/>
                  </a:cubicBezTo>
                  <a:cubicBezTo>
                    <a:pt x="3117" y="4991"/>
                    <a:pt x="3629" y="5197"/>
                    <a:pt x="4155" y="5197"/>
                  </a:cubicBezTo>
                  <a:cubicBezTo>
                    <a:pt x="4205" y="5197"/>
                    <a:pt x="4255" y="5195"/>
                    <a:pt x="4305" y="5191"/>
                  </a:cubicBezTo>
                  <a:cubicBezTo>
                    <a:pt x="4571" y="5147"/>
                    <a:pt x="4881" y="5014"/>
                    <a:pt x="5148" y="4836"/>
                  </a:cubicBezTo>
                  <a:cubicBezTo>
                    <a:pt x="5369" y="4615"/>
                    <a:pt x="5547" y="4304"/>
                    <a:pt x="5591" y="4038"/>
                  </a:cubicBezTo>
                  <a:cubicBezTo>
                    <a:pt x="5724" y="3505"/>
                    <a:pt x="5680" y="3062"/>
                    <a:pt x="5636" y="2574"/>
                  </a:cubicBezTo>
                  <a:cubicBezTo>
                    <a:pt x="5547" y="1686"/>
                    <a:pt x="5236" y="755"/>
                    <a:pt x="4748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316825" y="1944050"/>
              <a:ext cx="2250" cy="4475"/>
            </a:xfrm>
            <a:custGeom>
              <a:avLst/>
              <a:gdLst/>
              <a:ahLst/>
              <a:cxnLst/>
              <a:rect l="l" t="t" r="r" b="b"/>
              <a:pathLst>
                <a:path w="90" h="179" extrusionOk="0">
                  <a:moveTo>
                    <a:pt x="1" y="1"/>
                  </a:moveTo>
                  <a:lnTo>
                    <a:pt x="89" y="178"/>
                  </a:lnTo>
                  <a:lnTo>
                    <a:pt x="89" y="178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285775" y="1652350"/>
              <a:ext cx="144225" cy="130225"/>
            </a:xfrm>
            <a:custGeom>
              <a:avLst/>
              <a:gdLst/>
              <a:ahLst/>
              <a:cxnLst/>
              <a:rect l="l" t="t" r="r" b="b"/>
              <a:pathLst>
                <a:path w="5769" h="5209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69" y="3062"/>
                    <a:pt x="4969" y="3505"/>
                    <a:pt x="4836" y="3816"/>
                  </a:cubicBezTo>
                  <a:cubicBezTo>
                    <a:pt x="4748" y="4126"/>
                    <a:pt x="4570" y="4260"/>
                    <a:pt x="4215" y="4304"/>
                  </a:cubicBezTo>
                  <a:cubicBezTo>
                    <a:pt x="4175" y="4310"/>
                    <a:pt x="4134" y="4313"/>
                    <a:pt x="4093" y="4313"/>
                  </a:cubicBezTo>
                  <a:cubicBezTo>
                    <a:pt x="3534" y="4313"/>
                    <a:pt x="2835" y="3782"/>
                    <a:pt x="2174" y="3328"/>
                  </a:cubicBezTo>
                  <a:cubicBezTo>
                    <a:pt x="1464" y="2840"/>
                    <a:pt x="755" y="2307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3"/>
                    <a:pt x="1731" y="3905"/>
                  </a:cubicBezTo>
                  <a:cubicBezTo>
                    <a:pt x="2041" y="4215"/>
                    <a:pt x="2396" y="4481"/>
                    <a:pt x="2795" y="4792"/>
                  </a:cubicBezTo>
                  <a:cubicBezTo>
                    <a:pt x="3141" y="4984"/>
                    <a:pt x="3619" y="5209"/>
                    <a:pt x="4115" y="5209"/>
                  </a:cubicBezTo>
                  <a:cubicBezTo>
                    <a:pt x="4192" y="5209"/>
                    <a:pt x="4270" y="5203"/>
                    <a:pt x="4348" y="5191"/>
                  </a:cubicBezTo>
                  <a:cubicBezTo>
                    <a:pt x="4659" y="5147"/>
                    <a:pt x="4925" y="5058"/>
                    <a:pt x="5191" y="4836"/>
                  </a:cubicBezTo>
                  <a:cubicBezTo>
                    <a:pt x="5413" y="4614"/>
                    <a:pt x="5591" y="4348"/>
                    <a:pt x="5679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1" y="1686"/>
                    <a:pt x="5280" y="754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946350" y="1574700"/>
              <a:ext cx="144225" cy="130300"/>
            </a:xfrm>
            <a:custGeom>
              <a:avLst/>
              <a:gdLst/>
              <a:ahLst/>
              <a:cxnLst/>
              <a:rect l="l" t="t" r="r" b="b"/>
              <a:pathLst>
                <a:path w="5769" h="5212" extrusionOk="0">
                  <a:moveTo>
                    <a:pt x="4792" y="0"/>
                  </a:moveTo>
                  <a:cubicBezTo>
                    <a:pt x="4926" y="932"/>
                    <a:pt x="5014" y="1775"/>
                    <a:pt x="4970" y="2663"/>
                  </a:cubicBezTo>
                  <a:cubicBezTo>
                    <a:pt x="4926" y="3062"/>
                    <a:pt x="4926" y="3550"/>
                    <a:pt x="4837" y="3816"/>
                  </a:cubicBezTo>
                  <a:cubicBezTo>
                    <a:pt x="4748" y="4127"/>
                    <a:pt x="4526" y="4260"/>
                    <a:pt x="4216" y="4304"/>
                  </a:cubicBezTo>
                  <a:cubicBezTo>
                    <a:pt x="4154" y="4317"/>
                    <a:pt x="4091" y="4324"/>
                    <a:pt x="4028" y="4324"/>
                  </a:cubicBezTo>
                  <a:cubicBezTo>
                    <a:pt x="3453" y="4324"/>
                    <a:pt x="2810" y="3812"/>
                    <a:pt x="2130" y="3372"/>
                  </a:cubicBezTo>
                  <a:cubicBezTo>
                    <a:pt x="1421" y="2884"/>
                    <a:pt x="711" y="2352"/>
                    <a:pt x="1" y="1820"/>
                  </a:cubicBezTo>
                  <a:lnTo>
                    <a:pt x="1" y="1820"/>
                  </a:lnTo>
                  <a:cubicBezTo>
                    <a:pt x="444" y="2574"/>
                    <a:pt x="1066" y="3284"/>
                    <a:pt x="1731" y="3905"/>
                  </a:cubicBezTo>
                  <a:cubicBezTo>
                    <a:pt x="2042" y="4215"/>
                    <a:pt x="2397" y="4526"/>
                    <a:pt x="2796" y="4792"/>
                  </a:cubicBezTo>
                  <a:cubicBezTo>
                    <a:pt x="3134" y="5018"/>
                    <a:pt x="3568" y="5211"/>
                    <a:pt x="4070" y="5211"/>
                  </a:cubicBezTo>
                  <a:cubicBezTo>
                    <a:pt x="4161" y="5211"/>
                    <a:pt x="4254" y="5205"/>
                    <a:pt x="4349" y="5191"/>
                  </a:cubicBezTo>
                  <a:cubicBezTo>
                    <a:pt x="4615" y="5147"/>
                    <a:pt x="4926" y="5058"/>
                    <a:pt x="5147" y="4837"/>
                  </a:cubicBezTo>
                  <a:cubicBezTo>
                    <a:pt x="5414" y="4659"/>
                    <a:pt x="5591" y="4348"/>
                    <a:pt x="5635" y="4082"/>
                  </a:cubicBezTo>
                  <a:cubicBezTo>
                    <a:pt x="5769" y="3505"/>
                    <a:pt x="5724" y="3062"/>
                    <a:pt x="5680" y="2618"/>
                  </a:cubicBezTo>
                  <a:cubicBezTo>
                    <a:pt x="5547" y="1686"/>
                    <a:pt x="5281" y="799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234750" y="1389450"/>
              <a:ext cx="25525" cy="127600"/>
            </a:xfrm>
            <a:custGeom>
              <a:avLst/>
              <a:gdLst/>
              <a:ahLst/>
              <a:cxnLst/>
              <a:rect l="l" t="t" r="r" b="b"/>
              <a:pathLst>
                <a:path w="1021" h="5104" extrusionOk="0">
                  <a:moveTo>
                    <a:pt x="45" y="1"/>
                  </a:moveTo>
                  <a:cubicBezTo>
                    <a:pt x="178" y="933"/>
                    <a:pt x="267" y="1776"/>
                    <a:pt x="222" y="2619"/>
                  </a:cubicBezTo>
                  <a:cubicBezTo>
                    <a:pt x="222" y="3062"/>
                    <a:pt x="178" y="3506"/>
                    <a:pt x="89" y="3817"/>
                  </a:cubicBezTo>
                  <a:cubicBezTo>
                    <a:pt x="45" y="3905"/>
                    <a:pt x="45" y="3994"/>
                    <a:pt x="0" y="4038"/>
                  </a:cubicBezTo>
                  <a:cubicBezTo>
                    <a:pt x="0" y="4393"/>
                    <a:pt x="0" y="4748"/>
                    <a:pt x="45" y="5103"/>
                  </a:cubicBezTo>
                  <a:cubicBezTo>
                    <a:pt x="178" y="5015"/>
                    <a:pt x="311" y="4970"/>
                    <a:pt x="444" y="4837"/>
                  </a:cubicBezTo>
                  <a:cubicBezTo>
                    <a:pt x="666" y="4660"/>
                    <a:pt x="843" y="4349"/>
                    <a:pt x="888" y="4083"/>
                  </a:cubicBezTo>
                  <a:cubicBezTo>
                    <a:pt x="1021" y="3506"/>
                    <a:pt x="976" y="3062"/>
                    <a:pt x="932" y="2619"/>
                  </a:cubicBezTo>
                  <a:cubicBezTo>
                    <a:pt x="843" y="1687"/>
                    <a:pt x="533" y="800"/>
                    <a:pt x="45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116075" y="1434950"/>
              <a:ext cx="119800" cy="84800"/>
            </a:xfrm>
            <a:custGeom>
              <a:avLst/>
              <a:gdLst/>
              <a:ahLst/>
              <a:cxnLst/>
              <a:rect l="l" t="t" r="r" b="b"/>
              <a:pathLst>
                <a:path w="4792" h="3392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754"/>
                    <a:pt x="1065" y="1464"/>
                    <a:pt x="1730" y="2085"/>
                  </a:cubicBezTo>
                  <a:cubicBezTo>
                    <a:pt x="2041" y="2396"/>
                    <a:pt x="2396" y="2662"/>
                    <a:pt x="2795" y="2973"/>
                  </a:cubicBezTo>
                  <a:cubicBezTo>
                    <a:pt x="3133" y="3198"/>
                    <a:pt x="3599" y="3392"/>
                    <a:pt x="4084" y="3392"/>
                  </a:cubicBezTo>
                  <a:cubicBezTo>
                    <a:pt x="4172" y="3392"/>
                    <a:pt x="4260" y="3386"/>
                    <a:pt x="4348" y="3372"/>
                  </a:cubicBezTo>
                  <a:cubicBezTo>
                    <a:pt x="4481" y="3372"/>
                    <a:pt x="4614" y="3328"/>
                    <a:pt x="4792" y="3283"/>
                  </a:cubicBezTo>
                  <a:cubicBezTo>
                    <a:pt x="4747" y="2928"/>
                    <a:pt x="4747" y="2573"/>
                    <a:pt x="4747" y="2218"/>
                  </a:cubicBezTo>
                  <a:cubicBezTo>
                    <a:pt x="4614" y="2396"/>
                    <a:pt x="4481" y="2440"/>
                    <a:pt x="4215" y="2485"/>
                  </a:cubicBezTo>
                  <a:cubicBezTo>
                    <a:pt x="4161" y="2497"/>
                    <a:pt x="4105" y="2503"/>
                    <a:pt x="4048" y="2503"/>
                  </a:cubicBezTo>
                  <a:cubicBezTo>
                    <a:pt x="3497" y="2503"/>
                    <a:pt x="2817" y="1955"/>
                    <a:pt x="2174" y="1553"/>
                  </a:cubicBezTo>
                  <a:cubicBezTo>
                    <a:pt x="1420" y="1065"/>
                    <a:pt x="710" y="532"/>
                    <a:pt x="0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131600" y="1915225"/>
              <a:ext cx="144200" cy="129950"/>
            </a:xfrm>
            <a:custGeom>
              <a:avLst/>
              <a:gdLst/>
              <a:ahLst/>
              <a:cxnLst/>
              <a:rect l="l" t="t" r="r" b="b"/>
              <a:pathLst>
                <a:path w="5768" h="5198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25" y="3017"/>
                    <a:pt x="4925" y="3505"/>
                    <a:pt x="4836" y="3816"/>
                  </a:cubicBezTo>
                  <a:cubicBezTo>
                    <a:pt x="4748" y="4127"/>
                    <a:pt x="4526" y="4260"/>
                    <a:pt x="4215" y="4304"/>
                  </a:cubicBezTo>
                  <a:cubicBezTo>
                    <a:pt x="4172" y="4310"/>
                    <a:pt x="4128" y="4313"/>
                    <a:pt x="4085" y="4313"/>
                  </a:cubicBezTo>
                  <a:cubicBezTo>
                    <a:pt x="3495" y="4313"/>
                    <a:pt x="2835" y="3782"/>
                    <a:pt x="2174" y="3328"/>
                  </a:cubicBezTo>
                  <a:cubicBezTo>
                    <a:pt x="1420" y="2840"/>
                    <a:pt x="710" y="2308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4"/>
                    <a:pt x="1730" y="3905"/>
                  </a:cubicBezTo>
                  <a:cubicBezTo>
                    <a:pt x="2041" y="4215"/>
                    <a:pt x="2396" y="4482"/>
                    <a:pt x="2795" y="4748"/>
                  </a:cubicBezTo>
                  <a:cubicBezTo>
                    <a:pt x="3160" y="4991"/>
                    <a:pt x="3673" y="5197"/>
                    <a:pt x="4199" y="5197"/>
                  </a:cubicBezTo>
                  <a:cubicBezTo>
                    <a:pt x="4248" y="5197"/>
                    <a:pt x="4298" y="5195"/>
                    <a:pt x="4348" y="5191"/>
                  </a:cubicBezTo>
                  <a:cubicBezTo>
                    <a:pt x="4614" y="5147"/>
                    <a:pt x="4925" y="5014"/>
                    <a:pt x="5191" y="4837"/>
                  </a:cubicBezTo>
                  <a:cubicBezTo>
                    <a:pt x="5413" y="4615"/>
                    <a:pt x="5590" y="4304"/>
                    <a:pt x="5635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0" y="1642"/>
                    <a:pt x="5280" y="755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267525" y="1809850"/>
              <a:ext cx="86550" cy="78775"/>
            </a:xfrm>
            <a:custGeom>
              <a:avLst/>
              <a:gdLst/>
              <a:ahLst/>
              <a:cxnLst/>
              <a:rect l="l" t="t" r="r" b="b"/>
              <a:pathLst>
                <a:path w="3462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73" y="1642"/>
                  </a:cubicBezTo>
                  <a:cubicBezTo>
                    <a:pt x="2929" y="1864"/>
                    <a:pt x="2885" y="2174"/>
                    <a:pt x="2796" y="2352"/>
                  </a:cubicBezTo>
                  <a:cubicBezTo>
                    <a:pt x="2707" y="2529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420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54"/>
                    <a:pt x="533" y="1642"/>
                    <a:pt x="844" y="2086"/>
                  </a:cubicBezTo>
                  <a:cubicBezTo>
                    <a:pt x="1021" y="2308"/>
                    <a:pt x="1199" y="2529"/>
                    <a:pt x="1420" y="2707"/>
                  </a:cubicBezTo>
                  <a:cubicBezTo>
                    <a:pt x="1642" y="2929"/>
                    <a:pt x="1953" y="3106"/>
                    <a:pt x="2352" y="3151"/>
                  </a:cubicBezTo>
                  <a:cubicBezTo>
                    <a:pt x="2530" y="3151"/>
                    <a:pt x="2707" y="3106"/>
                    <a:pt x="2885" y="3017"/>
                  </a:cubicBezTo>
                  <a:cubicBezTo>
                    <a:pt x="3062" y="2884"/>
                    <a:pt x="3195" y="2751"/>
                    <a:pt x="3240" y="2574"/>
                  </a:cubicBezTo>
                  <a:cubicBezTo>
                    <a:pt x="3373" y="2219"/>
                    <a:pt x="3417" y="1953"/>
                    <a:pt x="3417" y="1686"/>
                  </a:cubicBezTo>
                  <a:cubicBezTo>
                    <a:pt x="3461" y="1110"/>
                    <a:pt x="3373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000" y="1793200"/>
              <a:ext cx="85425" cy="78800"/>
            </a:xfrm>
            <a:custGeom>
              <a:avLst/>
              <a:gdLst/>
              <a:ahLst/>
              <a:cxnLst/>
              <a:rect l="l" t="t" r="r" b="b"/>
              <a:pathLst>
                <a:path w="3417" h="3152" extrusionOk="0">
                  <a:moveTo>
                    <a:pt x="3106" y="1"/>
                  </a:moveTo>
                  <a:cubicBezTo>
                    <a:pt x="3106" y="578"/>
                    <a:pt x="3062" y="1110"/>
                    <a:pt x="2929" y="1643"/>
                  </a:cubicBezTo>
                  <a:cubicBezTo>
                    <a:pt x="2884" y="1864"/>
                    <a:pt x="2840" y="2175"/>
                    <a:pt x="2751" y="2352"/>
                  </a:cubicBezTo>
                  <a:cubicBezTo>
                    <a:pt x="2662" y="2530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5"/>
                    <a:pt x="1154" y="1776"/>
                  </a:cubicBezTo>
                  <a:cubicBezTo>
                    <a:pt x="755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3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2" y="3107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7"/>
                    <a:pt x="2840" y="3018"/>
                  </a:cubicBezTo>
                  <a:cubicBezTo>
                    <a:pt x="3017" y="2885"/>
                    <a:pt x="3150" y="2752"/>
                    <a:pt x="3239" y="2574"/>
                  </a:cubicBezTo>
                  <a:cubicBezTo>
                    <a:pt x="3328" y="2264"/>
                    <a:pt x="3372" y="1953"/>
                    <a:pt x="3372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80500" y="1915225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29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6"/>
                    <a:pt x="2840" y="3017"/>
                  </a:cubicBezTo>
                  <a:cubicBezTo>
                    <a:pt x="3017" y="2929"/>
                    <a:pt x="3150" y="2751"/>
                    <a:pt x="3239" y="2574"/>
                  </a:cubicBezTo>
                  <a:cubicBezTo>
                    <a:pt x="3328" y="2263"/>
                    <a:pt x="3372" y="1997"/>
                    <a:pt x="3372" y="1686"/>
                  </a:cubicBezTo>
                  <a:cubicBezTo>
                    <a:pt x="3417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80500" y="20971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29" y="1598"/>
                  </a:cubicBezTo>
                  <a:cubicBezTo>
                    <a:pt x="2884" y="1864"/>
                    <a:pt x="2840" y="2130"/>
                    <a:pt x="2751" y="2308"/>
                  </a:cubicBezTo>
                  <a:cubicBezTo>
                    <a:pt x="2662" y="2485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30"/>
                    <a:pt x="1154" y="1775"/>
                  </a:cubicBezTo>
                  <a:cubicBezTo>
                    <a:pt x="755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10"/>
                    <a:pt x="488" y="1598"/>
                    <a:pt x="843" y="2042"/>
                  </a:cubicBezTo>
                  <a:cubicBezTo>
                    <a:pt x="1021" y="2264"/>
                    <a:pt x="1198" y="2485"/>
                    <a:pt x="1420" y="2707"/>
                  </a:cubicBezTo>
                  <a:cubicBezTo>
                    <a:pt x="1642" y="2885"/>
                    <a:pt x="1952" y="3107"/>
                    <a:pt x="2307" y="3107"/>
                  </a:cubicBezTo>
                  <a:lnTo>
                    <a:pt x="2352" y="3107"/>
                  </a:lnTo>
                  <a:cubicBezTo>
                    <a:pt x="2485" y="3107"/>
                    <a:pt x="2707" y="3062"/>
                    <a:pt x="2840" y="2973"/>
                  </a:cubicBezTo>
                  <a:cubicBezTo>
                    <a:pt x="3017" y="2885"/>
                    <a:pt x="3150" y="2707"/>
                    <a:pt x="3239" y="2530"/>
                  </a:cubicBezTo>
                  <a:cubicBezTo>
                    <a:pt x="3328" y="2219"/>
                    <a:pt x="3372" y="1953"/>
                    <a:pt x="3372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542600" y="1682300"/>
              <a:ext cx="85450" cy="77650"/>
            </a:xfrm>
            <a:custGeom>
              <a:avLst/>
              <a:gdLst/>
              <a:ahLst/>
              <a:cxnLst/>
              <a:rect l="l" t="t" r="r" b="b"/>
              <a:pathLst>
                <a:path w="3418" h="3106" extrusionOk="0">
                  <a:moveTo>
                    <a:pt x="3107" y="0"/>
                  </a:moveTo>
                  <a:cubicBezTo>
                    <a:pt x="3107" y="577"/>
                    <a:pt x="3062" y="1109"/>
                    <a:pt x="2929" y="1642"/>
                  </a:cubicBezTo>
                  <a:cubicBezTo>
                    <a:pt x="2885" y="1864"/>
                    <a:pt x="2840" y="2174"/>
                    <a:pt x="2752" y="2352"/>
                  </a:cubicBezTo>
                  <a:cubicBezTo>
                    <a:pt x="2663" y="2529"/>
                    <a:pt x="2530" y="2573"/>
                    <a:pt x="2352" y="2573"/>
                  </a:cubicBezTo>
                  <a:lnTo>
                    <a:pt x="2308" y="2573"/>
                  </a:lnTo>
                  <a:cubicBezTo>
                    <a:pt x="1953" y="2573"/>
                    <a:pt x="1554" y="2130"/>
                    <a:pt x="1154" y="1775"/>
                  </a:cubicBezTo>
                  <a:cubicBezTo>
                    <a:pt x="755" y="1420"/>
                    <a:pt x="400" y="1021"/>
                    <a:pt x="1" y="621"/>
                  </a:cubicBezTo>
                  <a:lnTo>
                    <a:pt x="1" y="621"/>
                  </a:lnTo>
                  <a:cubicBezTo>
                    <a:pt x="178" y="1154"/>
                    <a:pt x="489" y="1642"/>
                    <a:pt x="844" y="2085"/>
                  </a:cubicBezTo>
                  <a:cubicBezTo>
                    <a:pt x="1021" y="2307"/>
                    <a:pt x="1199" y="2529"/>
                    <a:pt x="1421" y="2707"/>
                  </a:cubicBezTo>
                  <a:cubicBezTo>
                    <a:pt x="1642" y="2928"/>
                    <a:pt x="1953" y="3106"/>
                    <a:pt x="2308" y="3106"/>
                  </a:cubicBezTo>
                  <a:lnTo>
                    <a:pt x="2352" y="3106"/>
                  </a:lnTo>
                  <a:cubicBezTo>
                    <a:pt x="2485" y="3106"/>
                    <a:pt x="2707" y="3106"/>
                    <a:pt x="2840" y="2973"/>
                  </a:cubicBezTo>
                  <a:cubicBezTo>
                    <a:pt x="3018" y="2884"/>
                    <a:pt x="3151" y="2707"/>
                    <a:pt x="3240" y="2573"/>
                  </a:cubicBezTo>
                  <a:cubicBezTo>
                    <a:pt x="3328" y="2219"/>
                    <a:pt x="3373" y="1952"/>
                    <a:pt x="3373" y="1686"/>
                  </a:cubicBezTo>
                  <a:cubicBezTo>
                    <a:pt x="3417" y="1109"/>
                    <a:pt x="3328" y="533"/>
                    <a:pt x="3107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285275" y="168117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3" y="2485"/>
                    <a:pt x="2574" y="2530"/>
                    <a:pt x="2352" y="2530"/>
                  </a:cubicBezTo>
                  <a:cubicBezTo>
                    <a:pt x="1953" y="2530"/>
                    <a:pt x="1553" y="2130"/>
                    <a:pt x="1199" y="1775"/>
                  </a:cubicBezTo>
                  <a:cubicBezTo>
                    <a:pt x="799" y="1376"/>
                    <a:pt x="400" y="977"/>
                    <a:pt x="1" y="578"/>
                  </a:cubicBezTo>
                  <a:lnTo>
                    <a:pt x="1" y="578"/>
                  </a:lnTo>
                  <a:cubicBezTo>
                    <a:pt x="222" y="1110"/>
                    <a:pt x="533" y="1598"/>
                    <a:pt x="844" y="2042"/>
                  </a:cubicBezTo>
                  <a:cubicBezTo>
                    <a:pt x="1021" y="2264"/>
                    <a:pt x="1199" y="2485"/>
                    <a:pt x="1420" y="2707"/>
                  </a:cubicBezTo>
                  <a:cubicBezTo>
                    <a:pt x="1642" y="2885"/>
                    <a:pt x="1953" y="3107"/>
                    <a:pt x="2352" y="3107"/>
                  </a:cubicBezTo>
                  <a:cubicBezTo>
                    <a:pt x="2530" y="3107"/>
                    <a:pt x="2707" y="3062"/>
                    <a:pt x="2884" y="2973"/>
                  </a:cubicBezTo>
                  <a:cubicBezTo>
                    <a:pt x="3062" y="2885"/>
                    <a:pt x="3195" y="2707"/>
                    <a:pt x="3239" y="2530"/>
                  </a:cubicBezTo>
                  <a:cubicBezTo>
                    <a:pt x="3373" y="2219"/>
                    <a:pt x="3373" y="1953"/>
                    <a:pt x="3417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407300" y="1583575"/>
              <a:ext cx="86525" cy="78775"/>
            </a:xfrm>
            <a:custGeom>
              <a:avLst/>
              <a:gdLst/>
              <a:ahLst/>
              <a:cxnLst/>
              <a:rect l="l" t="t" r="r" b="b"/>
              <a:pathLst>
                <a:path w="3461" h="3151" extrusionOk="0">
                  <a:moveTo>
                    <a:pt x="3106" y="0"/>
                  </a:moveTo>
                  <a:cubicBezTo>
                    <a:pt x="3106" y="577"/>
                    <a:pt x="3106" y="1110"/>
                    <a:pt x="2973" y="1642"/>
                  </a:cubicBezTo>
                  <a:cubicBezTo>
                    <a:pt x="2928" y="1908"/>
                    <a:pt x="2884" y="2174"/>
                    <a:pt x="2795" y="2352"/>
                  </a:cubicBezTo>
                  <a:cubicBezTo>
                    <a:pt x="2706" y="2529"/>
                    <a:pt x="2573" y="2574"/>
                    <a:pt x="2396" y="2574"/>
                  </a:cubicBezTo>
                  <a:lnTo>
                    <a:pt x="2352" y="2574"/>
                  </a:lnTo>
                  <a:cubicBezTo>
                    <a:pt x="1952" y="2574"/>
                    <a:pt x="1597" y="2174"/>
                    <a:pt x="1198" y="1819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532" y="1642"/>
                    <a:pt x="887" y="2086"/>
                  </a:cubicBezTo>
                  <a:cubicBezTo>
                    <a:pt x="1020" y="2308"/>
                    <a:pt x="1198" y="2529"/>
                    <a:pt x="1420" y="2751"/>
                  </a:cubicBezTo>
                  <a:cubicBezTo>
                    <a:pt x="1642" y="2929"/>
                    <a:pt x="1952" y="3150"/>
                    <a:pt x="2352" y="3150"/>
                  </a:cubicBezTo>
                  <a:cubicBezTo>
                    <a:pt x="2529" y="3150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416" y="1997"/>
                    <a:pt x="3416" y="1686"/>
                  </a:cubicBezTo>
                  <a:cubicBezTo>
                    <a:pt x="3461" y="1110"/>
                    <a:pt x="3372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543725" y="1459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09"/>
                    <a:pt x="2973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3"/>
                    <a:pt x="2352" y="2573"/>
                  </a:cubicBezTo>
                  <a:lnTo>
                    <a:pt x="2307" y="2573"/>
                  </a:lnTo>
                  <a:cubicBezTo>
                    <a:pt x="1952" y="2573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1"/>
                  </a:cubicBezTo>
                  <a:lnTo>
                    <a:pt x="0" y="621"/>
                  </a:lnTo>
                  <a:cubicBezTo>
                    <a:pt x="178" y="1154"/>
                    <a:pt x="488" y="1642"/>
                    <a:pt x="843" y="2085"/>
                  </a:cubicBezTo>
                  <a:cubicBezTo>
                    <a:pt x="1021" y="2307"/>
                    <a:pt x="1198" y="2529"/>
                    <a:pt x="1420" y="2751"/>
                  </a:cubicBezTo>
                  <a:cubicBezTo>
                    <a:pt x="1642" y="2928"/>
                    <a:pt x="1952" y="3106"/>
                    <a:pt x="2307" y="3150"/>
                  </a:cubicBezTo>
                  <a:lnTo>
                    <a:pt x="2352" y="3150"/>
                  </a:lnTo>
                  <a:cubicBezTo>
                    <a:pt x="2529" y="3150"/>
                    <a:pt x="2707" y="3106"/>
                    <a:pt x="2840" y="3017"/>
                  </a:cubicBezTo>
                  <a:cubicBezTo>
                    <a:pt x="3017" y="2884"/>
                    <a:pt x="3150" y="2751"/>
                    <a:pt x="3239" y="2573"/>
                  </a:cubicBezTo>
                  <a:cubicBezTo>
                    <a:pt x="3372" y="2263"/>
                    <a:pt x="3372" y="1997"/>
                    <a:pt x="3372" y="1686"/>
                  </a:cubicBezTo>
                  <a:cubicBezTo>
                    <a:pt x="3417" y="1109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622475" y="17987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1"/>
                  </a:moveTo>
                  <a:cubicBezTo>
                    <a:pt x="3106" y="578"/>
                    <a:pt x="3062" y="1110"/>
                    <a:pt x="2973" y="1642"/>
                  </a:cubicBezTo>
                  <a:cubicBezTo>
                    <a:pt x="2929" y="1864"/>
                    <a:pt x="2884" y="2175"/>
                    <a:pt x="2751" y="2352"/>
                  </a:cubicBezTo>
                  <a:cubicBezTo>
                    <a:pt x="2662" y="2530"/>
                    <a:pt x="2574" y="2574"/>
                    <a:pt x="2352" y="2574"/>
                  </a:cubicBezTo>
                  <a:cubicBezTo>
                    <a:pt x="1953" y="2574"/>
                    <a:pt x="1553" y="2175"/>
                    <a:pt x="1198" y="1775"/>
                  </a:cubicBezTo>
                  <a:cubicBezTo>
                    <a:pt x="799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3" y="3107"/>
                    <a:pt x="2352" y="3151"/>
                  </a:cubicBezTo>
                  <a:cubicBezTo>
                    <a:pt x="2529" y="3151"/>
                    <a:pt x="2707" y="3107"/>
                    <a:pt x="2884" y="3018"/>
                  </a:cubicBezTo>
                  <a:cubicBezTo>
                    <a:pt x="3062" y="2885"/>
                    <a:pt x="3195" y="2752"/>
                    <a:pt x="3239" y="2574"/>
                  </a:cubicBezTo>
                  <a:cubicBezTo>
                    <a:pt x="3372" y="2264"/>
                    <a:pt x="3372" y="1953"/>
                    <a:pt x="3417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622475" y="20483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5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2" y="2485"/>
                    <a:pt x="2574" y="2574"/>
                    <a:pt x="2352" y="2574"/>
                  </a:cubicBezTo>
                  <a:cubicBezTo>
                    <a:pt x="1953" y="2574"/>
                    <a:pt x="1553" y="2130"/>
                    <a:pt x="1198" y="1775"/>
                  </a:cubicBezTo>
                  <a:cubicBezTo>
                    <a:pt x="799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10"/>
                    <a:pt x="488" y="1598"/>
                    <a:pt x="843" y="2041"/>
                  </a:cubicBezTo>
                  <a:cubicBezTo>
                    <a:pt x="1021" y="2263"/>
                    <a:pt x="1198" y="2485"/>
                    <a:pt x="1420" y="2707"/>
                  </a:cubicBezTo>
                  <a:cubicBezTo>
                    <a:pt x="1642" y="2884"/>
                    <a:pt x="1953" y="3106"/>
                    <a:pt x="2352" y="3106"/>
                  </a:cubicBezTo>
                  <a:cubicBezTo>
                    <a:pt x="2529" y="3106"/>
                    <a:pt x="2707" y="3062"/>
                    <a:pt x="2884" y="2973"/>
                  </a:cubicBezTo>
                  <a:cubicBezTo>
                    <a:pt x="3062" y="2884"/>
                    <a:pt x="3195" y="2707"/>
                    <a:pt x="3239" y="2530"/>
                  </a:cubicBezTo>
                  <a:cubicBezTo>
                    <a:pt x="3372" y="2219"/>
                    <a:pt x="3372" y="1953"/>
                    <a:pt x="3417" y="1642"/>
                  </a:cubicBezTo>
                  <a:cubicBezTo>
                    <a:pt x="3417" y="1065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237575" y="1539200"/>
              <a:ext cx="86550" cy="77675"/>
            </a:xfrm>
            <a:custGeom>
              <a:avLst/>
              <a:gdLst/>
              <a:ahLst/>
              <a:cxnLst/>
              <a:rect l="l" t="t" r="r" b="b"/>
              <a:pathLst>
                <a:path w="3462" h="3107" extrusionOk="0">
                  <a:moveTo>
                    <a:pt x="3151" y="1"/>
                  </a:moveTo>
                  <a:cubicBezTo>
                    <a:pt x="3107" y="533"/>
                    <a:pt x="3107" y="1065"/>
                    <a:pt x="2973" y="1598"/>
                  </a:cubicBezTo>
                  <a:cubicBezTo>
                    <a:pt x="2929" y="1864"/>
                    <a:pt x="2885" y="2130"/>
                    <a:pt x="2796" y="2308"/>
                  </a:cubicBezTo>
                  <a:cubicBezTo>
                    <a:pt x="2707" y="2485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376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10"/>
                    <a:pt x="533" y="1598"/>
                    <a:pt x="888" y="2042"/>
                  </a:cubicBezTo>
                  <a:cubicBezTo>
                    <a:pt x="1021" y="2308"/>
                    <a:pt x="1199" y="2485"/>
                    <a:pt x="1421" y="2707"/>
                  </a:cubicBezTo>
                  <a:cubicBezTo>
                    <a:pt x="1642" y="2885"/>
                    <a:pt x="1997" y="3106"/>
                    <a:pt x="2352" y="3106"/>
                  </a:cubicBezTo>
                  <a:cubicBezTo>
                    <a:pt x="2530" y="3106"/>
                    <a:pt x="2707" y="3062"/>
                    <a:pt x="2885" y="2973"/>
                  </a:cubicBezTo>
                  <a:cubicBezTo>
                    <a:pt x="3062" y="2885"/>
                    <a:pt x="3195" y="2707"/>
                    <a:pt x="3240" y="2530"/>
                  </a:cubicBezTo>
                  <a:cubicBezTo>
                    <a:pt x="3373" y="2219"/>
                    <a:pt x="3417" y="1953"/>
                    <a:pt x="3417" y="1642"/>
                  </a:cubicBezTo>
                  <a:cubicBezTo>
                    <a:pt x="3461" y="1065"/>
                    <a:pt x="3373" y="489"/>
                    <a:pt x="3151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65150" y="1906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1" y="1110"/>
                    <a:pt x="2973" y="1642"/>
                  </a:cubicBezTo>
                  <a:cubicBezTo>
                    <a:pt x="2928" y="1908"/>
                    <a:pt x="2840" y="2174"/>
                    <a:pt x="2751" y="2352"/>
                  </a:cubicBezTo>
                  <a:cubicBezTo>
                    <a:pt x="2662" y="2529"/>
                    <a:pt x="2573" y="2574"/>
                    <a:pt x="2352" y="2574"/>
                  </a:cubicBezTo>
                  <a:cubicBezTo>
                    <a:pt x="1952" y="2574"/>
                    <a:pt x="1553" y="2174"/>
                    <a:pt x="1154" y="1820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529" y="3151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372" y="1997"/>
                    <a:pt x="3416" y="1686"/>
                  </a:cubicBezTo>
                  <a:cubicBezTo>
                    <a:pt x="3416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46275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921950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585875" y="1099950"/>
              <a:ext cx="112050" cy="112075"/>
            </a:xfrm>
            <a:custGeom>
              <a:avLst/>
              <a:gdLst/>
              <a:ahLst/>
              <a:cxnLst/>
              <a:rect l="l" t="t" r="r" b="b"/>
              <a:pathLst>
                <a:path w="4482" h="4483" extrusionOk="0">
                  <a:moveTo>
                    <a:pt x="0" y="1"/>
                  </a:moveTo>
                  <a:lnTo>
                    <a:pt x="1686" y="4482"/>
                  </a:lnTo>
                  <a:lnTo>
                    <a:pt x="4481" y="1"/>
                  </a:lnTo>
                  <a:close/>
                </a:path>
              </a:pathLst>
            </a:custGeom>
            <a:solidFill>
              <a:srgbClr val="3D3E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275850" y="406750"/>
              <a:ext cx="172500" cy="163050"/>
            </a:xfrm>
            <a:custGeom>
              <a:avLst/>
              <a:gdLst/>
              <a:ahLst/>
              <a:cxnLst/>
              <a:rect l="l" t="t" r="r" b="b"/>
              <a:pathLst>
                <a:path w="6900" h="6522" extrusionOk="0">
                  <a:moveTo>
                    <a:pt x="1457" y="0"/>
                  </a:moveTo>
                  <a:cubicBezTo>
                    <a:pt x="305" y="0"/>
                    <a:pt x="1" y="4885"/>
                    <a:pt x="5746" y="6521"/>
                  </a:cubicBezTo>
                  <a:cubicBezTo>
                    <a:pt x="6101" y="6388"/>
                    <a:pt x="6500" y="6299"/>
                    <a:pt x="6900" y="6166"/>
                  </a:cubicBezTo>
                  <a:cubicBezTo>
                    <a:pt x="5613" y="5101"/>
                    <a:pt x="3439" y="3060"/>
                    <a:pt x="2285" y="798"/>
                  </a:cubicBezTo>
                  <a:cubicBezTo>
                    <a:pt x="2005" y="237"/>
                    <a:pt x="1710" y="0"/>
                    <a:pt x="1457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419500" y="560900"/>
              <a:ext cx="53250" cy="19975"/>
            </a:xfrm>
            <a:custGeom>
              <a:avLst/>
              <a:gdLst/>
              <a:ahLst/>
              <a:cxnLst/>
              <a:rect l="l" t="t" r="r" b="b"/>
              <a:pathLst>
                <a:path w="2130" h="799" extrusionOk="0">
                  <a:moveTo>
                    <a:pt x="1154" y="0"/>
                  </a:moveTo>
                  <a:cubicBezTo>
                    <a:pt x="754" y="133"/>
                    <a:pt x="355" y="222"/>
                    <a:pt x="0" y="355"/>
                  </a:cubicBezTo>
                  <a:cubicBezTo>
                    <a:pt x="621" y="577"/>
                    <a:pt x="1331" y="710"/>
                    <a:pt x="2130" y="799"/>
                  </a:cubicBezTo>
                  <a:cubicBezTo>
                    <a:pt x="2130" y="799"/>
                    <a:pt x="1730" y="488"/>
                    <a:pt x="115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250650" y="503750"/>
              <a:ext cx="166650" cy="82700"/>
            </a:xfrm>
            <a:custGeom>
              <a:avLst/>
              <a:gdLst/>
              <a:ahLst/>
              <a:cxnLst/>
              <a:rect l="l" t="t" r="r" b="b"/>
              <a:pathLst>
                <a:path w="6666" h="3308" extrusionOk="0">
                  <a:moveTo>
                    <a:pt x="976" y="0"/>
                  </a:moveTo>
                  <a:cubicBezTo>
                    <a:pt x="1" y="0"/>
                    <a:pt x="944" y="3308"/>
                    <a:pt x="4847" y="3308"/>
                  </a:cubicBezTo>
                  <a:cubicBezTo>
                    <a:pt x="4891" y="3308"/>
                    <a:pt x="4935" y="3307"/>
                    <a:pt x="4979" y="3307"/>
                  </a:cubicBezTo>
                  <a:cubicBezTo>
                    <a:pt x="5512" y="3085"/>
                    <a:pt x="6089" y="2863"/>
                    <a:pt x="6665" y="2685"/>
                  </a:cubicBezTo>
                  <a:cubicBezTo>
                    <a:pt x="5512" y="2330"/>
                    <a:pt x="3249" y="1621"/>
                    <a:pt x="1652" y="334"/>
                  </a:cubicBezTo>
                  <a:cubicBezTo>
                    <a:pt x="1372" y="100"/>
                    <a:pt x="1145" y="0"/>
                    <a:pt x="97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75125" y="570875"/>
              <a:ext cx="63250" cy="15550"/>
            </a:xfrm>
            <a:custGeom>
              <a:avLst/>
              <a:gdLst/>
              <a:ahLst/>
              <a:cxnLst/>
              <a:rect l="l" t="t" r="r" b="b"/>
              <a:pathLst>
                <a:path w="2530" h="622" extrusionOk="0">
                  <a:moveTo>
                    <a:pt x="1686" y="0"/>
                  </a:moveTo>
                  <a:cubicBezTo>
                    <a:pt x="1110" y="178"/>
                    <a:pt x="533" y="400"/>
                    <a:pt x="0" y="622"/>
                  </a:cubicBezTo>
                  <a:cubicBezTo>
                    <a:pt x="710" y="622"/>
                    <a:pt x="1553" y="488"/>
                    <a:pt x="2529" y="178"/>
                  </a:cubicBezTo>
                  <a:cubicBezTo>
                    <a:pt x="2529" y="178"/>
                    <a:pt x="2219" y="134"/>
                    <a:pt x="168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894225" y="351950"/>
              <a:ext cx="140375" cy="179025"/>
            </a:xfrm>
            <a:custGeom>
              <a:avLst/>
              <a:gdLst/>
              <a:ahLst/>
              <a:cxnLst/>
              <a:rect l="l" t="t" r="r" b="b"/>
              <a:pathLst>
                <a:path w="5615" h="7161" extrusionOk="0">
                  <a:moveTo>
                    <a:pt x="3214" y="0"/>
                  </a:moveTo>
                  <a:cubicBezTo>
                    <a:pt x="2928" y="0"/>
                    <a:pt x="2661" y="298"/>
                    <a:pt x="2529" y="993"/>
                  </a:cubicBezTo>
                  <a:cubicBezTo>
                    <a:pt x="2130" y="3167"/>
                    <a:pt x="932" y="5385"/>
                    <a:pt x="0" y="6850"/>
                  </a:cubicBezTo>
                  <a:cubicBezTo>
                    <a:pt x="400" y="6938"/>
                    <a:pt x="843" y="7027"/>
                    <a:pt x="1243" y="7160"/>
                  </a:cubicBezTo>
                  <a:cubicBezTo>
                    <a:pt x="5614" y="4118"/>
                    <a:pt x="4280" y="0"/>
                    <a:pt x="321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865375" y="523175"/>
              <a:ext cx="59925" cy="41075"/>
            </a:xfrm>
            <a:custGeom>
              <a:avLst/>
              <a:gdLst/>
              <a:ahLst/>
              <a:cxnLst/>
              <a:rect l="l" t="t" r="r" b="b"/>
              <a:pathLst>
                <a:path w="2397" h="1643" extrusionOk="0">
                  <a:moveTo>
                    <a:pt x="1154" y="1"/>
                  </a:moveTo>
                  <a:cubicBezTo>
                    <a:pt x="489" y="977"/>
                    <a:pt x="1" y="1642"/>
                    <a:pt x="1" y="1642"/>
                  </a:cubicBezTo>
                  <a:cubicBezTo>
                    <a:pt x="933" y="1243"/>
                    <a:pt x="1731" y="799"/>
                    <a:pt x="2397" y="311"/>
                  </a:cubicBezTo>
                  <a:cubicBezTo>
                    <a:pt x="1997" y="178"/>
                    <a:pt x="1554" y="89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926400" y="435075"/>
              <a:ext cx="131525" cy="108100"/>
            </a:xfrm>
            <a:custGeom>
              <a:avLst/>
              <a:gdLst/>
              <a:ahLst/>
              <a:cxnLst/>
              <a:rect l="l" t="t" r="r" b="b"/>
              <a:pathLst>
                <a:path w="5261" h="4324" extrusionOk="0">
                  <a:moveTo>
                    <a:pt x="4388" y="0"/>
                  </a:moveTo>
                  <a:cubicBezTo>
                    <a:pt x="4204" y="0"/>
                    <a:pt x="3975" y="151"/>
                    <a:pt x="3727" y="508"/>
                  </a:cubicBezTo>
                  <a:cubicBezTo>
                    <a:pt x="2751" y="1972"/>
                    <a:pt x="1109" y="3170"/>
                    <a:pt x="0" y="3880"/>
                  </a:cubicBezTo>
                  <a:cubicBezTo>
                    <a:pt x="444" y="4013"/>
                    <a:pt x="887" y="4146"/>
                    <a:pt x="1331" y="4323"/>
                  </a:cubicBezTo>
                  <a:cubicBezTo>
                    <a:pt x="5140" y="3371"/>
                    <a:pt x="5261" y="0"/>
                    <a:pt x="4388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897550" y="532050"/>
              <a:ext cx="62150" cy="16950"/>
            </a:xfrm>
            <a:custGeom>
              <a:avLst/>
              <a:gdLst/>
              <a:ahLst/>
              <a:cxnLst/>
              <a:rect l="l" t="t" r="r" b="b"/>
              <a:pathLst>
                <a:path w="2486" h="678" extrusionOk="0">
                  <a:moveTo>
                    <a:pt x="1154" y="1"/>
                  </a:moveTo>
                  <a:cubicBezTo>
                    <a:pt x="489" y="444"/>
                    <a:pt x="1" y="666"/>
                    <a:pt x="1" y="666"/>
                  </a:cubicBezTo>
                  <a:cubicBezTo>
                    <a:pt x="160" y="674"/>
                    <a:pt x="318" y="677"/>
                    <a:pt x="472" y="677"/>
                  </a:cubicBezTo>
                  <a:cubicBezTo>
                    <a:pt x="1218" y="677"/>
                    <a:pt x="1897" y="591"/>
                    <a:pt x="2485" y="444"/>
                  </a:cubicBezTo>
                  <a:cubicBezTo>
                    <a:pt x="2041" y="267"/>
                    <a:pt x="1598" y="134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130000" y="509425"/>
              <a:ext cx="1064850" cy="394225"/>
            </a:xfrm>
            <a:custGeom>
              <a:avLst/>
              <a:gdLst/>
              <a:ahLst/>
              <a:cxnLst/>
              <a:rect l="l" t="t" r="r" b="b"/>
              <a:pathLst>
                <a:path w="42594" h="15769" extrusionOk="0">
                  <a:moveTo>
                    <a:pt x="25646" y="1"/>
                  </a:moveTo>
                  <a:cubicBezTo>
                    <a:pt x="24265" y="1"/>
                    <a:pt x="22814" y="109"/>
                    <a:pt x="21297" y="329"/>
                  </a:cubicBezTo>
                  <a:cubicBezTo>
                    <a:pt x="9628" y="2015"/>
                    <a:pt x="2884" y="4632"/>
                    <a:pt x="0" y="14127"/>
                  </a:cubicBezTo>
                  <a:cubicBezTo>
                    <a:pt x="2307" y="11509"/>
                    <a:pt x="6034" y="8226"/>
                    <a:pt x="10338" y="7916"/>
                  </a:cubicBezTo>
                  <a:cubicBezTo>
                    <a:pt x="10580" y="7897"/>
                    <a:pt x="10819" y="7887"/>
                    <a:pt x="11055" y="7887"/>
                  </a:cubicBezTo>
                  <a:cubicBezTo>
                    <a:pt x="17950" y="7887"/>
                    <a:pt x="22140" y="15769"/>
                    <a:pt x="22140" y="15769"/>
                  </a:cubicBezTo>
                  <a:cubicBezTo>
                    <a:pt x="22140" y="15769"/>
                    <a:pt x="25642" y="7821"/>
                    <a:pt x="34016" y="7821"/>
                  </a:cubicBezTo>
                  <a:cubicBezTo>
                    <a:pt x="34535" y="7821"/>
                    <a:pt x="35071" y="7851"/>
                    <a:pt x="35627" y="7916"/>
                  </a:cubicBezTo>
                  <a:cubicBezTo>
                    <a:pt x="38600" y="8271"/>
                    <a:pt x="40863" y="9735"/>
                    <a:pt x="42593" y="11554"/>
                  </a:cubicBezTo>
                  <a:cubicBezTo>
                    <a:pt x="39850" y="4011"/>
                    <a:pt x="34032" y="1"/>
                    <a:pt x="25646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4" name="PHẠM DUYÊN 3 - 9Slide.vn">
            <a:extLst>
              <a:ext uri="{FF2B5EF4-FFF2-40B4-BE49-F238E27FC236}">
                <a16:creationId xmlns:a16="http://schemas.microsoft.com/office/drawing/2014/main" id="{936D0CF4-0C27-4C0F-971F-ABDEC1242034}"/>
              </a:ext>
            </a:extLst>
          </p:cNvPr>
          <p:cNvSpPr txBox="1"/>
          <p:nvPr/>
        </p:nvSpPr>
        <p:spPr>
          <a:xfrm>
            <a:off x="3182769" y="2168443"/>
            <a:ext cx="4589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#9Slide03 Sofia Pro Soft Bold" panose="020B0000000000000000" pitchFamily="34" charset="0"/>
              </a:rPr>
              <a:t>4 + </a:t>
            </a:r>
            <a:r>
              <a:rPr lang="en-US" sz="8800" b="1" dirty="0">
                <a:latin typeface="#9Slide03 Sofia Pro Soft Bold" panose="020B0000000000000000" pitchFamily="34" charset="0"/>
              </a:rPr>
              <a:t>6</a:t>
            </a:r>
            <a:r>
              <a:rPr lang="en-US" sz="8800" b="1">
                <a:latin typeface="#9Slide03 Sofia Pro Soft Bold" panose="020B0000000000000000" pitchFamily="34" charset="0"/>
              </a:rPr>
              <a:t> </a:t>
            </a:r>
            <a:r>
              <a:rPr lang="en-US" sz="8800" b="1" dirty="0">
                <a:latin typeface="#9Slide03 Sofia Pro Soft Bold" panose="020B0000000000000000" pitchFamily="34" charset="0"/>
              </a:rPr>
              <a:t>= </a:t>
            </a:r>
          </a:p>
        </p:txBody>
      </p:sp>
      <p:sp>
        <p:nvSpPr>
          <p:cNvPr id="115" name="PHẠM DUYÊN 4 - 9Slide.vn">
            <a:extLst>
              <a:ext uri="{FF2B5EF4-FFF2-40B4-BE49-F238E27FC236}">
                <a16:creationId xmlns:a16="http://schemas.microsoft.com/office/drawing/2014/main" id="{48074CD1-E0C8-4B48-A074-D20C6C31FA09}"/>
              </a:ext>
            </a:extLst>
          </p:cNvPr>
          <p:cNvSpPr txBox="1"/>
          <p:nvPr/>
        </p:nvSpPr>
        <p:spPr>
          <a:xfrm>
            <a:off x="6952360" y="2172946"/>
            <a:ext cx="167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#9Slide03 Sofia Pro Soft Bold" panose="020B0000000000000000" pitchFamily="34" charset="0"/>
              </a:rPr>
              <a:t>10</a:t>
            </a:r>
            <a:endParaRPr lang="en-US" sz="88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PHẠM DUYÊN 1 - 9Slide.vn"/>
          <p:cNvGrpSpPr/>
          <p:nvPr/>
        </p:nvGrpSpPr>
        <p:grpSpPr>
          <a:xfrm>
            <a:off x="357353" y="379050"/>
            <a:ext cx="11181576" cy="5911823"/>
            <a:chOff x="713227" y="459529"/>
            <a:chExt cx="7884718" cy="4683960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PHẠM DUYÊN 2 - 9Slide.vn"/>
          <p:cNvGrpSpPr/>
          <p:nvPr/>
        </p:nvGrpSpPr>
        <p:grpSpPr>
          <a:xfrm>
            <a:off x="8142062" y="1416856"/>
            <a:ext cx="3257431" cy="4562184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02" name="PHẠM DUYÊN 3 - 9Slide.vn">
            <a:extLst>
              <a:ext uri="{FF2B5EF4-FFF2-40B4-BE49-F238E27FC236}">
                <a16:creationId xmlns:a16="http://schemas.microsoft.com/office/drawing/2014/main" id="{57CABA18-158F-43C1-9310-F02ABAE1E9E4}"/>
              </a:ext>
            </a:extLst>
          </p:cNvPr>
          <p:cNvSpPr txBox="1"/>
          <p:nvPr/>
        </p:nvSpPr>
        <p:spPr>
          <a:xfrm>
            <a:off x="2743200" y="2472438"/>
            <a:ext cx="52611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#9Slide03 Sofia Pro Soft Bold" panose="020B0000000000000000" pitchFamily="34" charset="0"/>
              </a:rPr>
              <a:t>9 - 4 + 2 = </a:t>
            </a:r>
            <a:endParaRPr lang="en-US" sz="8800" b="1" dirty="0">
              <a:latin typeface="#9Slide03 Sofia Pro Soft Bold" panose="020B0000000000000000" pitchFamily="34" charset="0"/>
            </a:endParaRPr>
          </a:p>
        </p:txBody>
      </p:sp>
      <p:sp>
        <p:nvSpPr>
          <p:cNvPr id="103" name="PHẠM DUYÊN 4 - 9Slide.vn">
            <a:extLst>
              <a:ext uri="{FF2B5EF4-FFF2-40B4-BE49-F238E27FC236}">
                <a16:creationId xmlns:a16="http://schemas.microsoft.com/office/drawing/2014/main" id="{4920D904-D5ED-410E-BFCA-E5BF3E04ACA5}"/>
              </a:ext>
            </a:extLst>
          </p:cNvPr>
          <p:cNvSpPr txBox="1"/>
          <p:nvPr/>
        </p:nvSpPr>
        <p:spPr>
          <a:xfrm>
            <a:off x="7998477" y="2476940"/>
            <a:ext cx="167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8" name="PHẠM DUYÊN 1 - 9Slide.vn"/>
          <p:cNvGrpSpPr/>
          <p:nvPr/>
        </p:nvGrpSpPr>
        <p:grpSpPr>
          <a:xfrm>
            <a:off x="157656" y="212908"/>
            <a:ext cx="12034345" cy="6546619"/>
            <a:chOff x="945916" y="459529"/>
            <a:chExt cx="7720022" cy="4683960"/>
          </a:xfrm>
        </p:grpSpPr>
        <p:grpSp>
          <p:nvGrpSpPr>
            <p:cNvPr id="4379" name="Google Shape;4379;p54"/>
            <p:cNvGrpSpPr/>
            <p:nvPr/>
          </p:nvGrpSpPr>
          <p:grpSpPr>
            <a:xfrm rot="10056684">
              <a:off x="5653272" y="3493240"/>
              <a:ext cx="1082611" cy="863259"/>
              <a:chOff x="8757948" y="1920174"/>
              <a:chExt cx="1090443" cy="865316"/>
            </a:xfrm>
          </p:grpSpPr>
          <p:sp>
            <p:nvSpPr>
              <p:cNvPr id="4380" name="Google Shape;4380;p54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54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54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54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54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54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54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54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54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54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54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1" name="Google Shape;4391;p54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2" name="Google Shape;4392;p54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54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54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54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6" name="Google Shape;4396;p54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7" name="Google Shape;4397;p54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54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9" name="Google Shape;4399;p54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0" name="Google Shape;4400;p54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54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02" name="Google Shape;4402;p54"/>
            <p:cNvGrpSpPr/>
            <p:nvPr/>
          </p:nvGrpSpPr>
          <p:grpSpPr>
            <a:xfrm rot="2096538">
              <a:off x="6513882" y="2773221"/>
              <a:ext cx="2017589" cy="1113627"/>
              <a:chOff x="80379" y="2974904"/>
              <a:chExt cx="1766396" cy="973004"/>
            </a:xfrm>
          </p:grpSpPr>
          <p:sp>
            <p:nvSpPr>
              <p:cNvPr id="4403" name="Google Shape;4403;p54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4" name="Google Shape;4404;p54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5" name="Google Shape;4405;p54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6" name="Google Shape;4406;p54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7" name="Google Shape;4407;p54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8" name="Google Shape;4408;p54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9" name="Google Shape;4409;p54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0" name="Google Shape;4410;p54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11" name="Google Shape;4411;p54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412" name="Google Shape;4412;p5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3" name="Google Shape;4413;p5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4" name="Google Shape;4414;p5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5" name="Google Shape;4415;p5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6" name="Google Shape;4416;p5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7" name="Google Shape;4417;p5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18" name="Google Shape;4418;p5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19" name="Google Shape;4419;p54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420" name="Google Shape;4420;p5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1" name="Google Shape;4421;p5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2" name="Google Shape;4422;p5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3" name="Google Shape;4423;p5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4" name="Google Shape;4424;p5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25" name="Google Shape;4425;p5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426" name="Google Shape;4426;p54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430" name="PHẠM DUYÊN 2 - 9Slide.vn"/>
          <p:cNvGrpSpPr/>
          <p:nvPr/>
        </p:nvGrpSpPr>
        <p:grpSpPr>
          <a:xfrm>
            <a:off x="8099175" y="2820377"/>
            <a:ext cx="2248416" cy="3438107"/>
            <a:chOff x="5956083" y="1884001"/>
            <a:chExt cx="1686312" cy="2578580"/>
          </a:xfrm>
        </p:grpSpPr>
        <p:grpSp>
          <p:nvGrpSpPr>
            <p:cNvPr id="4431" name="Google Shape;4431;p54"/>
            <p:cNvGrpSpPr/>
            <p:nvPr/>
          </p:nvGrpSpPr>
          <p:grpSpPr>
            <a:xfrm flipH="1">
              <a:off x="5956083" y="1884001"/>
              <a:ext cx="1563637" cy="2156081"/>
              <a:chOff x="5787948" y="2126300"/>
              <a:chExt cx="1286203" cy="1776892"/>
            </a:xfrm>
          </p:grpSpPr>
          <p:sp>
            <p:nvSpPr>
              <p:cNvPr id="4432" name="Google Shape;4432;p54"/>
              <p:cNvSpPr/>
              <p:nvPr/>
            </p:nvSpPr>
            <p:spPr>
              <a:xfrm flipH="1">
                <a:off x="6486491" y="2126300"/>
                <a:ext cx="550690" cy="445160"/>
              </a:xfrm>
              <a:custGeom>
                <a:avLst/>
                <a:gdLst/>
                <a:ahLst/>
                <a:cxnLst/>
                <a:rect l="l" t="t" r="r" b="b"/>
                <a:pathLst>
                  <a:path w="14747" h="11921" extrusionOk="0">
                    <a:moveTo>
                      <a:pt x="8682" y="1"/>
                    </a:moveTo>
                    <a:cubicBezTo>
                      <a:pt x="4779" y="1"/>
                      <a:pt x="1" y="4260"/>
                      <a:pt x="756" y="7360"/>
                    </a:cubicBezTo>
                    <a:cubicBezTo>
                      <a:pt x="1625" y="11051"/>
                      <a:pt x="4199" y="11610"/>
                      <a:pt x="5999" y="11920"/>
                    </a:cubicBezTo>
                    <a:cubicBezTo>
                      <a:pt x="6004" y="11920"/>
                      <a:pt x="6010" y="11920"/>
                      <a:pt x="6015" y="11920"/>
                    </a:cubicBezTo>
                    <a:cubicBezTo>
                      <a:pt x="7104" y="11920"/>
                      <a:pt x="8969" y="8961"/>
                      <a:pt x="13506" y="6770"/>
                    </a:cubicBezTo>
                    <a:cubicBezTo>
                      <a:pt x="13506" y="6770"/>
                      <a:pt x="14747" y="2675"/>
                      <a:pt x="10776" y="504"/>
                    </a:cubicBezTo>
                    <a:cubicBezTo>
                      <a:pt x="10139" y="156"/>
                      <a:pt x="9426" y="1"/>
                      <a:pt x="8682" y="1"/>
                    </a:cubicBezTo>
                    <a:close/>
                  </a:path>
                </a:pathLst>
              </a:custGeom>
              <a:solidFill>
                <a:srgbClr val="8A9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3" name="Google Shape;4433;p54"/>
              <p:cNvSpPr/>
              <p:nvPr/>
            </p:nvSpPr>
            <p:spPr>
              <a:xfrm flipH="1">
                <a:off x="6586118" y="2240122"/>
                <a:ext cx="310055" cy="297732"/>
              </a:xfrm>
              <a:custGeom>
                <a:avLst/>
                <a:gdLst/>
                <a:ahLst/>
                <a:cxnLst/>
                <a:rect l="l" t="t" r="r" b="b"/>
                <a:pathLst>
                  <a:path w="8303" h="7973" extrusionOk="0">
                    <a:moveTo>
                      <a:pt x="5179" y="0"/>
                    </a:moveTo>
                    <a:cubicBezTo>
                      <a:pt x="2558" y="0"/>
                      <a:pt x="0" y="3392"/>
                      <a:pt x="206" y="4746"/>
                    </a:cubicBezTo>
                    <a:cubicBezTo>
                      <a:pt x="423" y="5987"/>
                      <a:pt x="1602" y="7507"/>
                      <a:pt x="3712" y="7972"/>
                    </a:cubicBezTo>
                    <a:cubicBezTo>
                      <a:pt x="4704" y="7104"/>
                      <a:pt x="6162" y="5770"/>
                      <a:pt x="8303" y="4498"/>
                    </a:cubicBezTo>
                    <a:cubicBezTo>
                      <a:pt x="8241" y="3381"/>
                      <a:pt x="7837" y="341"/>
                      <a:pt x="5604" y="31"/>
                    </a:cubicBezTo>
                    <a:cubicBezTo>
                      <a:pt x="5462" y="10"/>
                      <a:pt x="5320" y="0"/>
                      <a:pt x="5179" y="0"/>
                    </a:cubicBezTo>
                    <a:close/>
                  </a:path>
                </a:pathLst>
              </a:custGeom>
              <a:solidFill>
                <a:srgbClr val="E3CF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4" name="Google Shape;4434;p54"/>
              <p:cNvSpPr/>
              <p:nvPr/>
            </p:nvSpPr>
            <p:spPr>
              <a:xfrm flipH="1">
                <a:off x="6822424" y="2403424"/>
                <a:ext cx="186563" cy="161058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43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5" y="3010"/>
                      <a:pt x="2638" y="3909"/>
                      <a:pt x="4282" y="4313"/>
                    </a:cubicBezTo>
                    <a:cubicBezTo>
                      <a:pt x="4499" y="3816"/>
                      <a:pt x="4716" y="3351"/>
                      <a:pt x="4995" y="2886"/>
                    </a:cubicBezTo>
                    <a:cubicBezTo>
                      <a:pt x="4344" y="2451"/>
                      <a:pt x="3879" y="1924"/>
                      <a:pt x="3568" y="1366"/>
                    </a:cubicBezTo>
                    <a:cubicBezTo>
                      <a:pt x="3382" y="1397"/>
                      <a:pt x="3196" y="1397"/>
                      <a:pt x="3010" y="1397"/>
                    </a:cubicBezTo>
                    <a:cubicBezTo>
                      <a:pt x="1831" y="1397"/>
                      <a:pt x="745" y="838"/>
                      <a:pt x="1" y="1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5" name="Google Shape;4435;p54"/>
              <p:cNvSpPr/>
              <p:nvPr/>
            </p:nvSpPr>
            <p:spPr>
              <a:xfrm flipH="1">
                <a:off x="6525879" y="2288743"/>
                <a:ext cx="83423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428" extrusionOk="0">
                    <a:moveTo>
                      <a:pt x="2172" y="1"/>
                    </a:moveTo>
                    <a:cubicBezTo>
                      <a:pt x="1613" y="63"/>
                      <a:pt x="869" y="218"/>
                      <a:pt x="0" y="466"/>
                    </a:cubicBezTo>
                    <a:cubicBezTo>
                      <a:pt x="155" y="776"/>
                      <a:pt x="248" y="1086"/>
                      <a:pt x="342" y="1428"/>
                    </a:cubicBezTo>
                    <a:cubicBezTo>
                      <a:pt x="962" y="1241"/>
                      <a:pt x="1582" y="1117"/>
                      <a:pt x="2234" y="1086"/>
                    </a:cubicBezTo>
                    <a:cubicBezTo>
                      <a:pt x="2234" y="745"/>
                      <a:pt x="2234" y="404"/>
                      <a:pt x="2172" y="1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6" name="Google Shape;4436;p54"/>
              <p:cNvSpPr/>
              <p:nvPr/>
            </p:nvSpPr>
            <p:spPr>
              <a:xfrm flipH="1">
                <a:off x="6596536" y="2306107"/>
                <a:ext cx="279210" cy="205085"/>
              </a:xfrm>
              <a:custGeom>
                <a:avLst/>
                <a:gdLst/>
                <a:ahLst/>
                <a:cxnLst/>
                <a:rect l="l" t="t" r="r" b="b"/>
                <a:pathLst>
                  <a:path w="7477" h="5492" extrusionOk="0">
                    <a:moveTo>
                      <a:pt x="7135" y="1"/>
                    </a:moveTo>
                    <a:cubicBezTo>
                      <a:pt x="5615" y="466"/>
                      <a:pt x="3816" y="1304"/>
                      <a:pt x="2451" y="2669"/>
                    </a:cubicBezTo>
                    <a:cubicBezTo>
                      <a:pt x="1676" y="3444"/>
                      <a:pt x="838" y="3848"/>
                      <a:pt x="0" y="3972"/>
                    </a:cubicBezTo>
                    <a:cubicBezTo>
                      <a:pt x="311" y="4530"/>
                      <a:pt x="776" y="5057"/>
                      <a:pt x="1427" y="5492"/>
                    </a:cubicBezTo>
                    <a:cubicBezTo>
                      <a:pt x="2792" y="3289"/>
                      <a:pt x="4933" y="1645"/>
                      <a:pt x="7477" y="963"/>
                    </a:cubicBezTo>
                    <a:cubicBezTo>
                      <a:pt x="7383" y="621"/>
                      <a:pt x="7290" y="311"/>
                      <a:pt x="7135" y="1"/>
                    </a:cubicBezTo>
                    <a:close/>
                  </a:path>
                </a:pathLst>
              </a:custGeom>
              <a:solidFill>
                <a:srgbClr val="AFA3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7" name="Google Shape;4437;p54"/>
              <p:cNvSpPr/>
              <p:nvPr/>
            </p:nvSpPr>
            <p:spPr>
              <a:xfrm flipH="1">
                <a:off x="5787948" y="2305323"/>
                <a:ext cx="481942" cy="486834"/>
              </a:xfrm>
              <a:custGeom>
                <a:avLst/>
                <a:gdLst/>
                <a:ahLst/>
                <a:cxnLst/>
                <a:rect l="l" t="t" r="r" b="b"/>
                <a:pathLst>
                  <a:path w="12906" h="13037" extrusionOk="0">
                    <a:moveTo>
                      <a:pt x="5040" y="0"/>
                    </a:moveTo>
                    <a:cubicBezTo>
                      <a:pt x="1223" y="0"/>
                      <a:pt x="1" y="3558"/>
                      <a:pt x="1" y="3558"/>
                    </a:cubicBezTo>
                    <a:cubicBezTo>
                      <a:pt x="2420" y="7994"/>
                      <a:pt x="2203" y="11500"/>
                      <a:pt x="3072" y="12120"/>
                    </a:cubicBezTo>
                    <a:cubicBezTo>
                      <a:pt x="3959" y="12548"/>
                      <a:pt x="5056" y="13036"/>
                      <a:pt x="6316" y="13036"/>
                    </a:cubicBezTo>
                    <a:cubicBezTo>
                      <a:pt x="7433" y="13036"/>
                      <a:pt x="8679" y="12652"/>
                      <a:pt x="10021" y="11500"/>
                    </a:cubicBezTo>
                    <a:cubicBezTo>
                      <a:pt x="12906" y="9018"/>
                      <a:pt x="10362" y="611"/>
                      <a:pt x="5864" y="53"/>
                    </a:cubicBezTo>
                    <a:cubicBezTo>
                      <a:pt x="5576" y="17"/>
                      <a:pt x="5302" y="0"/>
                      <a:pt x="5040" y="0"/>
                    </a:cubicBezTo>
                    <a:close/>
                  </a:path>
                </a:pathLst>
              </a:custGeom>
              <a:solidFill>
                <a:srgbClr val="8A9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8" name="Google Shape;4438;p54"/>
              <p:cNvSpPr/>
              <p:nvPr/>
            </p:nvSpPr>
            <p:spPr>
              <a:xfrm flipH="1">
                <a:off x="5965175" y="2405814"/>
                <a:ext cx="278052" cy="308748"/>
              </a:xfrm>
              <a:custGeom>
                <a:avLst/>
                <a:gdLst/>
                <a:ahLst/>
                <a:cxnLst/>
                <a:rect l="l" t="t" r="r" b="b"/>
                <a:pathLst>
                  <a:path w="7446" h="8268" extrusionOk="0">
                    <a:moveTo>
                      <a:pt x="3695" y="1"/>
                    </a:moveTo>
                    <a:cubicBezTo>
                      <a:pt x="2072" y="1"/>
                      <a:pt x="582" y="1617"/>
                      <a:pt x="0" y="2325"/>
                    </a:cubicBezTo>
                    <a:cubicBezTo>
                      <a:pt x="1024" y="4590"/>
                      <a:pt x="1396" y="6544"/>
                      <a:pt x="1706" y="7847"/>
                    </a:cubicBezTo>
                    <a:cubicBezTo>
                      <a:pt x="2405" y="8142"/>
                      <a:pt x="3084" y="8268"/>
                      <a:pt x="3710" y="8268"/>
                    </a:cubicBezTo>
                    <a:cubicBezTo>
                      <a:pt x="4864" y="8268"/>
                      <a:pt x="5838" y="7841"/>
                      <a:pt x="6422" y="7258"/>
                    </a:cubicBezTo>
                    <a:cubicBezTo>
                      <a:pt x="7445" y="6234"/>
                      <a:pt x="7290" y="1581"/>
                      <a:pt x="4808" y="278"/>
                    </a:cubicBezTo>
                    <a:cubicBezTo>
                      <a:pt x="4436" y="83"/>
                      <a:pt x="4062" y="1"/>
                      <a:pt x="3695" y="1"/>
                    </a:cubicBezTo>
                    <a:close/>
                  </a:path>
                </a:pathLst>
              </a:custGeom>
              <a:solidFill>
                <a:srgbClr val="E3CF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39" name="Google Shape;4439;p54"/>
              <p:cNvSpPr/>
              <p:nvPr/>
            </p:nvSpPr>
            <p:spPr>
              <a:xfrm flipH="1">
                <a:off x="5891046" y="2730102"/>
                <a:ext cx="143694" cy="61428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1645" extrusionOk="0">
                    <a:moveTo>
                      <a:pt x="1" y="1645"/>
                    </a:moveTo>
                    <a:lnTo>
                      <a:pt x="1" y="1645"/>
                    </a:lnTo>
                    <a:lnTo>
                      <a:pt x="1" y="1645"/>
                    </a:lnTo>
                    <a:lnTo>
                      <a:pt x="1" y="1645"/>
                    </a:lnTo>
                    <a:close/>
                    <a:moveTo>
                      <a:pt x="1" y="1645"/>
                    </a:moveTo>
                    <a:cubicBezTo>
                      <a:pt x="1118" y="1645"/>
                      <a:pt x="2328" y="1273"/>
                      <a:pt x="3661" y="156"/>
                    </a:cubicBezTo>
                    <a:cubicBezTo>
                      <a:pt x="2328" y="1273"/>
                      <a:pt x="1118" y="1645"/>
                      <a:pt x="1" y="1645"/>
                    </a:cubicBezTo>
                    <a:close/>
                    <a:moveTo>
                      <a:pt x="3692" y="125"/>
                    </a:moveTo>
                    <a:cubicBezTo>
                      <a:pt x="3724" y="125"/>
                      <a:pt x="3724" y="125"/>
                      <a:pt x="3724" y="125"/>
                    </a:cubicBezTo>
                    <a:cubicBezTo>
                      <a:pt x="3724" y="125"/>
                      <a:pt x="3724" y="125"/>
                      <a:pt x="3692" y="125"/>
                    </a:cubicBezTo>
                    <a:close/>
                    <a:moveTo>
                      <a:pt x="3724" y="125"/>
                    </a:moveTo>
                    <a:lnTo>
                      <a:pt x="3724" y="125"/>
                    </a:lnTo>
                    <a:cubicBezTo>
                      <a:pt x="3786" y="63"/>
                      <a:pt x="3817" y="32"/>
                      <a:pt x="3848" y="1"/>
                    </a:cubicBezTo>
                    <a:cubicBezTo>
                      <a:pt x="3817" y="32"/>
                      <a:pt x="3786" y="63"/>
                      <a:pt x="3724" y="125"/>
                    </a:cubicBezTo>
                    <a:lnTo>
                      <a:pt x="3724" y="125"/>
                    </a:lnTo>
                    <a:close/>
                  </a:path>
                </a:pathLst>
              </a:custGeom>
              <a:solidFill>
                <a:srgbClr val="C4C8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0" name="Google Shape;4440;p54"/>
              <p:cNvSpPr/>
              <p:nvPr/>
            </p:nvSpPr>
            <p:spPr>
              <a:xfrm flipH="1">
                <a:off x="5853969" y="2366379"/>
                <a:ext cx="402029" cy="425144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385" extrusionOk="0">
                    <a:moveTo>
                      <a:pt x="869" y="0"/>
                    </a:moveTo>
                    <a:cubicBezTo>
                      <a:pt x="466" y="403"/>
                      <a:pt x="187" y="838"/>
                      <a:pt x="1" y="1179"/>
                    </a:cubicBezTo>
                    <a:cubicBezTo>
                      <a:pt x="466" y="1551"/>
                      <a:pt x="900" y="1954"/>
                      <a:pt x="1273" y="2389"/>
                    </a:cubicBezTo>
                    <a:cubicBezTo>
                      <a:pt x="1583" y="2110"/>
                      <a:pt x="1955" y="1830"/>
                      <a:pt x="2327" y="1582"/>
                    </a:cubicBezTo>
                    <a:cubicBezTo>
                      <a:pt x="1769" y="900"/>
                      <a:pt x="1242" y="341"/>
                      <a:pt x="869" y="0"/>
                    </a:cubicBezTo>
                    <a:close/>
                    <a:moveTo>
                      <a:pt x="10765" y="7662"/>
                    </a:moveTo>
                    <a:lnTo>
                      <a:pt x="10765" y="7662"/>
                    </a:lnTo>
                    <a:cubicBezTo>
                      <a:pt x="9959" y="8252"/>
                      <a:pt x="8966" y="8593"/>
                      <a:pt x="8004" y="8593"/>
                    </a:cubicBezTo>
                    <a:cubicBezTo>
                      <a:pt x="7539" y="8593"/>
                      <a:pt x="7105" y="8531"/>
                      <a:pt x="6701" y="8376"/>
                    </a:cubicBezTo>
                    <a:cubicBezTo>
                      <a:pt x="6112" y="8934"/>
                      <a:pt x="5181" y="9307"/>
                      <a:pt x="4065" y="9307"/>
                    </a:cubicBezTo>
                    <a:lnTo>
                      <a:pt x="3910" y="9307"/>
                    </a:lnTo>
                    <a:cubicBezTo>
                      <a:pt x="3910" y="9865"/>
                      <a:pt x="3879" y="10423"/>
                      <a:pt x="3785" y="10951"/>
                    </a:cubicBezTo>
                    <a:cubicBezTo>
                      <a:pt x="4437" y="11199"/>
                      <a:pt x="5150" y="11385"/>
                      <a:pt x="5926" y="11385"/>
                    </a:cubicBezTo>
                    <a:cubicBezTo>
                      <a:pt x="7043" y="11385"/>
                      <a:pt x="8253" y="11013"/>
                      <a:pt x="9586" y="9896"/>
                    </a:cubicBezTo>
                    <a:cubicBezTo>
                      <a:pt x="9617" y="9896"/>
                      <a:pt x="9617" y="9896"/>
                      <a:pt x="9617" y="9865"/>
                    </a:cubicBezTo>
                    <a:lnTo>
                      <a:pt x="9649" y="9865"/>
                    </a:lnTo>
                    <a:cubicBezTo>
                      <a:pt x="9711" y="9803"/>
                      <a:pt x="9742" y="9772"/>
                      <a:pt x="9773" y="9741"/>
                    </a:cubicBezTo>
                    <a:cubicBezTo>
                      <a:pt x="10300" y="9213"/>
                      <a:pt x="10610" y="8500"/>
                      <a:pt x="10765" y="7662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1" name="Google Shape;4441;p54"/>
              <p:cNvSpPr/>
              <p:nvPr/>
            </p:nvSpPr>
            <p:spPr>
              <a:xfrm flipH="1">
                <a:off x="6005728" y="2425456"/>
                <a:ext cx="202770" cy="288471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7725" extrusionOk="0">
                    <a:moveTo>
                      <a:pt x="1055" y="0"/>
                    </a:moveTo>
                    <a:cubicBezTo>
                      <a:pt x="683" y="248"/>
                      <a:pt x="311" y="528"/>
                      <a:pt x="1" y="807"/>
                    </a:cubicBezTo>
                    <a:cubicBezTo>
                      <a:pt x="1645" y="2637"/>
                      <a:pt x="2638" y="5026"/>
                      <a:pt x="2638" y="7693"/>
                    </a:cubicBezTo>
                    <a:lnTo>
                      <a:pt x="2638" y="7725"/>
                    </a:lnTo>
                    <a:lnTo>
                      <a:pt x="2793" y="7725"/>
                    </a:lnTo>
                    <a:cubicBezTo>
                      <a:pt x="3909" y="7725"/>
                      <a:pt x="4840" y="7352"/>
                      <a:pt x="5429" y="6794"/>
                    </a:cubicBezTo>
                    <a:cubicBezTo>
                      <a:pt x="4530" y="6422"/>
                      <a:pt x="3785" y="5646"/>
                      <a:pt x="3413" y="4343"/>
                    </a:cubicBezTo>
                    <a:cubicBezTo>
                      <a:pt x="2948" y="2637"/>
                      <a:pt x="1986" y="1117"/>
                      <a:pt x="1055" y="0"/>
                    </a:cubicBezTo>
                    <a:close/>
                  </a:path>
                </a:pathLst>
              </a:custGeom>
              <a:solidFill>
                <a:srgbClr val="AFA39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2" name="Google Shape;4442;p54"/>
              <p:cNvSpPr/>
              <p:nvPr/>
            </p:nvSpPr>
            <p:spPr>
              <a:xfrm flipH="1">
                <a:off x="6423943" y="2931269"/>
                <a:ext cx="650208" cy="375890"/>
              </a:xfrm>
              <a:custGeom>
                <a:avLst/>
                <a:gdLst/>
                <a:ahLst/>
                <a:cxnLst/>
                <a:rect l="l" t="t" r="r" b="b"/>
                <a:pathLst>
                  <a:path w="17412" h="10066" extrusionOk="0">
                    <a:moveTo>
                      <a:pt x="3226" y="1"/>
                    </a:moveTo>
                    <a:cubicBezTo>
                      <a:pt x="1628" y="1"/>
                      <a:pt x="1" y="2995"/>
                      <a:pt x="3390" y="4975"/>
                    </a:cubicBezTo>
                    <a:cubicBezTo>
                      <a:pt x="4982" y="6007"/>
                      <a:pt x="8648" y="10066"/>
                      <a:pt x="14761" y="10066"/>
                    </a:cubicBezTo>
                    <a:cubicBezTo>
                      <a:pt x="15079" y="10066"/>
                      <a:pt x="15405" y="10055"/>
                      <a:pt x="15737" y="10031"/>
                    </a:cubicBezTo>
                    <a:cubicBezTo>
                      <a:pt x="16729" y="7984"/>
                      <a:pt x="17412" y="5161"/>
                      <a:pt x="16047" y="4355"/>
                    </a:cubicBezTo>
                    <a:lnTo>
                      <a:pt x="16047" y="4355"/>
                    </a:lnTo>
                    <a:cubicBezTo>
                      <a:pt x="16047" y="4355"/>
                      <a:pt x="14604" y="4665"/>
                      <a:pt x="12571" y="4665"/>
                    </a:cubicBezTo>
                    <a:cubicBezTo>
                      <a:pt x="10442" y="4665"/>
                      <a:pt x="7665" y="4324"/>
                      <a:pt x="5220" y="2928"/>
                    </a:cubicBezTo>
                    <a:cubicBezTo>
                      <a:pt x="5220" y="2928"/>
                      <a:pt x="5065" y="229"/>
                      <a:pt x="3390" y="12"/>
                    </a:cubicBezTo>
                    <a:cubicBezTo>
                      <a:pt x="3336" y="4"/>
                      <a:pt x="3281" y="1"/>
                      <a:pt x="3226" y="1"/>
                    </a:cubicBezTo>
                    <a:close/>
                  </a:path>
                </a:pathLst>
              </a:custGeom>
              <a:solidFill>
                <a:srgbClr val="7E84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3" name="Google Shape;4443;p54"/>
              <p:cNvSpPr/>
              <p:nvPr/>
            </p:nvSpPr>
            <p:spPr>
              <a:xfrm flipH="1">
                <a:off x="5816940" y="2910843"/>
                <a:ext cx="1223863" cy="857757"/>
              </a:xfrm>
              <a:custGeom>
                <a:avLst/>
                <a:gdLst/>
                <a:ahLst/>
                <a:cxnLst/>
                <a:rect l="l" t="t" r="r" b="b"/>
                <a:pathLst>
                  <a:path w="32774" h="22970" extrusionOk="0">
                    <a:moveTo>
                      <a:pt x="21730" y="0"/>
                    </a:moveTo>
                    <a:lnTo>
                      <a:pt x="11400" y="3661"/>
                    </a:lnTo>
                    <a:cubicBezTo>
                      <a:pt x="11400" y="3661"/>
                      <a:pt x="8298" y="12440"/>
                      <a:pt x="4948" y="14518"/>
                    </a:cubicBezTo>
                    <a:cubicBezTo>
                      <a:pt x="3180" y="14766"/>
                      <a:pt x="139" y="15232"/>
                      <a:pt x="46" y="17403"/>
                    </a:cubicBezTo>
                    <a:cubicBezTo>
                      <a:pt x="0" y="18996"/>
                      <a:pt x="1415" y="19851"/>
                      <a:pt x="2768" y="19851"/>
                    </a:cubicBezTo>
                    <a:cubicBezTo>
                      <a:pt x="3233" y="19851"/>
                      <a:pt x="3691" y="19750"/>
                      <a:pt x="4079" y="19544"/>
                    </a:cubicBezTo>
                    <a:cubicBezTo>
                      <a:pt x="6592" y="18210"/>
                      <a:pt x="9074" y="16566"/>
                      <a:pt x="11152" y="14549"/>
                    </a:cubicBezTo>
                    <a:cubicBezTo>
                      <a:pt x="11741" y="17155"/>
                      <a:pt x="13230" y="19451"/>
                      <a:pt x="15526" y="21033"/>
                    </a:cubicBezTo>
                    <a:cubicBezTo>
                      <a:pt x="17392" y="22333"/>
                      <a:pt x="19544" y="22969"/>
                      <a:pt x="21718" y="22969"/>
                    </a:cubicBezTo>
                    <a:cubicBezTo>
                      <a:pt x="23122" y="22969"/>
                      <a:pt x="24536" y="22704"/>
                      <a:pt x="25887" y="22181"/>
                    </a:cubicBezTo>
                    <a:cubicBezTo>
                      <a:pt x="29827" y="20660"/>
                      <a:pt x="32774" y="17155"/>
                      <a:pt x="31719" y="12781"/>
                    </a:cubicBezTo>
                    <a:cubicBezTo>
                      <a:pt x="30820" y="9183"/>
                      <a:pt x="27997" y="5863"/>
                      <a:pt x="24864" y="4002"/>
                    </a:cubicBezTo>
                    <a:cubicBezTo>
                      <a:pt x="21420" y="1924"/>
                      <a:pt x="21730" y="0"/>
                      <a:pt x="21730" y="0"/>
                    </a:cubicBezTo>
                    <a:close/>
                  </a:path>
                </a:pathLst>
              </a:custGeom>
              <a:solidFill>
                <a:srgbClr val="8A9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4" name="Google Shape;4444;p54"/>
              <p:cNvSpPr/>
              <p:nvPr/>
            </p:nvSpPr>
            <p:spPr>
              <a:xfrm flipH="1">
                <a:off x="6110001" y="2328140"/>
                <a:ext cx="769218" cy="768061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20568" extrusionOk="0">
                    <a:moveTo>
                      <a:pt x="10299" y="0"/>
                    </a:moveTo>
                    <a:cubicBezTo>
                      <a:pt x="4623" y="0"/>
                      <a:pt x="0" y="4592"/>
                      <a:pt x="0" y="10299"/>
                    </a:cubicBezTo>
                    <a:cubicBezTo>
                      <a:pt x="0" y="15976"/>
                      <a:pt x="4623" y="20568"/>
                      <a:pt x="10299" y="20568"/>
                    </a:cubicBezTo>
                    <a:cubicBezTo>
                      <a:pt x="16007" y="20568"/>
                      <a:pt x="20599" y="15976"/>
                      <a:pt x="20599" y="10299"/>
                    </a:cubicBezTo>
                    <a:cubicBezTo>
                      <a:pt x="20599" y="4592"/>
                      <a:pt x="16007" y="0"/>
                      <a:pt x="10299" y="0"/>
                    </a:cubicBezTo>
                    <a:close/>
                  </a:path>
                </a:pathLst>
              </a:custGeom>
              <a:solidFill>
                <a:srgbClr val="8A9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5" name="Google Shape;4445;p54"/>
              <p:cNvSpPr/>
              <p:nvPr/>
            </p:nvSpPr>
            <p:spPr>
              <a:xfrm flipH="1">
                <a:off x="6382224" y="2677821"/>
                <a:ext cx="288471" cy="302736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8107" extrusionOk="0">
                    <a:moveTo>
                      <a:pt x="4391" y="0"/>
                    </a:moveTo>
                    <a:cubicBezTo>
                      <a:pt x="2933" y="0"/>
                      <a:pt x="1447" y="1154"/>
                      <a:pt x="807" y="2921"/>
                    </a:cubicBezTo>
                    <a:cubicBezTo>
                      <a:pt x="0" y="5061"/>
                      <a:pt x="745" y="7295"/>
                      <a:pt x="2451" y="7946"/>
                    </a:cubicBezTo>
                    <a:cubicBezTo>
                      <a:pt x="2749" y="8055"/>
                      <a:pt x="3056" y="8106"/>
                      <a:pt x="3364" y="8106"/>
                    </a:cubicBezTo>
                    <a:cubicBezTo>
                      <a:pt x="4823" y="8106"/>
                      <a:pt x="6309" y="6952"/>
                      <a:pt x="6949" y="5185"/>
                    </a:cubicBezTo>
                    <a:cubicBezTo>
                      <a:pt x="7725" y="3014"/>
                      <a:pt x="7011" y="780"/>
                      <a:pt x="5305" y="160"/>
                    </a:cubicBezTo>
                    <a:cubicBezTo>
                      <a:pt x="5007" y="52"/>
                      <a:pt x="4700" y="0"/>
                      <a:pt x="4391" y="0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6" name="Google Shape;4446;p54"/>
              <p:cNvSpPr/>
              <p:nvPr/>
            </p:nvSpPr>
            <p:spPr>
              <a:xfrm flipH="1">
                <a:off x="6411200" y="2871446"/>
                <a:ext cx="168004" cy="108928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917" extrusionOk="0">
                    <a:moveTo>
                      <a:pt x="932" y="2916"/>
                    </a:moveTo>
                    <a:lnTo>
                      <a:pt x="932" y="2916"/>
                    </a:lnTo>
                    <a:lnTo>
                      <a:pt x="932" y="2916"/>
                    </a:lnTo>
                    <a:lnTo>
                      <a:pt x="932" y="2916"/>
                    </a:lnTo>
                    <a:close/>
                    <a:moveTo>
                      <a:pt x="932" y="2916"/>
                    </a:moveTo>
                    <a:cubicBezTo>
                      <a:pt x="2359" y="2916"/>
                      <a:pt x="3848" y="1769"/>
                      <a:pt x="4499" y="0"/>
                    </a:cubicBezTo>
                    <a:lnTo>
                      <a:pt x="4499" y="0"/>
                    </a:lnTo>
                    <a:lnTo>
                      <a:pt x="4499" y="0"/>
                    </a:lnTo>
                    <a:cubicBezTo>
                      <a:pt x="3848" y="1769"/>
                      <a:pt x="2359" y="2916"/>
                      <a:pt x="932" y="2916"/>
                    </a:cubicBezTo>
                    <a:close/>
                    <a:moveTo>
                      <a:pt x="32" y="2761"/>
                    </a:moveTo>
                    <a:cubicBezTo>
                      <a:pt x="32" y="2761"/>
                      <a:pt x="32" y="2761"/>
                      <a:pt x="1" y="2761"/>
                    </a:cubicBezTo>
                    <a:cubicBezTo>
                      <a:pt x="32" y="2761"/>
                      <a:pt x="32" y="2761"/>
                      <a:pt x="32" y="2761"/>
                    </a:cubicBezTo>
                    <a:close/>
                    <a:moveTo>
                      <a:pt x="1" y="2761"/>
                    </a:moveTo>
                    <a:cubicBezTo>
                      <a:pt x="1" y="2761"/>
                      <a:pt x="1" y="2761"/>
                      <a:pt x="1" y="2761"/>
                    </a:cubicBezTo>
                    <a:cubicBezTo>
                      <a:pt x="1" y="2730"/>
                      <a:pt x="1" y="2730"/>
                      <a:pt x="1" y="2730"/>
                    </a:cubicBezTo>
                    <a:cubicBezTo>
                      <a:pt x="1" y="2730"/>
                      <a:pt x="1" y="2730"/>
                      <a:pt x="1" y="2761"/>
                    </a:cubicBezTo>
                    <a:cubicBezTo>
                      <a:pt x="1" y="2761"/>
                      <a:pt x="1" y="2761"/>
                      <a:pt x="1" y="2761"/>
                    </a:cubicBezTo>
                    <a:close/>
                    <a:moveTo>
                      <a:pt x="1" y="2730"/>
                    </a:moveTo>
                    <a:cubicBezTo>
                      <a:pt x="1" y="2730"/>
                      <a:pt x="1" y="2730"/>
                      <a:pt x="1" y="2730"/>
                    </a:cubicBezTo>
                    <a:cubicBezTo>
                      <a:pt x="1" y="2730"/>
                      <a:pt x="1" y="2730"/>
                      <a:pt x="1" y="2730"/>
                    </a:cubicBezTo>
                    <a:close/>
                  </a:path>
                </a:pathLst>
              </a:custGeom>
              <a:solidFill>
                <a:srgbClr val="5553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7" name="Google Shape;4447;p54"/>
              <p:cNvSpPr/>
              <p:nvPr/>
            </p:nvSpPr>
            <p:spPr>
              <a:xfrm flipH="1">
                <a:off x="6392642" y="2731259"/>
                <a:ext cx="259530" cy="249112"/>
              </a:xfrm>
              <a:custGeom>
                <a:avLst/>
                <a:gdLst/>
                <a:ahLst/>
                <a:cxnLst/>
                <a:rect l="l" t="t" r="r" b="b"/>
                <a:pathLst>
                  <a:path w="6950" h="6671" extrusionOk="0">
                    <a:moveTo>
                      <a:pt x="6267" y="1"/>
                    </a:moveTo>
                    <a:cubicBezTo>
                      <a:pt x="6267" y="590"/>
                      <a:pt x="6205" y="1242"/>
                      <a:pt x="5957" y="1862"/>
                    </a:cubicBezTo>
                    <a:cubicBezTo>
                      <a:pt x="5305" y="3630"/>
                      <a:pt x="3816" y="4778"/>
                      <a:pt x="2389" y="4778"/>
                    </a:cubicBezTo>
                    <a:cubicBezTo>
                      <a:pt x="2079" y="4778"/>
                      <a:pt x="1769" y="4747"/>
                      <a:pt x="1459" y="4623"/>
                    </a:cubicBezTo>
                    <a:cubicBezTo>
                      <a:pt x="838" y="4406"/>
                      <a:pt x="342" y="3941"/>
                      <a:pt x="1" y="3351"/>
                    </a:cubicBezTo>
                    <a:lnTo>
                      <a:pt x="1" y="3351"/>
                    </a:lnTo>
                    <a:cubicBezTo>
                      <a:pt x="63" y="4809"/>
                      <a:pt x="745" y="6050"/>
                      <a:pt x="1955" y="6484"/>
                    </a:cubicBezTo>
                    <a:cubicBezTo>
                      <a:pt x="1955" y="6484"/>
                      <a:pt x="1955" y="6484"/>
                      <a:pt x="1955" y="6515"/>
                    </a:cubicBezTo>
                    <a:lnTo>
                      <a:pt x="1986" y="6515"/>
                    </a:lnTo>
                    <a:cubicBezTo>
                      <a:pt x="2265" y="6608"/>
                      <a:pt x="2575" y="6670"/>
                      <a:pt x="2886" y="6670"/>
                    </a:cubicBezTo>
                    <a:cubicBezTo>
                      <a:pt x="4313" y="6670"/>
                      <a:pt x="5802" y="5523"/>
                      <a:pt x="6453" y="3754"/>
                    </a:cubicBezTo>
                    <a:cubicBezTo>
                      <a:pt x="6949" y="2389"/>
                      <a:pt x="6825" y="994"/>
                      <a:pt x="6267" y="1"/>
                    </a:cubicBezTo>
                    <a:close/>
                  </a:path>
                </a:pathLst>
              </a:custGeom>
              <a:solidFill>
                <a:srgbClr val="2514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8" name="Google Shape;4448;p54"/>
              <p:cNvSpPr/>
              <p:nvPr/>
            </p:nvSpPr>
            <p:spPr>
              <a:xfrm flipH="1">
                <a:off x="6266382" y="2656909"/>
                <a:ext cx="135553" cy="119123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190" extrusionOk="0">
                    <a:moveTo>
                      <a:pt x="1809" y="1"/>
                    </a:moveTo>
                    <a:cubicBezTo>
                      <a:pt x="1293" y="1"/>
                      <a:pt x="780" y="248"/>
                      <a:pt x="465" y="720"/>
                    </a:cubicBezTo>
                    <a:cubicBezTo>
                      <a:pt x="0" y="1464"/>
                      <a:pt x="217" y="2457"/>
                      <a:pt x="962" y="2922"/>
                    </a:cubicBezTo>
                    <a:cubicBezTo>
                      <a:pt x="1222" y="3104"/>
                      <a:pt x="1520" y="3190"/>
                      <a:pt x="1818" y="3190"/>
                    </a:cubicBezTo>
                    <a:cubicBezTo>
                      <a:pt x="2334" y="3190"/>
                      <a:pt x="2849" y="2930"/>
                      <a:pt x="3164" y="2457"/>
                    </a:cubicBezTo>
                    <a:cubicBezTo>
                      <a:pt x="3630" y="1713"/>
                      <a:pt x="3413" y="720"/>
                      <a:pt x="2668" y="255"/>
                    </a:cubicBezTo>
                    <a:cubicBezTo>
                      <a:pt x="2406" y="84"/>
                      <a:pt x="2107" y="1"/>
                      <a:pt x="1809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49" name="Google Shape;4449;p54"/>
              <p:cNvSpPr/>
              <p:nvPr/>
            </p:nvSpPr>
            <p:spPr>
              <a:xfrm flipH="1">
                <a:off x="6277957" y="2684095"/>
                <a:ext cx="47537" cy="41114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101" extrusionOk="0">
                    <a:moveTo>
                      <a:pt x="633" y="0"/>
                    </a:moveTo>
                    <a:cubicBezTo>
                      <a:pt x="454" y="0"/>
                      <a:pt x="274" y="83"/>
                      <a:pt x="156" y="240"/>
                    </a:cubicBezTo>
                    <a:cubicBezTo>
                      <a:pt x="1" y="519"/>
                      <a:pt x="63" y="861"/>
                      <a:pt x="342" y="1016"/>
                    </a:cubicBezTo>
                    <a:cubicBezTo>
                      <a:pt x="433" y="1073"/>
                      <a:pt x="536" y="1100"/>
                      <a:pt x="639" y="1100"/>
                    </a:cubicBezTo>
                    <a:cubicBezTo>
                      <a:pt x="815" y="1100"/>
                      <a:pt x="988" y="1018"/>
                      <a:pt x="1086" y="861"/>
                    </a:cubicBezTo>
                    <a:cubicBezTo>
                      <a:pt x="1272" y="581"/>
                      <a:pt x="1179" y="240"/>
                      <a:pt x="931" y="85"/>
                    </a:cubicBezTo>
                    <a:cubicBezTo>
                      <a:pt x="840" y="28"/>
                      <a:pt x="737" y="0"/>
                      <a:pt x="6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0" name="Google Shape;4450;p54"/>
              <p:cNvSpPr/>
              <p:nvPr/>
            </p:nvSpPr>
            <p:spPr>
              <a:xfrm flipH="1">
                <a:off x="6567555" y="2559966"/>
                <a:ext cx="135591" cy="11912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190" extrusionOk="0">
                    <a:moveTo>
                      <a:pt x="1847" y="0"/>
                    </a:moveTo>
                    <a:cubicBezTo>
                      <a:pt x="1316" y="0"/>
                      <a:pt x="797" y="261"/>
                      <a:pt x="497" y="741"/>
                    </a:cubicBezTo>
                    <a:cubicBezTo>
                      <a:pt x="1" y="1486"/>
                      <a:pt x="218" y="2447"/>
                      <a:pt x="962" y="2944"/>
                    </a:cubicBezTo>
                    <a:cubicBezTo>
                      <a:pt x="1229" y="3110"/>
                      <a:pt x="1528" y="3190"/>
                      <a:pt x="1823" y="3190"/>
                    </a:cubicBezTo>
                    <a:cubicBezTo>
                      <a:pt x="2351" y="3190"/>
                      <a:pt x="2866" y="2936"/>
                      <a:pt x="3165" y="2478"/>
                    </a:cubicBezTo>
                    <a:cubicBezTo>
                      <a:pt x="3630" y="1734"/>
                      <a:pt x="3444" y="741"/>
                      <a:pt x="2699" y="245"/>
                    </a:cubicBezTo>
                    <a:cubicBezTo>
                      <a:pt x="2435" y="80"/>
                      <a:pt x="2139" y="0"/>
                      <a:pt x="184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1" name="Google Shape;4451;p54"/>
              <p:cNvSpPr/>
              <p:nvPr/>
            </p:nvSpPr>
            <p:spPr>
              <a:xfrm flipH="1">
                <a:off x="6579167" y="2586853"/>
                <a:ext cx="47537" cy="41562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113" extrusionOk="0">
                    <a:moveTo>
                      <a:pt x="643" y="0"/>
                    </a:moveTo>
                    <a:cubicBezTo>
                      <a:pt x="463" y="0"/>
                      <a:pt x="287" y="90"/>
                      <a:pt x="187" y="269"/>
                    </a:cubicBezTo>
                    <a:cubicBezTo>
                      <a:pt x="1" y="518"/>
                      <a:pt x="94" y="859"/>
                      <a:pt x="342" y="1014"/>
                    </a:cubicBezTo>
                    <a:cubicBezTo>
                      <a:pt x="432" y="1081"/>
                      <a:pt x="534" y="1112"/>
                      <a:pt x="637" y="1112"/>
                    </a:cubicBezTo>
                    <a:cubicBezTo>
                      <a:pt x="817" y="1112"/>
                      <a:pt x="999" y="1017"/>
                      <a:pt x="1118" y="859"/>
                    </a:cubicBezTo>
                    <a:cubicBezTo>
                      <a:pt x="1273" y="611"/>
                      <a:pt x="1211" y="269"/>
                      <a:pt x="932" y="83"/>
                    </a:cubicBezTo>
                    <a:cubicBezTo>
                      <a:pt x="843" y="28"/>
                      <a:pt x="743" y="0"/>
                      <a:pt x="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2" name="Google Shape;4452;p54"/>
              <p:cNvSpPr/>
              <p:nvPr/>
            </p:nvSpPr>
            <p:spPr>
              <a:xfrm flipH="1">
                <a:off x="6440141" y="2703476"/>
                <a:ext cx="155270" cy="91526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2451" extrusionOk="0">
                    <a:moveTo>
                      <a:pt x="2203" y="0"/>
                    </a:moveTo>
                    <a:cubicBezTo>
                      <a:pt x="1955" y="0"/>
                      <a:pt x="1707" y="62"/>
                      <a:pt x="1490" y="124"/>
                    </a:cubicBezTo>
                    <a:cubicBezTo>
                      <a:pt x="1024" y="311"/>
                      <a:pt x="404" y="714"/>
                      <a:pt x="156" y="1241"/>
                    </a:cubicBezTo>
                    <a:cubicBezTo>
                      <a:pt x="94" y="1365"/>
                      <a:pt x="63" y="1489"/>
                      <a:pt x="63" y="1644"/>
                    </a:cubicBezTo>
                    <a:cubicBezTo>
                      <a:pt x="1" y="2265"/>
                      <a:pt x="1366" y="2389"/>
                      <a:pt x="1769" y="2420"/>
                    </a:cubicBezTo>
                    <a:cubicBezTo>
                      <a:pt x="1924" y="2451"/>
                      <a:pt x="2048" y="2451"/>
                      <a:pt x="2203" y="2451"/>
                    </a:cubicBezTo>
                    <a:cubicBezTo>
                      <a:pt x="2761" y="2451"/>
                      <a:pt x="3351" y="2327"/>
                      <a:pt x="3723" y="1955"/>
                    </a:cubicBezTo>
                    <a:cubicBezTo>
                      <a:pt x="4157" y="1520"/>
                      <a:pt x="3971" y="869"/>
                      <a:pt x="3568" y="497"/>
                    </a:cubicBezTo>
                    <a:cubicBezTo>
                      <a:pt x="3196" y="186"/>
                      <a:pt x="2699" y="0"/>
                      <a:pt x="2203" y="0"/>
                    </a:cubicBezTo>
                    <a:close/>
                  </a:path>
                </a:pathLst>
              </a:custGeom>
              <a:solidFill>
                <a:srgbClr val="5C41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3" name="Google Shape;4453;p54"/>
              <p:cNvSpPr/>
              <p:nvPr/>
            </p:nvSpPr>
            <p:spPr>
              <a:xfrm flipH="1">
                <a:off x="6494584" y="3096177"/>
                <a:ext cx="351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94" h="1" extrusionOk="0">
                    <a:moveTo>
                      <a:pt x="93" y="1"/>
                    </a:moveTo>
                    <a:lnTo>
                      <a:pt x="93" y="1"/>
                    </a:lnTo>
                    <a:lnTo>
                      <a:pt x="93" y="1"/>
                    </a:lnTo>
                    <a:close/>
                    <a:moveTo>
                      <a:pt x="62" y="1"/>
                    </a:moveTo>
                    <a:lnTo>
                      <a:pt x="62" y="1"/>
                    </a:lnTo>
                    <a:lnTo>
                      <a:pt x="62" y="1"/>
                    </a:lnTo>
                    <a:close/>
                    <a:moveTo>
                      <a:pt x="62" y="1"/>
                    </a:moveTo>
                    <a:lnTo>
                      <a:pt x="31" y="1"/>
                    </a:lnTo>
                    <a:lnTo>
                      <a:pt x="62" y="1"/>
                    </a:lnTo>
                    <a:close/>
                    <a:moveTo>
                      <a:pt x="31" y="1"/>
                    </a:moveTo>
                    <a:lnTo>
                      <a:pt x="31" y="1"/>
                    </a:lnTo>
                    <a:lnTo>
                      <a:pt x="31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4" name="Google Shape;4454;p54"/>
              <p:cNvSpPr/>
              <p:nvPr/>
            </p:nvSpPr>
            <p:spPr>
              <a:xfrm flipH="1">
                <a:off x="6109999" y="2665237"/>
                <a:ext cx="674219" cy="43097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1541" extrusionOk="0">
                    <a:moveTo>
                      <a:pt x="17993" y="1"/>
                    </a:moveTo>
                    <a:cubicBezTo>
                      <a:pt x="17465" y="3196"/>
                      <a:pt x="15263" y="6515"/>
                      <a:pt x="12347" y="8159"/>
                    </a:cubicBezTo>
                    <a:cubicBezTo>
                      <a:pt x="10361" y="9183"/>
                      <a:pt x="8407" y="9555"/>
                      <a:pt x="6577" y="9555"/>
                    </a:cubicBezTo>
                    <a:cubicBezTo>
                      <a:pt x="3940" y="9555"/>
                      <a:pt x="1644" y="8749"/>
                      <a:pt x="0" y="8004"/>
                    </a:cubicBezTo>
                    <a:lnTo>
                      <a:pt x="0" y="8004"/>
                    </a:lnTo>
                    <a:cubicBezTo>
                      <a:pt x="1861" y="10145"/>
                      <a:pt x="4591" y="11510"/>
                      <a:pt x="7662" y="11541"/>
                    </a:cubicBezTo>
                    <a:lnTo>
                      <a:pt x="7755" y="11541"/>
                    </a:lnTo>
                    <a:cubicBezTo>
                      <a:pt x="12874" y="11541"/>
                      <a:pt x="17124" y="7849"/>
                      <a:pt x="17930" y="2948"/>
                    </a:cubicBezTo>
                    <a:cubicBezTo>
                      <a:pt x="18024" y="2420"/>
                      <a:pt x="18055" y="1862"/>
                      <a:pt x="18055" y="1304"/>
                    </a:cubicBezTo>
                    <a:lnTo>
                      <a:pt x="18055" y="1272"/>
                    </a:lnTo>
                    <a:cubicBezTo>
                      <a:pt x="18055" y="838"/>
                      <a:pt x="18024" y="404"/>
                      <a:pt x="17993" y="1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5" name="Google Shape;4455;p54"/>
              <p:cNvSpPr/>
              <p:nvPr/>
            </p:nvSpPr>
            <p:spPr>
              <a:xfrm flipH="1">
                <a:off x="6050910" y="3728695"/>
                <a:ext cx="23190" cy="10456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80" extrusionOk="0">
                    <a:moveTo>
                      <a:pt x="0" y="280"/>
                    </a:moveTo>
                    <a:cubicBezTo>
                      <a:pt x="31" y="280"/>
                      <a:pt x="31" y="280"/>
                      <a:pt x="31" y="280"/>
                    </a:cubicBezTo>
                    <a:cubicBezTo>
                      <a:pt x="31" y="280"/>
                      <a:pt x="31" y="280"/>
                      <a:pt x="0" y="280"/>
                    </a:cubicBezTo>
                    <a:close/>
                    <a:moveTo>
                      <a:pt x="31" y="248"/>
                    </a:moveTo>
                    <a:cubicBezTo>
                      <a:pt x="31" y="248"/>
                      <a:pt x="31" y="248"/>
                      <a:pt x="62" y="248"/>
                    </a:cubicBezTo>
                    <a:cubicBezTo>
                      <a:pt x="62" y="248"/>
                      <a:pt x="31" y="248"/>
                      <a:pt x="31" y="248"/>
                    </a:cubicBezTo>
                    <a:close/>
                    <a:moveTo>
                      <a:pt x="62" y="248"/>
                    </a:moveTo>
                    <a:cubicBezTo>
                      <a:pt x="248" y="186"/>
                      <a:pt x="403" y="124"/>
                      <a:pt x="590" y="31"/>
                    </a:cubicBezTo>
                    <a:cubicBezTo>
                      <a:pt x="403" y="124"/>
                      <a:pt x="248" y="186"/>
                      <a:pt x="62" y="248"/>
                    </a:cubicBezTo>
                    <a:close/>
                    <a:moveTo>
                      <a:pt x="590" y="31"/>
                    </a:moveTo>
                    <a:cubicBezTo>
                      <a:pt x="621" y="31"/>
                      <a:pt x="621" y="31"/>
                      <a:pt x="621" y="31"/>
                    </a:cubicBezTo>
                    <a:cubicBezTo>
                      <a:pt x="621" y="31"/>
                      <a:pt x="621" y="31"/>
                      <a:pt x="590" y="31"/>
                    </a:cubicBezTo>
                    <a:close/>
                    <a:moveTo>
                      <a:pt x="621" y="0"/>
                    </a:moveTo>
                    <a:cubicBezTo>
                      <a:pt x="621" y="0"/>
                      <a:pt x="621" y="0"/>
                      <a:pt x="621" y="0"/>
                    </a:cubicBezTo>
                    <a:cubicBezTo>
                      <a:pt x="621" y="0"/>
                      <a:pt x="621" y="0"/>
                      <a:pt x="621" y="0"/>
                    </a:cubicBezTo>
                    <a:close/>
                  </a:path>
                </a:pathLst>
              </a:custGeom>
              <a:solidFill>
                <a:srgbClr val="4A2D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6" name="Google Shape;4456;p54"/>
              <p:cNvSpPr/>
              <p:nvPr/>
            </p:nvSpPr>
            <p:spPr>
              <a:xfrm flipH="1">
                <a:off x="5896845" y="3339468"/>
                <a:ext cx="727507" cy="428655"/>
              </a:xfrm>
              <a:custGeom>
                <a:avLst/>
                <a:gdLst/>
                <a:ahLst/>
                <a:cxnLst/>
                <a:rect l="l" t="t" r="r" b="b"/>
                <a:pathLst>
                  <a:path w="19482" h="11479" extrusionOk="0">
                    <a:moveTo>
                      <a:pt x="2637" y="0"/>
                    </a:moveTo>
                    <a:cubicBezTo>
                      <a:pt x="1396" y="1954"/>
                      <a:pt x="0" y="3071"/>
                      <a:pt x="0" y="3071"/>
                    </a:cubicBezTo>
                    <a:cubicBezTo>
                      <a:pt x="124" y="3630"/>
                      <a:pt x="310" y="4157"/>
                      <a:pt x="496" y="4684"/>
                    </a:cubicBezTo>
                    <a:lnTo>
                      <a:pt x="527" y="4684"/>
                    </a:lnTo>
                    <a:cubicBezTo>
                      <a:pt x="527" y="4622"/>
                      <a:pt x="558" y="4591"/>
                      <a:pt x="589" y="4529"/>
                    </a:cubicBezTo>
                    <a:lnTo>
                      <a:pt x="620" y="4529"/>
                    </a:lnTo>
                    <a:cubicBezTo>
                      <a:pt x="900" y="4064"/>
                      <a:pt x="1303" y="3785"/>
                      <a:pt x="1768" y="3692"/>
                    </a:cubicBezTo>
                    <a:cubicBezTo>
                      <a:pt x="1954" y="3630"/>
                      <a:pt x="2141" y="3599"/>
                      <a:pt x="2327" y="3599"/>
                    </a:cubicBezTo>
                    <a:cubicBezTo>
                      <a:pt x="4343" y="3599"/>
                      <a:pt x="7135" y="5832"/>
                      <a:pt x="8562" y="7321"/>
                    </a:cubicBezTo>
                    <a:cubicBezTo>
                      <a:pt x="8872" y="7662"/>
                      <a:pt x="9120" y="7942"/>
                      <a:pt x="9275" y="8190"/>
                    </a:cubicBezTo>
                    <a:cubicBezTo>
                      <a:pt x="10020" y="9276"/>
                      <a:pt x="10144" y="10423"/>
                      <a:pt x="9865" y="11447"/>
                    </a:cubicBezTo>
                    <a:cubicBezTo>
                      <a:pt x="10082" y="11478"/>
                      <a:pt x="10330" y="11478"/>
                      <a:pt x="10547" y="11478"/>
                    </a:cubicBezTo>
                    <a:cubicBezTo>
                      <a:pt x="11974" y="11478"/>
                      <a:pt x="13370" y="11230"/>
                      <a:pt x="14735" y="10703"/>
                    </a:cubicBezTo>
                    <a:lnTo>
                      <a:pt x="14766" y="10703"/>
                    </a:lnTo>
                    <a:cubicBezTo>
                      <a:pt x="14766" y="10703"/>
                      <a:pt x="14766" y="10671"/>
                      <a:pt x="14766" y="10671"/>
                    </a:cubicBezTo>
                    <a:lnTo>
                      <a:pt x="14797" y="10671"/>
                    </a:lnTo>
                    <a:cubicBezTo>
                      <a:pt x="14983" y="10609"/>
                      <a:pt x="15138" y="10547"/>
                      <a:pt x="15325" y="10454"/>
                    </a:cubicBezTo>
                    <a:lnTo>
                      <a:pt x="15356" y="10454"/>
                    </a:lnTo>
                    <a:cubicBezTo>
                      <a:pt x="15356" y="10454"/>
                      <a:pt x="15356" y="10454"/>
                      <a:pt x="15356" y="10423"/>
                    </a:cubicBezTo>
                    <a:cubicBezTo>
                      <a:pt x="17062" y="9679"/>
                      <a:pt x="18520" y="8531"/>
                      <a:pt x="19481" y="7135"/>
                    </a:cubicBezTo>
                    <a:lnTo>
                      <a:pt x="19481" y="7135"/>
                    </a:lnTo>
                    <a:cubicBezTo>
                      <a:pt x="18334" y="7973"/>
                      <a:pt x="16845" y="8097"/>
                      <a:pt x="15107" y="8128"/>
                    </a:cubicBezTo>
                    <a:lnTo>
                      <a:pt x="15045" y="8128"/>
                    </a:lnTo>
                    <a:cubicBezTo>
                      <a:pt x="12254" y="8128"/>
                      <a:pt x="2699" y="3878"/>
                      <a:pt x="2637" y="0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7" name="Google Shape;4457;p54"/>
              <p:cNvSpPr/>
              <p:nvPr/>
            </p:nvSpPr>
            <p:spPr>
              <a:xfrm flipH="1">
                <a:off x="6207312" y="3474314"/>
                <a:ext cx="465698" cy="428879"/>
              </a:xfrm>
              <a:custGeom>
                <a:avLst/>
                <a:gdLst/>
                <a:ahLst/>
                <a:cxnLst/>
                <a:rect l="l" t="t" r="r" b="b"/>
                <a:pathLst>
                  <a:path w="12471" h="11485" extrusionOk="0">
                    <a:moveTo>
                      <a:pt x="3639" y="1"/>
                    </a:moveTo>
                    <a:cubicBezTo>
                      <a:pt x="2891" y="1"/>
                      <a:pt x="2251" y="308"/>
                      <a:pt x="1830" y="1073"/>
                    </a:cubicBezTo>
                    <a:cubicBezTo>
                      <a:pt x="0" y="4300"/>
                      <a:pt x="3909" y="7464"/>
                      <a:pt x="3909" y="7464"/>
                    </a:cubicBezTo>
                    <a:cubicBezTo>
                      <a:pt x="3909" y="7464"/>
                      <a:pt x="3874" y="7462"/>
                      <a:pt x="3812" y="7462"/>
                    </a:cubicBezTo>
                    <a:cubicBezTo>
                      <a:pt x="3259" y="7462"/>
                      <a:pt x="562" y="7563"/>
                      <a:pt x="1148" y="9542"/>
                    </a:cubicBezTo>
                    <a:cubicBezTo>
                      <a:pt x="1564" y="10969"/>
                      <a:pt x="2525" y="11485"/>
                      <a:pt x="4127" y="11485"/>
                    </a:cubicBezTo>
                    <a:cubicBezTo>
                      <a:pt x="5033" y="11485"/>
                      <a:pt x="6143" y="11320"/>
                      <a:pt x="7476" y="11062"/>
                    </a:cubicBezTo>
                    <a:cubicBezTo>
                      <a:pt x="10423" y="10504"/>
                      <a:pt x="12471" y="7340"/>
                      <a:pt x="10578" y="4579"/>
                    </a:cubicBezTo>
                    <a:cubicBezTo>
                      <a:pt x="10423" y="4331"/>
                      <a:pt x="10175" y="4051"/>
                      <a:pt x="9865" y="3710"/>
                    </a:cubicBezTo>
                    <a:cubicBezTo>
                      <a:pt x="8441" y="2218"/>
                      <a:pt x="5649" y="1"/>
                      <a:pt x="3639" y="1"/>
                    </a:cubicBezTo>
                    <a:close/>
                  </a:path>
                </a:pathLst>
              </a:custGeom>
              <a:solidFill>
                <a:srgbClr val="8A9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8" name="Google Shape;4458;p54"/>
              <p:cNvSpPr/>
              <p:nvPr/>
            </p:nvSpPr>
            <p:spPr>
              <a:xfrm flipH="1">
                <a:off x="6558292" y="3477301"/>
                <a:ext cx="44064" cy="3133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39" extrusionOk="0">
                    <a:moveTo>
                      <a:pt x="0" y="838"/>
                    </a:moveTo>
                    <a:lnTo>
                      <a:pt x="0" y="838"/>
                    </a:lnTo>
                    <a:lnTo>
                      <a:pt x="0" y="838"/>
                    </a:lnTo>
                    <a:close/>
                    <a:moveTo>
                      <a:pt x="0" y="838"/>
                    </a:moveTo>
                    <a:cubicBezTo>
                      <a:pt x="0" y="838"/>
                      <a:pt x="0" y="838"/>
                      <a:pt x="0" y="838"/>
                    </a:cubicBezTo>
                    <a:cubicBezTo>
                      <a:pt x="0" y="838"/>
                      <a:pt x="0" y="838"/>
                      <a:pt x="0" y="838"/>
                    </a:cubicBezTo>
                    <a:close/>
                    <a:moveTo>
                      <a:pt x="0" y="838"/>
                    </a:moveTo>
                    <a:cubicBezTo>
                      <a:pt x="31" y="838"/>
                      <a:pt x="31" y="838"/>
                      <a:pt x="31" y="838"/>
                    </a:cubicBezTo>
                    <a:cubicBezTo>
                      <a:pt x="31" y="838"/>
                      <a:pt x="31" y="838"/>
                      <a:pt x="0" y="838"/>
                    </a:cubicBezTo>
                    <a:close/>
                    <a:moveTo>
                      <a:pt x="31" y="838"/>
                    </a:moveTo>
                    <a:cubicBezTo>
                      <a:pt x="311" y="373"/>
                      <a:pt x="714" y="94"/>
                      <a:pt x="1179" y="1"/>
                    </a:cubicBezTo>
                    <a:cubicBezTo>
                      <a:pt x="714" y="94"/>
                      <a:pt x="311" y="373"/>
                      <a:pt x="31" y="838"/>
                    </a:cubicBezTo>
                    <a:close/>
                    <a:moveTo>
                      <a:pt x="1179" y="1"/>
                    </a:moveTo>
                    <a:lnTo>
                      <a:pt x="1179" y="1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rgbClr val="515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59" name="Google Shape;4459;p54"/>
              <p:cNvSpPr/>
              <p:nvPr/>
            </p:nvSpPr>
            <p:spPr>
              <a:xfrm flipH="1">
                <a:off x="6369489" y="3473828"/>
                <a:ext cx="267634" cy="340601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9121" extrusionOk="0">
                    <a:moveTo>
                      <a:pt x="2669" y="1"/>
                    </a:moveTo>
                    <a:cubicBezTo>
                      <a:pt x="2483" y="1"/>
                      <a:pt x="2296" y="32"/>
                      <a:pt x="2110" y="94"/>
                    </a:cubicBezTo>
                    <a:cubicBezTo>
                      <a:pt x="1645" y="187"/>
                      <a:pt x="1242" y="466"/>
                      <a:pt x="962" y="931"/>
                    </a:cubicBezTo>
                    <a:lnTo>
                      <a:pt x="931" y="931"/>
                    </a:lnTo>
                    <a:cubicBezTo>
                      <a:pt x="900" y="993"/>
                      <a:pt x="869" y="1024"/>
                      <a:pt x="869" y="1086"/>
                    </a:cubicBezTo>
                    <a:cubicBezTo>
                      <a:pt x="528" y="1676"/>
                      <a:pt x="373" y="2296"/>
                      <a:pt x="373" y="2886"/>
                    </a:cubicBezTo>
                    <a:cubicBezTo>
                      <a:pt x="373" y="5398"/>
                      <a:pt x="2948" y="7477"/>
                      <a:pt x="2948" y="7477"/>
                    </a:cubicBezTo>
                    <a:lnTo>
                      <a:pt x="2855" y="7477"/>
                    </a:lnTo>
                    <a:cubicBezTo>
                      <a:pt x="2389" y="7477"/>
                      <a:pt x="1" y="7539"/>
                      <a:pt x="94" y="9121"/>
                    </a:cubicBezTo>
                    <a:cubicBezTo>
                      <a:pt x="838" y="7973"/>
                      <a:pt x="2948" y="7880"/>
                      <a:pt x="4065" y="7880"/>
                    </a:cubicBezTo>
                    <a:lnTo>
                      <a:pt x="4375" y="7880"/>
                    </a:lnTo>
                    <a:cubicBezTo>
                      <a:pt x="3537" y="7446"/>
                      <a:pt x="3041" y="6639"/>
                      <a:pt x="2514" y="5895"/>
                    </a:cubicBezTo>
                    <a:cubicBezTo>
                      <a:pt x="2110" y="5367"/>
                      <a:pt x="1645" y="4778"/>
                      <a:pt x="1583" y="4095"/>
                    </a:cubicBezTo>
                    <a:cubicBezTo>
                      <a:pt x="1521" y="3382"/>
                      <a:pt x="1862" y="2606"/>
                      <a:pt x="2389" y="2141"/>
                    </a:cubicBezTo>
                    <a:cubicBezTo>
                      <a:pt x="2700" y="1893"/>
                      <a:pt x="3320" y="1800"/>
                      <a:pt x="4034" y="1800"/>
                    </a:cubicBezTo>
                    <a:cubicBezTo>
                      <a:pt x="5430" y="1800"/>
                      <a:pt x="7136" y="2141"/>
                      <a:pt x="7167" y="2141"/>
                    </a:cubicBezTo>
                    <a:cubicBezTo>
                      <a:pt x="5771" y="1024"/>
                      <a:pt x="4034" y="1"/>
                      <a:pt x="2669" y="1"/>
                    </a:cubicBezTo>
                    <a:close/>
                  </a:path>
                </a:pathLst>
              </a:custGeom>
              <a:solidFill>
                <a:srgbClr val="6A73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60" name="Google Shape;4460;p54"/>
            <p:cNvGrpSpPr/>
            <p:nvPr/>
          </p:nvGrpSpPr>
          <p:grpSpPr>
            <a:xfrm>
              <a:off x="6296448" y="3598432"/>
              <a:ext cx="1345948" cy="864149"/>
              <a:chOff x="6033698" y="3387394"/>
              <a:chExt cx="1345948" cy="864149"/>
            </a:xfrm>
          </p:grpSpPr>
          <p:grpSp>
            <p:nvGrpSpPr>
              <p:cNvPr id="4461" name="Google Shape;4461;p54"/>
              <p:cNvGrpSpPr/>
              <p:nvPr/>
            </p:nvGrpSpPr>
            <p:grpSpPr>
              <a:xfrm rot="5400000">
                <a:off x="6611084" y="3482983"/>
                <a:ext cx="864149" cy="672973"/>
                <a:chOff x="1530147" y="3725108"/>
                <a:chExt cx="864149" cy="672973"/>
              </a:xfrm>
            </p:grpSpPr>
            <p:sp>
              <p:nvSpPr>
                <p:cNvPr id="4462" name="Google Shape;4462;p54"/>
                <p:cNvSpPr/>
                <p:nvPr/>
              </p:nvSpPr>
              <p:spPr>
                <a:xfrm flipH="1">
                  <a:off x="1530147" y="3725108"/>
                  <a:ext cx="849461" cy="672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3" h="19603" extrusionOk="0">
                      <a:moveTo>
                        <a:pt x="9154" y="0"/>
                      </a:moveTo>
                      <a:cubicBezTo>
                        <a:pt x="7784" y="0"/>
                        <a:pt x="6757" y="2694"/>
                        <a:pt x="6301" y="3629"/>
                      </a:cubicBezTo>
                      <a:cubicBezTo>
                        <a:pt x="4064" y="8446"/>
                        <a:pt x="2306" y="13444"/>
                        <a:pt x="1" y="18260"/>
                      </a:cubicBezTo>
                      <a:lnTo>
                        <a:pt x="92" y="19561"/>
                      </a:lnTo>
                      <a:cubicBezTo>
                        <a:pt x="1507" y="19561"/>
                        <a:pt x="3217" y="19602"/>
                        <a:pt x="4828" y="19602"/>
                      </a:cubicBezTo>
                      <a:cubicBezTo>
                        <a:pt x="5634" y="19602"/>
                        <a:pt x="6415" y="19592"/>
                        <a:pt x="7122" y="19561"/>
                      </a:cubicBezTo>
                      <a:cubicBezTo>
                        <a:pt x="12030" y="19379"/>
                        <a:pt x="16663" y="19196"/>
                        <a:pt x="21206" y="17530"/>
                      </a:cubicBezTo>
                      <a:cubicBezTo>
                        <a:pt x="24752" y="16251"/>
                        <a:pt x="24634" y="13625"/>
                        <a:pt x="20939" y="13625"/>
                      </a:cubicBezTo>
                      <a:cubicBezTo>
                        <a:pt x="20877" y="13625"/>
                        <a:pt x="20814" y="13625"/>
                        <a:pt x="20749" y="13627"/>
                      </a:cubicBezTo>
                      <a:cubicBezTo>
                        <a:pt x="18464" y="13710"/>
                        <a:pt x="14967" y="15250"/>
                        <a:pt x="12534" y="15250"/>
                      </a:cubicBezTo>
                      <a:cubicBezTo>
                        <a:pt x="12294" y="15250"/>
                        <a:pt x="12064" y="15235"/>
                        <a:pt x="11847" y="15202"/>
                      </a:cubicBezTo>
                      <a:cubicBezTo>
                        <a:pt x="14449" y="14083"/>
                        <a:pt x="17234" y="12235"/>
                        <a:pt x="19083" y="11116"/>
                      </a:cubicBezTo>
                      <a:cubicBezTo>
                        <a:pt x="20201" y="10386"/>
                        <a:pt x="24629" y="7784"/>
                        <a:pt x="21571" y="6962"/>
                      </a:cubicBezTo>
                      <a:cubicBezTo>
                        <a:pt x="21299" y="6874"/>
                        <a:pt x="21025" y="6835"/>
                        <a:pt x="20751" y="6835"/>
                      </a:cubicBezTo>
                      <a:cubicBezTo>
                        <a:pt x="19248" y="6835"/>
                        <a:pt x="17721" y="8005"/>
                        <a:pt x="16389" y="8719"/>
                      </a:cubicBezTo>
                      <a:cubicBezTo>
                        <a:pt x="14358" y="9747"/>
                        <a:pt x="11573" y="11869"/>
                        <a:pt x="9542" y="12600"/>
                      </a:cubicBezTo>
                      <a:cubicBezTo>
                        <a:pt x="11117" y="10842"/>
                        <a:pt x="12418" y="8811"/>
                        <a:pt x="13879" y="6962"/>
                      </a:cubicBezTo>
                      <a:cubicBezTo>
                        <a:pt x="14723" y="5935"/>
                        <a:pt x="17873" y="3264"/>
                        <a:pt x="15933" y="2055"/>
                      </a:cubicBezTo>
                      <a:cubicBezTo>
                        <a:pt x="15722" y="1922"/>
                        <a:pt x="15498" y="1861"/>
                        <a:pt x="15262" y="1861"/>
                      </a:cubicBezTo>
                      <a:cubicBezTo>
                        <a:pt x="12689" y="1861"/>
                        <a:pt x="8762" y="9133"/>
                        <a:pt x="6483" y="10660"/>
                      </a:cubicBezTo>
                      <a:cubicBezTo>
                        <a:pt x="7876" y="7966"/>
                        <a:pt x="8606" y="5478"/>
                        <a:pt x="9542" y="3059"/>
                      </a:cubicBezTo>
                      <a:cubicBezTo>
                        <a:pt x="9816" y="2146"/>
                        <a:pt x="10637" y="0"/>
                        <a:pt x="9154" y="0"/>
                      </a:cubicBezTo>
                      <a:close/>
                    </a:path>
                  </a:pathLst>
                </a:custGeom>
                <a:solidFill>
                  <a:srgbClr val="FFDB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63" name="Google Shape;4463;p54"/>
                <p:cNvSpPr/>
                <p:nvPr/>
              </p:nvSpPr>
              <p:spPr>
                <a:xfrm flipH="1">
                  <a:off x="1675893" y="4009263"/>
                  <a:ext cx="715211" cy="388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1" h="11330" extrusionOk="0">
                      <a:moveTo>
                        <a:pt x="20347" y="0"/>
                      </a:moveTo>
                      <a:cubicBezTo>
                        <a:pt x="20292" y="0"/>
                        <a:pt x="20232" y="16"/>
                        <a:pt x="20171" y="51"/>
                      </a:cubicBezTo>
                      <a:cubicBezTo>
                        <a:pt x="16451" y="2151"/>
                        <a:pt x="12662" y="4137"/>
                        <a:pt x="8987" y="6328"/>
                      </a:cubicBezTo>
                      <a:cubicBezTo>
                        <a:pt x="7252" y="7378"/>
                        <a:pt x="5426" y="8360"/>
                        <a:pt x="3531" y="9113"/>
                      </a:cubicBezTo>
                      <a:cubicBezTo>
                        <a:pt x="2413" y="9570"/>
                        <a:pt x="1180" y="9958"/>
                        <a:pt x="267" y="10756"/>
                      </a:cubicBezTo>
                      <a:cubicBezTo>
                        <a:pt x="1" y="10987"/>
                        <a:pt x="246" y="11329"/>
                        <a:pt x="519" y="11329"/>
                      </a:cubicBezTo>
                      <a:cubicBezTo>
                        <a:pt x="596" y="11329"/>
                        <a:pt x="676" y="11302"/>
                        <a:pt x="747" y="11236"/>
                      </a:cubicBezTo>
                      <a:cubicBezTo>
                        <a:pt x="1797" y="10346"/>
                        <a:pt x="3235" y="10026"/>
                        <a:pt x="4467" y="9478"/>
                      </a:cubicBezTo>
                      <a:cubicBezTo>
                        <a:pt x="6293" y="8679"/>
                        <a:pt x="8074" y="7698"/>
                        <a:pt x="9786" y="6671"/>
                      </a:cubicBezTo>
                      <a:cubicBezTo>
                        <a:pt x="13301" y="4548"/>
                        <a:pt x="16953" y="2654"/>
                        <a:pt x="20513" y="645"/>
                      </a:cubicBezTo>
                      <a:cubicBezTo>
                        <a:pt x="20841" y="452"/>
                        <a:pt x="20648" y="0"/>
                        <a:pt x="20347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64" name="Google Shape;4464;p54"/>
                <p:cNvSpPr/>
                <p:nvPr/>
              </p:nvSpPr>
              <p:spPr>
                <a:xfrm flipH="1">
                  <a:off x="1873734" y="3849957"/>
                  <a:ext cx="520562" cy="54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9" h="15878" extrusionOk="0">
                      <a:moveTo>
                        <a:pt x="14670" y="0"/>
                      </a:moveTo>
                      <a:cubicBezTo>
                        <a:pt x="14592" y="0"/>
                        <a:pt x="14512" y="32"/>
                        <a:pt x="14444" y="106"/>
                      </a:cubicBezTo>
                      <a:cubicBezTo>
                        <a:pt x="12070" y="2662"/>
                        <a:pt x="9810" y="5310"/>
                        <a:pt x="7710" y="8049"/>
                      </a:cubicBezTo>
                      <a:cubicBezTo>
                        <a:pt x="5519" y="10902"/>
                        <a:pt x="3031" y="13047"/>
                        <a:pt x="269" y="15307"/>
                      </a:cubicBezTo>
                      <a:cubicBezTo>
                        <a:pt x="1" y="15522"/>
                        <a:pt x="238" y="15877"/>
                        <a:pt x="518" y="15877"/>
                      </a:cubicBezTo>
                      <a:cubicBezTo>
                        <a:pt x="594" y="15877"/>
                        <a:pt x="675" y="15850"/>
                        <a:pt x="748" y="15787"/>
                      </a:cubicBezTo>
                      <a:cubicBezTo>
                        <a:pt x="3099" y="13892"/>
                        <a:pt x="5542" y="12066"/>
                        <a:pt x="7368" y="9624"/>
                      </a:cubicBezTo>
                      <a:cubicBezTo>
                        <a:pt x="9742" y="6497"/>
                        <a:pt x="12252" y="3484"/>
                        <a:pt x="14923" y="608"/>
                      </a:cubicBezTo>
                      <a:cubicBezTo>
                        <a:pt x="15169" y="345"/>
                        <a:pt x="14929" y="0"/>
                        <a:pt x="14670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65" name="Google Shape;4465;p54"/>
                <p:cNvSpPr/>
                <p:nvPr/>
              </p:nvSpPr>
              <p:spPr>
                <a:xfrm flipH="1">
                  <a:off x="2073256" y="3774389"/>
                  <a:ext cx="318947" cy="611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17833" extrusionOk="0">
                      <a:moveTo>
                        <a:pt x="8862" y="0"/>
                      </a:moveTo>
                      <a:cubicBezTo>
                        <a:pt x="8726" y="0"/>
                        <a:pt x="8593" y="70"/>
                        <a:pt x="8539" y="230"/>
                      </a:cubicBezTo>
                      <a:cubicBezTo>
                        <a:pt x="7672" y="3243"/>
                        <a:pt x="6029" y="5914"/>
                        <a:pt x="4842" y="8790"/>
                      </a:cubicBezTo>
                      <a:cubicBezTo>
                        <a:pt x="3586" y="11780"/>
                        <a:pt x="2285" y="14702"/>
                        <a:pt x="208" y="17235"/>
                      </a:cubicBezTo>
                      <a:cubicBezTo>
                        <a:pt x="1" y="17495"/>
                        <a:pt x="225" y="17832"/>
                        <a:pt x="465" y="17832"/>
                      </a:cubicBezTo>
                      <a:cubicBezTo>
                        <a:pt x="542" y="17832"/>
                        <a:pt x="621" y="17798"/>
                        <a:pt x="687" y="17715"/>
                      </a:cubicBezTo>
                      <a:cubicBezTo>
                        <a:pt x="2650" y="15364"/>
                        <a:pt x="3974" y="12670"/>
                        <a:pt x="5138" y="9863"/>
                      </a:cubicBezTo>
                      <a:cubicBezTo>
                        <a:pt x="6462" y="6690"/>
                        <a:pt x="8265" y="3723"/>
                        <a:pt x="9224" y="436"/>
                      </a:cubicBezTo>
                      <a:cubicBezTo>
                        <a:pt x="9294" y="171"/>
                        <a:pt x="9075" y="0"/>
                        <a:pt x="8862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66" name="Google Shape;4466;p54"/>
                <p:cNvSpPr/>
                <p:nvPr/>
              </p:nvSpPr>
              <p:spPr>
                <a:xfrm flipH="1">
                  <a:off x="1638350" y="4231268"/>
                  <a:ext cx="738101" cy="15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8" h="4528" extrusionOk="0">
                      <a:moveTo>
                        <a:pt x="21045" y="1"/>
                      </a:moveTo>
                      <a:cubicBezTo>
                        <a:pt x="21009" y="1"/>
                        <a:pt x="20971" y="6"/>
                        <a:pt x="20931" y="19"/>
                      </a:cubicBezTo>
                      <a:cubicBezTo>
                        <a:pt x="17827" y="1069"/>
                        <a:pt x="14403" y="1412"/>
                        <a:pt x="11185" y="1982"/>
                      </a:cubicBezTo>
                      <a:cubicBezTo>
                        <a:pt x="9313" y="2302"/>
                        <a:pt x="7464" y="2553"/>
                        <a:pt x="5592" y="2872"/>
                      </a:cubicBezTo>
                      <a:cubicBezTo>
                        <a:pt x="3981" y="3169"/>
                        <a:pt x="2489" y="3820"/>
                        <a:pt x="840" y="3820"/>
                      </a:cubicBezTo>
                      <a:cubicBezTo>
                        <a:pt x="713" y="3820"/>
                        <a:pt x="585" y="3816"/>
                        <a:pt x="457" y="3808"/>
                      </a:cubicBezTo>
                      <a:cubicBezTo>
                        <a:pt x="449" y="3808"/>
                        <a:pt x="442" y="3808"/>
                        <a:pt x="435" y="3808"/>
                      </a:cubicBezTo>
                      <a:cubicBezTo>
                        <a:pt x="0" y="3808"/>
                        <a:pt x="7" y="4493"/>
                        <a:pt x="457" y="4516"/>
                      </a:cubicBezTo>
                      <a:cubicBezTo>
                        <a:pt x="585" y="4523"/>
                        <a:pt x="713" y="4527"/>
                        <a:pt x="841" y="4527"/>
                      </a:cubicBezTo>
                      <a:cubicBezTo>
                        <a:pt x="2232" y="4527"/>
                        <a:pt x="3572" y="4095"/>
                        <a:pt x="4930" y="3740"/>
                      </a:cubicBezTo>
                      <a:cubicBezTo>
                        <a:pt x="6688" y="3283"/>
                        <a:pt x="8537" y="3123"/>
                        <a:pt x="10340" y="2827"/>
                      </a:cubicBezTo>
                      <a:cubicBezTo>
                        <a:pt x="12120" y="2530"/>
                        <a:pt x="13901" y="2142"/>
                        <a:pt x="15704" y="1845"/>
                      </a:cubicBezTo>
                      <a:cubicBezTo>
                        <a:pt x="17530" y="1548"/>
                        <a:pt x="19356" y="1297"/>
                        <a:pt x="21114" y="704"/>
                      </a:cubicBezTo>
                      <a:cubicBezTo>
                        <a:pt x="21507" y="559"/>
                        <a:pt x="21393" y="1"/>
                        <a:pt x="21045" y="1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467" name="Google Shape;4467;p54"/>
              <p:cNvGrpSpPr/>
              <p:nvPr/>
            </p:nvGrpSpPr>
            <p:grpSpPr>
              <a:xfrm rot="-5400000" flipH="1">
                <a:off x="5938109" y="3482983"/>
                <a:ext cx="864149" cy="672973"/>
                <a:chOff x="1530147" y="3725108"/>
                <a:chExt cx="864149" cy="672973"/>
              </a:xfrm>
            </p:grpSpPr>
            <p:sp>
              <p:nvSpPr>
                <p:cNvPr id="4468" name="Google Shape;4468;p54"/>
                <p:cNvSpPr/>
                <p:nvPr/>
              </p:nvSpPr>
              <p:spPr>
                <a:xfrm flipH="1">
                  <a:off x="1530147" y="3725108"/>
                  <a:ext cx="849461" cy="672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3" h="19603" extrusionOk="0">
                      <a:moveTo>
                        <a:pt x="9154" y="0"/>
                      </a:moveTo>
                      <a:cubicBezTo>
                        <a:pt x="7784" y="0"/>
                        <a:pt x="6757" y="2694"/>
                        <a:pt x="6301" y="3629"/>
                      </a:cubicBezTo>
                      <a:cubicBezTo>
                        <a:pt x="4064" y="8446"/>
                        <a:pt x="2306" y="13444"/>
                        <a:pt x="1" y="18260"/>
                      </a:cubicBezTo>
                      <a:lnTo>
                        <a:pt x="92" y="19561"/>
                      </a:lnTo>
                      <a:cubicBezTo>
                        <a:pt x="1507" y="19561"/>
                        <a:pt x="3217" y="19602"/>
                        <a:pt x="4828" y="19602"/>
                      </a:cubicBezTo>
                      <a:cubicBezTo>
                        <a:pt x="5634" y="19602"/>
                        <a:pt x="6415" y="19592"/>
                        <a:pt x="7122" y="19561"/>
                      </a:cubicBezTo>
                      <a:cubicBezTo>
                        <a:pt x="12030" y="19379"/>
                        <a:pt x="16663" y="19196"/>
                        <a:pt x="21206" y="17530"/>
                      </a:cubicBezTo>
                      <a:cubicBezTo>
                        <a:pt x="24752" y="16251"/>
                        <a:pt x="24634" y="13625"/>
                        <a:pt x="20939" y="13625"/>
                      </a:cubicBezTo>
                      <a:cubicBezTo>
                        <a:pt x="20877" y="13625"/>
                        <a:pt x="20814" y="13625"/>
                        <a:pt x="20749" y="13627"/>
                      </a:cubicBezTo>
                      <a:cubicBezTo>
                        <a:pt x="18464" y="13710"/>
                        <a:pt x="14967" y="15250"/>
                        <a:pt x="12534" y="15250"/>
                      </a:cubicBezTo>
                      <a:cubicBezTo>
                        <a:pt x="12294" y="15250"/>
                        <a:pt x="12064" y="15235"/>
                        <a:pt x="11847" y="15202"/>
                      </a:cubicBezTo>
                      <a:cubicBezTo>
                        <a:pt x="14449" y="14083"/>
                        <a:pt x="17234" y="12235"/>
                        <a:pt x="19083" y="11116"/>
                      </a:cubicBezTo>
                      <a:cubicBezTo>
                        <a:pt x="20201" y="10386"/>
                        <a:pt x="24629" y="7784"/>
                        <a:pt x="21571" y="6962"/>
                      </a:cubicBezTo>
                      <a:cubicBezTo>
                        <a:pt x="21299" y="6874"/>
                        <a:pt x="21025" y="6835"/>
                        <a:pt x="20751" y="6835"/>
                      </a:cubicBezTo>
                      <a:cubicBezTo>
                        <a:pt x="19248" y="6835"/>
                        <a:pt x="17721" y="8005"/>
                        <a:pt x="16389" y="8719"/>
                      </a:cubicBezTo>
                      <a:cubicBezTo>
                        <a:pt x="14358" y="9747"/>
                        <a:pt x="11573" y="11869"/>
                        <a:pt x="9542" y="12600"/>
                      </a:cubicBezTo>
                      <a:cubicBezTo>
                        <a:pt x="11117" y="10842"/>
                        <a:pt x="12418" y="8811"/>
                        <a:pt x="13879" y="6962"/>
                      </a:cubicBezTo>
                      <a:cubicBezTo>
                        <a:pt x="14723" y="5935"/>
                        <a:pt x="17873" y="3264"/>
                        <a:pt x="15933" y="2055"/>
                      </a:cubicBezTo>
                      <a:cubicBezTo>
                        <a:pt x="15722" y="1922"/>
                        <a:pt x="15498" y="1861"/>
                        <a:pt x="15262" y="1861"/>
                      </a:cubicBezTo>
                      <a:cubicBezTo>
                        <a:pt x="12689" y="1861"/>
                        <a:pt x="8762" y="9133"/>
                        <a:pt x="6483" y="10660"/>
                      </a:cubicBezTo>
                      <a:cubicBezTo>
                        <a:pt x="7876" y="7966"/>
                        <a:pt x="8606" y="5478"/>
                        <a:pt x="9542" y="3059"/>
                      </a:cubicBezTo>
                      <a:cubicBezTo>
                        <a:pt x="9816" y="2146"/>
                        <a:pt x="10637" y="0"/>
                        <a:pt x="9154" y="0"/>
                      </a:cubicBezTo>
                      <a:close/>
                    </a:path>
                  </a:pathLst>
                </a:custGeom>
                <a:solidFill>
                  <a:srgbClr val="FFDB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69" name="Google Shape;4469;p54"/>
                <p:cNvSpPr/>
                <p:nvPr/>
              </p:nvSpPr>
              <p:spPr>
                <a:xfrm flipH="1">
                  <a:off x="1675893" y="4009263"/>
                  <a:ext cx="715211" cy="388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1" h="11330" extrusionOk="0">
                      <a:moveTo>
                        <a:pt x="20347" y="0"/>
                      </a:moveTo>
                      <a:cubicBezTo>
                        <a:pt x="20292" y="0"/>
                        <a:pt x="20232" y="16"/>
                        <a:pt x="20171" y="51"/>
                      </a:cubicBezTo>
                      <a:cubicBezTo>
                        <a:pt x="16451" y="2151"/>
                        <a:pt x="12662" y="4137"/>
                        <a:pt x="8987" y="6328"/>
                      </a:cubicBezTo>
                      <a:cubicBezTo>
                        <a:pt x="7252" y="7378"/>
                        <a:pt x="5426" y="8360"/>
                        <a:pt x="3531" y="9113"/>
                      </a:cubicBezTo>
                      <a:cubicBezTo>
                        <a:pt x="2413" y="9570"/>
                        <a:pt x="1180" y="9958"/>
                        <a:pt x="267" y="10756"/>
                      </a:cubicBezTo>
                      <a:cubicBezTo>
                        <a:pt x="1" y="10987"/>
                        <a:pt x="246" y="11329"/>
                        <a:pt x="519" y="11329"/>
                      </a:cubicBezTo>
                      <a:cubicBezTo>
                        <a:pt x="596" y="11329"/>
                        <a:pt x="676" y="11302"/>
                        <a:pt x="747" y="11236"/>
                      </a:cubicBezTo>
                      <a:cubicBezTo>
                        <a:pt x="1797" y="10346"/>
                        <a:pt x="3235" y="10026"/>
                        <a:pt x="4467" y="9478"/>
                      </a:cubicBezTo>
                      <a:cubicBezTo>
                        <a:pt x="6293" y="8679"/>
                        <a:pt x="8074" y="7698"/>
                        <a:pt x="9786" y="6671"/>
                      </a:cubicBezTo>
                      <a:cubicBezTo>
                        <a:pt x="13301" y="4548"/>
                        <a:pt x="16953" y="2654"/>
                        <a:pt x="20513" y="645"/>
                      </a:cubicBezTo>
                      <a:cubicBezTo>
                        <a:pt x="20841" y="452"/>
                        <a:pt x="20648" y="0"/>
                        <a:pt x="20347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70" name="Google Shape;4470;p54"/>
                <p:cNvSpPr/>
                <p:nvPr/>
              </p:nvSpPr>
              <p:spPr>
                <a:xfrm flipH="1">
                  <a:off x="1873734" y="3849957"/>
                  <a:ext cx="520562" cy="54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9" h="15878" extrusionOk="0">
                      <a:moveTo>
                        <a:pt x="14670" y="0"/>
                      </a:moveTo>
                      <a:cubicBezTo>
                        <a:pt x="14592" y="0"/>
                        <a:pt x="14512" y="32"/>
                        <a:pt x="14444" y="106"/>
                      </a:cubicBezTo>
                      <a:cubicBezTo>
                        <a:pt x="12070" y="2662"/>
                        <a:pt x="9810" y="5310"/>
                        <a:pt x="7710" y="8049"/>
                      </a:cubicBezTo>
                      <a:cubicBezTo>
                        <a:pt x="5519" y="10902"/>
                        <a:pt x="3031" y="13047"/>
                        <a:pt x="269" y="15307"/>
                      </a:cubicBezTo>
                      <a:cubicBezTo>
                        <a:pt x="1" y="15522"/>
                        <a:pt x="238" y="15877"/>
                        <a:pt x="518" y="15877"/>
                      </a:cubicBezTo>
                      <a:cubicBezTo>
                        <a:pt x="594" y="15877"/>
                        <a:pt x="675" y="15850"/>
                        <a:pt x="748" y="15787"/>
                      </a:cubicBezTo>
                      <a:cubicBezTo>
                        <a:pt x="3099" y="13892"/>
                        <a:pt x="5542" y="12066"/>
                        <a:pt x="7368" y="9624"/>
                      </a:cubicBezTo>
                      <a:cubicBezTo>
                        <a:pt x="9742" y="6497"/>
                        <a:pt x="12252" y="3484"/>
                        <a:pt x="14923" y="608"/>
                      </a:cubicBezTo>
                      <a:cubicBezTo>
                        <a:pt x="15169" y="345"/>
                        <a:pt x="14929" y="0"/>
                        <a:pt x="14670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71" name="Google Shape;4471;p54"/>
                <p:cNvSpPr/>
                <p:nvPr/>
              </p:nvSpPr>
              <p:spPr>
                <a:xfrm flipH="1">
                  <a:off x="2073256" y="3774389"/>
                  <a:ext cx="318947" cy="611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17833" extrusionOk="0">
                      <a:moveTo>
                        <a:pt x="8862" y="0"/>
                      </a:moveTo>
                      <a:cubicBezTo>
                        <a:pt x="8726" y="0"/>
                        <a:pt x="8593" y="70"/>
                        <a:pt x="8539" y="230"/>
                      </a:cubicBezTo>
                      <a:cubicBezTo>
                        <a:pt x="7672" y="3243"/>
                        <a:pt x="6029" y="5914"/>
                        <a:pt x="4842" y="8790"/>
                      </a:cubicBezTo>
                      <a:cubicBezTo>
                        <a:pt x="3586" y="11780"/>
                        <a:pt x="2285" y="14702"/>
                        <a:pt x="208" y="17235"/>
                      </a:cubicBezTo>
                      <a:cubicBezTo>
                        <a:pt x="1" y="17495"/>
                        <a:pt x="225" y="17832"/>
                        <a:pt x="465" y="17832"/>
                      </a:cubicBezTo>
                      <a:cubicBezTo>
                        <a:pt x="542" y="17832"/>
                        <a:pt x="621" y="17798"/>
                        <a:pt x="687" y="17715"/>
                      </a:cubicBezTo>
                      <a:cubicBezTo>
                        <a:pt x="2650" y="15364"/>
                        <a:pt x="3974" y="12670"/>
                        <a:pt x="5138" y="9863"/>
                      </a:cubicBezTo>
                      <a:cubicBezTo>
                        <a:pt x="6462" y="6690"/>
                        <a:pt x="8265" y="3723"/>
                        <a:pt x="9224" y="436"/>
                      </a:cubicBezTo>
                      <a:cubicBezTo>
                        <a:pt x="9294" y="171"/>
                        <a:pt x="9075" y="0"/>
                        <a:pt x="8862" y="0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72" name="Google Shape;4472;p54"/>
                <p:cNvSpPr/>
                <p:nvPr/>
              </p:nvSpPr>
              <p:spPr>
                <a:xfrm flipH="1">
                  <a:off x="1638350" y="4231268"/>
                  <a:ext cx="738101" cy="15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8" h="4528" extrusionOk="0">
                      <a:moveTo>
                        <a:pt x="21045" y="1"/>
                      </a:moveTo>
                      <a:cubicBezTo>
                        <a:pt x="21009" y="1"/>
                        <a:pt x="20971" y="6"/>
                        <a:pt x="20931" y="19"/>
                      </a:cubicBezTo>
                      <a:cubicBezTo>
                        <a:pt x="17827" y="1069"/>
                        <a:pt x="14403" y="1412"/>
                        <a:pt x="11185" y="1982"/>
                      </a:cubicBezTo>
                      <a:cubicBezTo>
                        <a:pt x="9313" y="2302"/>
                        <a:pt x="7464" y="2553"/>
                        <a:pt x="5592" y="2872"/>
                      </a:cubicBezTo>
                      <a:cubicBezTo>
                        <a:pt x="3981" y="3169"/>
                        <a:pt x="2489" y="3820"/>
                        <a:pt x="840" y="3820"/>
                      </a:cubicBezTo>
                      <a:cubicBezTo>
                        <a:pt x="713" y="3820"/>
                        <a:pt x="585" y="3816"/>
                        <a:pt x="457" y="3808"/>
                      </a:cubicBezTo>
                      <a:cubicBezTo>
                        <a:pt x="449" y="3808"/>
                        <a:pt x="442" y="3808"/>
                        <a:pt x="435" y="3808"/>
                      </a:cubicBezTo>
                      <a:cubicBezTo>
                        <a:pt x="0" y="3808"/>
                        <a:pt x="7" y="4493"/>
                        <a:pt x="457" y="4516"/>
                      </a:cubicBezTo>
                      <a:cubicBezTo>
                        <a:pt x="585" y="4523"/>
                        <a:pt x="713" y="4527"/>
                        <a:pt x="841" y="4527"/>
                      </a:cubicBezTo>
                      <a:cubicBezTo>
                        <a:pt x="2232" y="4527"/>
                        <a:pt x="3572" y="4095"/>
                        <a:pt x="4930" y="3740"/>
                      </a:cubicBezTo>
                      <a:cubicBezTo>
                        <a:pt x="6688" y="3283"/>
                        <a:pt x="8537" y="3123"/>
                        <a:pt x="10340" y="2827"/>
                      </a:cubicBezTo>
                      <a:cubicBezTo>
                        <a:pt x="12120" y="2530"/>
                        <a:pt x="13901" y="2142"/>
                        <a:pt x="15704" y="1845"/>
                      </a:cubicBezTo>
                      <a:cubicBezTo>
                        <a:pt x="17530" y="1548"/>
                        <a:pt x="19356" y="1297"/>
                        <a:pt x="21114" y="704"/>
                      </a:cubicBezTo>
                      <a:cubicBezTo>
                        <a:pt x="21507" y="559"/>
                        <a:pt x="21393" y="1"/>
                        <a:pt x="21045" y="1"/>
                      </a:cubicBezTo>
                      <a:close/>
                    </a:path>
                  </a:pathLst>
                </a:custGeom>
                <a:solidFill>
                  <a:srgbClr val="FFA5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07" name="PHẠM DUYÊN 3 - 9Slide.vn">
            <a:extLst>
              <a:ext uri="{FF2B5EF4-FFF2-40B4-BE49-F238E27FC236}">
                <a16:creationId xmlns:a16="http://schemas.microsoft.com/office/drawing/2014/main" id="{77A29AB3-AB7E-4977-A9F2-203A85237ECF}"/>
              </a:ext>
            </a:extLst>
          </p:cNvPr>
          <p:cNvSpPr txBox="1"/>
          <p:nvPr/>
        </p:nvSpPr>
        <p:spPr>
          <a:xfrm>
            <a:off x="2725569" y="2608742"/>
            <a:ext cx="4589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#9Slide03 Sofia Pro Soft Bold" panose="020B0000000000000000" pitchFamily="34" charset="0"/>
              </a:rPr>
              <a:t>5 + 3 = </a:t>
            </a:r>
            <a:endParaRPr lang="en-US" sz="8800" b="1" dirty="0">
              <a:latin typeface="#9Slide03 Sofia Pro Soft Bold" panose="020B0000000000000000" pitchFamily="34" charset="0"/>
            </a:endParaRPr>
          </a:p>
        </p:txBody>
      </p:sp>
      <p:sp>
        <p:nvSpPr>
          <p:cNvPr id="108" name="PHẠM DUYÊN 4 - 9Slide.vn">
            <a:extLst>
              <a:ext uri="{FF2B5EF4-FFF2-40B4-BE49-F238E27FC236}">
                <a16:creationId xmlns:a16="http://schemas.microsoft.com/office/drawing/2014/main" id="{B0B66528-41B0-40D9-A9DA-428F4E8F2161}"/>
              </a:ext>
            </a:extLst>
          </p:cNvPr>
          <p:cNvSpPr txBox="1"/>
          <p:nvPr/>
        </p:nvSpPr>
        <p:spPr>
          <a:xfrm>
            <a:off x="6400800" y="2613245"/>
            <a:ext cx="167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#9Slide03 Sofia Pro Soft Bold" panose="020B0000000000000000" pitchFamily="34" charset="0"/>
              </a:rPr>
              <a:t>8</a:t>
            </a:r>
            <a:endParaRPr lang="en-US" sz="88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0" name="PHẠM DUYÊN 1 - 9Slide.vn"/>
          <p:cNvGrpSpPr/>
          <p:nvPr/>
        </p:nvGrpSpPr>
        <p:grpSpPr>
          <a:xfrm>
            <a:off x="241739" y="40142"/>
            <a:ext cx="10405461" cy="6129425"/>
            <a:chOff x="1894989" y="776658"/>
            <a:chExt cx="5176010" cy="3715416"/>
          </a:xfrm>
        </p:grpSpPr>
        <p:grpSp>
          <p:nvGrpSpPr>
            <p:cNvPr id="4481" name="Google Shape;4481;p55"/>
            <p:cNvGrpSpPr/>
            <p:nvPr/>
          </p:nvGrpSpPr>
          <p:grpSpPr>
            <a:xfrm rot="1302338">
              <a:off x="6067036" y="2747724"/>
              <a:ext cx="941854" cy="516770"/>
              <a:chOff x="80379" y="2974904"/>
              <a:chExt cx="1766396" cy="973004"/>
            </a:xfrm>
          </p:grpSpPr>
          <p:sp>
            <p:nvSpPr>
              <p:cNvPr id="4482" name="Google Shape;4482;p55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3" name="Google Shape;4483;p55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4" name="Google Shape;4484;p55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5" name="Google Shape;4485;p55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6" name="Google Shape;4486;p55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7" name="Google Shape;4487;p55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8" name="Google Shape;4488;p55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89" name="Google Shape;4489;p55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90" name="Google Shape;4490;p55"/>
            <p:cNvGrpSpPr/>
            <p:nvPr/>
          </p:nvGrpSpPr>
          <p:grpSpPr>
            <a:xfrm rot="-346248" flipH="1">
              <a:off x="2620183" y="1107286"/>
              <a:ext cx="713208" cy="2066723"/>
              <a:chOff x="8208885" y="1995091"/>
              <a:chExt cx="784602" cy="2259876"/>
            </a:xfrm>
          </p:grpSpPr>
          <p:sp>
            <p:nvSpPr>
              <p:cNvPr id="4491" name="Google Shape;4491;p55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2" name="Google Shape;4492;p55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3" name="Google Shape;4493;p55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4" name="Google Shape;4494;p55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5" name="Google Shape;4495;p55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6" name="Google Shape;4496;p55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497" name="Google Shape;4497;p55"/>
            <p:cNvGrpSpPr/>
            <p:nvPr/>
          </p:nvGrpSpPr>
          <p:grpSpPr>
            <a:xfrm rot="-4057004" flipH="1">
              <a:off x="2378240" y="3217954"/>
              <a:ext cx="1082710" cy="863133"/>
              <a:chOff x="8757948" y="1920174"/>
              <a:chExt cx="1090443" cy="865316"/>
            </a:xfrm>
          </p:grpSpPr>
          <p:sp>
            <p:nvSpPr>
              <p:cNvPr id="4498" name="Google Shape;4498;p5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99" name="Google Shape;4499;p5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0" name="Google Shape;4500;p5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1" name="Google Shape;4501;p5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2" name="Google Shape;4502;p5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3" name="Google Shape;4503;p5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4" name="Google Shape;4504;p5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5" name="Google Shape;4505;p5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6" name="Google Shape;4506;p5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7" name="Google Shape;4507;p5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8" name="Google Shape;4508;p5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09" name="Google Shape;4509;p5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0" name="Google Shape;4510;p5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1" name="Google Shape;4511;p5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2" name="Google Shape;4512;p5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3" name="Google Shape;4513;p5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4" name="Google Shape;4514;p5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5" name="Google Shape;4515;p5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6" name="Google Shape;4516;p5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7" name="Google Shape;4517;p5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8" name="Google Shape;4518;p5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19" name="Google Shape;4519;p5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520" name="Google Shape;4520;p55"/>
            <p:cNvGrpSpPr/>
            <p:nvPr/>
          </p:nvGrpSpPr>
          <p:grpSpPr>
            <a:xfrm rot="5664174" flipH="1">
              <a:off x="5659439" y="1514458"/>
              <a:ext cx="1482907" cy="1176754"/>
              <a:chOff x="8757948" y="1920174"/>
              <a:chExt cx="1090443" cy="865316"/>
            </a:xfrm>
          </p:grpSpPr>
          <p:sp>
            <p:nvSpPr>
              <p:cNvPr id="4521" name="Google Shape;4521;p5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2" name="Google Shape;4522;p5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3" name="Google Shape;4523;p5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4" name="Google Shape;4524;p5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5" name="Google Shape;4525;p5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6" name="Google Shape;4526;p5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7" name="Google Shape;4527;p5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8" name="Google Shape;4528;p5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29" name="Google Shape;4529;p5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0" name="Google Shape;4530;p5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1" name="Google Shape;4531;p5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2" name="Google Shape;4532;p5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3" name="Google Shape;4533;p5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4" name="Google Shape;4534;p5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5" name="Google Shape;4535;p5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6" name="Google Shape;4536;p5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7" name="Google Shape;4537;p5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8" name="Google Shape;4538;p5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39" name="Google Shape;4539;p5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0" name="Google Shape;4540;p5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1" name="Google Shape;4541;p5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2" name="Google Shape;4542;p5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543" name="Google Shape;4543;p55"/>
            <p:cNvGrpSpPr/>
            <p:nvPr/>
          </p:nvGrpSpPr>
          <p:grpSpPr>
            <a:xfrm rot="3962846" flipH="1">
              <a:off x="5587714" y="3199765"/>
              <a:ext cx="1179626" cy="899519"/>
              <a:chOff x="5913226" y="4077344"/>
              <a:chExt cx="914289" cy="694967"/>
            </a:xfrm>
          </p:grpSpPr>
          <p:sp>
            <p:nvSpPr>
              <p:cNvPr id="4544" name="Google Shape;4544;p5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5" name="Google Shape;4545;p5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6" name="Google Shape;4546;p5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7" name="Google Shape;4547;p5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8" name="Google Shape;4548;p5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49" name="Google Shape;4549;p5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0" name="Google Shape;4550;p5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551" name="Google Shape;4551;p55"/>
            <p:cNvGrpSpPr/>
            <p:nvPr/>
          </p:nvGrpSpPr>
          <p:grpSpPr>
            <a:xfrm rot="-4099640">
              <a:off x="2259035" y="2345287"/>
              <a:ext cx="579659" cy="1176875"/>
              <a:chOff x="6358918" y="3044707"/>
              <a:chExt cx="579665" cy="1176886"/>
            </a:xfrm>
          </p:grpSpPr>
          <p:sp>
            <p:nvSpPr>
              <p:cNvPr id="4552" name="Google Shape;4552;p55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3" name="Google Shape;4553;p55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4" name="Google Shape;4554;p55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5" name="Google Shape;4555;p55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6" name="Google Shape;4556;p55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7" name="Google Shape;4557;p55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8" name="Google Shape;4558;p55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59" name="Google Shape;4559;p55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560" name="Google Shape;4560;p55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561" name="Google Shape;4561;p55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4" name="PHẠM DUYÊN 2 - 9Slide.vn">
            <a:extLst>
              <a:ext uri="{FF2B5EF4-FFF2-40B4-BE49-F238E27FC236}">
                <a16:creationId xmlns:a16="http://schemas.microsoft.com/office/drawing/2014/main" id="{A17AB9EC-9920-4AC2-B49F-137E46905E76}"/>
              </a:ext>
            </a:extLst>
          </p:cNvPr>
          <p:cNvGrpSpPr/>
          <p:nvPr/>
        </p:nvGrpSpPr>
        <p:grpSpPr>
          <a:xfrm>
            <a:off x="6832778" y="3581001"/>
            <a:ext cx="2225767" cy="2588567"/>
            <a:chOff x="5298125" y="2598407"/>
            <a:chExt cx="1724510" cy="2005604"/>
          </a:xfrm>
        </p:grpSpPr>
        <p:sp>
          <p:nvSpPr>
            <p:cNvPr id="175" name="Google Shape;2155;p37">
              <a:extLst>
                <a:ext uri="{FF2B5EF4-FFF2-40B4-BE49-F238E27FC236}">
                  <a16:creationId xmlns:a16="http://schemas.microsoft.com/office/drawing/2014/main" id="{F4FDC2B4-D9D2-4E2A-8B0F-B19042E23297}"/>
                </a:ext>
              </a:extLst>
            </p:cNvPr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2156;p37">
              <a:extLst>
                <a:ext uri="{FF2B5EF4-FFF2-40B4-BE49-F238E27FC236}">
                  <a16:creationId xmlns:a16="http://schemas.microsoft.com/office/drawing/2014/main" id="{1632A678-DD8C-44DE-9A0C-1063DF82C5EC}"/>
                </a:ext>
              </a:extLst>
            </p:cNvPr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2157;p37">
              <a:extLst>
                <a:ext uri="{FF2B5EF4-FFF2-40B4-BE49-F238E27FC236}">
                  <a16:creationId xmlns:a16="http://schemas.microsoft.com/office/drawing/2014/main" id="{89F11E3D-2958-4894-851D-9AD8F82D9EFC}"/>
                </a:ext>
              </a:extLst>
            </p:cNvPr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2158;p37">
              <a:extLst>
                <a:ext uri="{FF2B5EF4-FFF2-40B4-BE49-F238E27FC236}">
                  <a16:creationId xmlns:a16="http://schemas.microsoft.com/office/drawing/2014/main" id="{AE26830E-9381-4B9E-9B3B-7112C3A4B562}"/>
                </a:ext>
              </a:extLst>
            </p:cNvPr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2159;p37">
              <a:extLst>
                <a:ext uri="{FF2B5EF4-FFF2-40B4-BE49-F238E27FC236}">
                  <a16:creationId xmlns:a16="http://schemas.microsoft.com/office/drawing/2014/main" id="{8A93111B-612C-4B8E-B427-16953CC3EB6B}"/>
                </a:ext>
              </a:extLst>
            </p:cNvPr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2160;p37">
              <a:extLst>
                <a:ext uri="{FF2B5EF4-FFF2-40B4-BE49-F238E27FC236}">
                  <a16:creationId xmlns:a16="http://schemas.microsoft.com/office/drawing/2014/main" id="{733C7A13-CAD1-4583-8D20-752464EC88FA}"/>
                </a:ext>
              </a:extLst>
            </p:cNvPr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2161;p37">
              <a:extLst>
                <a:ext uri="{FF2B5EF4-FFF2-40B4-BE49-F238E27FC236}">
                  <a16:creationId xmlns:a16="http://schemas.microsoft.com/office/drawing/2014/main" id="{8CB0EFF7-D659-4299-9E75-1115CD5DB16A}"/>
                </a:ext>
              </a:extLst>
            </p:cNvPr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2162;p37">
              <a:extLst>
                <a:ext uri="{FF2B5EF4-FFF2-40B4-BE49-F238E27FC236}">
                  <a16:creationId xmlns:a16="http://schemas.microsoft.com/office/drawing/2014/main" id="{EFEF2657-3185-4D6C-9156-881F62987CC3}"/>
                </a:ext>
              </a:extLst>
            </p:cNvPr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2163;p37">
              <a:extLst>
                <a:ext uri="{FF2B5EF4-FFF2-40B4-BE49-F238E27FC236}">
                  <a16:creationId xmlns:a16="http://schemas.microsoft.com/office/drawing/2014/main" id="{3B5ABC11-C2F5-46F6-84A7-7EB7F70E977C}"/>
                </a:ext>
              </a:extLst>
            </p:cNvPr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2164;p37">
              <a:extLst>
                <a:ext uri="{FF2B5EF4-FFF2-40B4-BE49-F238E27FC236}">
                  <a16:creationId xmlns:a16="http://schemas.microsoft.com/office/drawing/2014/main" id="{555E5D52-EA4E-4C0C-B002-2FFA5E12F644}"/>
                </a:ext>
              </a:extLst>
            </p:cNvPr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2165;p37">
              <a:extLst>
                <a:ext uri="{FF2B5EF4-FFF2-40B4-BE49-F238E27FC236}">
                  <a16:creationId xmlns:a16="http://schemas.microsoft.com/office/drawing/2014/main" id="{7D51297D-D145-4494-B172-ED0B33E0FEA4}"/>
                </a:ext>
              </a:extLst>
            </p:cNvPr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2166;p37">
              <a:extLst>
                <a:ext uri="{FF2B5EF4-FFF2-40B4-BE49-F238E27FC236}">
                  <a16:creationId xmlns:a16="http://schemas.microsoft.com/office/drawing/2014/main" id="{0A781D12-E0C4-430A-8B2E-02165CEA0593}"/>
                </a:ext>
              </a:extLst>
            </p:cNvPr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2167;p37">
              <a:extLst>
                <a:ext uri="{FF2B5EF4-FFF2-40B4-BE49-F238E27FC236}">
                  <a16:creationId xmlns:a16="http://schemas.microsoft.com/office/drawing/2014/main" id="{E958FE06-B0C6-4035-8421-9CD6D10718C6}"/>
                </a:ext>
              </a:extLst>
            </p:cNvPr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2168;p37">
              <a:extLst>
                <a:ext uri="{FF2B5EF4-FFF2-40B4-BE49-F238E27FC236}">
                  <a16:creationId xmlns:a16="http://schemas.microsoft.com/office/drawing/2014/main" id="{9236E068-25B6-46F5-AE6F-0B7CA4CCD508}"/>
                </a:ext>
              </a:extLst>
            </p:cNvPr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2169;p37">
              <a:extLst>
                <a:ext uri="{FF2B5EF4-FFF2-40B4-BE49-F238E27FC236}">
                  <a16:creationId xmlns:a16="http://schemas.microsoft.com/office/drawing/2014/main" id="{99001A63-B246-4706-AE9A-0C6F6A68C506}"/>
                </a:ext>
              </a:extLst>
            </p:cNvPr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2170;p37">
              <a:extLst>
                <a:ext uri="{FF2B5EF4-FFF2-40B4-BE49-F238E27FC236}">
                  <a16:creationId xmlns:a16="http://schemas.microsoft.com/office/drawing/2014/main" id="{6170572D-0AAA-49C1-9E7E-1BDC096730BE}"/>
                </a:ext>
              </a:extLst>
            </p:cNvPr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2171;p37">
              <a:extLst>
                <a:ext uri="{FF2B5EF4-FFF2-40B4-BE49-F238E27FC236}">
                  <a16:creationId xmlns:a16="http://schemas.microsoft.com/office/drawing/2014/main" id="{3902AE49-B973-42CA-9A6B-5E638624C4F2}"/>
                </a:ext>
              </a:extLst>
            </p:cNvPr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2172;p37">
              <a:extLst>
                <a:ext uri="{FF2B5EF4-FFF2-40B4-BE49-F238E27FC236}">
                  <a16:creationId xmlns:a16="http://schemas.microsoft.com/office/drawing/2014/main" id="{C61BB789-5FD4-46D7-8A22-2D85284E17F9}"/>
                </a:ext>
              </a:extLst>
            </p:cNvPr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2173;p37">
              <a:extLst>
                <a:ext uri="{FF2B5EF4-FFF2-40B4-BE49-F238E27FC236}">
                  <a16:creationId xmlns:a16="http://schemas.microsoft.com/office/drawing/2014/main" id="{F67D384D-E75C-46EC-8AE5-30BFDC04C2E3}"/>
                </a:ext>
              </a:extLst>
            </p:cNvPr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2174;p37">
              <a:extLst>
                <a:ext uri="{FF2B5EF4-FFF2-40B4-BE49-F238E27FC236}">
                  <a16:creationId xmlns:a16="http://schemas.microsoft.com/office/drawing/2014/main" id="{0B0CB859-A62E-46BB-8611-0B98AA45D2AA}"/>
                </a:ext>
              </a:extLst>
            </p:cNvPr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2175;p37">
              <a:extLst>
                <a:ext uri="{FF2B5EF4-FFF2-40B4-BE49-F238E27FC236}">
                  <a16:creationId xmlns:a16="http://schemas.microsoft.com/office/drawing/2014/main" id="{170FECBA-3923-40C2-B179-3E7E45616A45}"/>
                </a:ext>
              </a:extLst>
            </p:cNvPr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2176;p37">
              <a:extLst>
                <a:ext uri="{FF2B5EF4-FFF2-40B4-BE49-F238E27FC236}">
                  <a16:creationId xmlns:a16="http://schemas.microsoft.com/office/drawing/2014/main" id="{1D998BEA-6731-49F3-A318-6CF9F5AE4D81}"/>
                </a:ext>
              </a:extLst>
            </p:cNvPr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2177;p37">
              <a:extLst>
                <a:ext uri="{FF2B5EF4-FFF2-40B4-BE49-F238E27FC236}">
                  <a16:creationId xmlns:a16="http://schemas.microsoft.com/office/drawing/2014/main" id="{B08FDEA4-244B-4E3D-B356-894F12AEFF0B}"/>
                </a:ext>
              </a:extLst>
            </p:cNvPr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2178;p37">
              <a:extLst>
                <a:ext uri="{FF2B5EF4-FFF2-40B4-BE49-F238E27FC236}">
                  <a16:creationId xmlns:a16="http://schemas.microsoft.com/office/drawing/2014/main" id="{56633C98-E9DC-4784-8EF5-DAC46C3AE154}"/>
                </a:ext>
              </a:extLst>
            </p:cNvPr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2179;p37">
              <a:extLst>
                <a:ext uri="{FF2B5EF4-FFF2-40B4-BE49-F238E27FC236}">
                  <a16:creationId xmlns:a16="http://schemas.microsoft.com/office/drawing/2014/main" id="{FA8C9995-6CA2-44AA-B886-8B4790D40310}"/>
                </a:ext>
              </a:extLst>
            </p:cNvPr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2180;p37">
              <a:extLst>
                <a:ext uri="{FF2B5EF4-FFF2-40B4-BE49-F238E27FC236}">
                  <a16:creationId xmlns:a16="http://schemas.microsoft.com/office/drawing/2014/main" id="{39C4BBD4-DBC9-4DF5-B200-14B652A2BC21}"/>
                </a:ext>
              </a:extLst>
            </p:cNvPr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2181;p37">
              <a:extLst>
                <a:ext uri="{FF2B5EF4-FFF2-40B4-BE49-F238E27FC236}">
                  <a16:creationId xmlns:a16="http://schemas.microsoft.com/office/drawing/2014/main" id="{98B80BAD-CA0E-4323-A4F8-D9494B2072A7}"/>
                </a:ext>
              </a:extLst>
            </p:cNvPr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182;p37">
              <a:extLst>
                <a:ext uri="{FF2B5EF4-FFF2-40B4-BE49-F238E27FC236}">
                  <a16:creationId xmlns:a16="http://schemas.microsoft.com/office/drawing/2014/main" id="{A5AD2602-464F-4F4C-9CC2-7587ADF86E04}"/>
                </a:ext>
              </a:extLst>
            </p:cNvPr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2183;p37">
              <a:extLst>
                <a:ext uri="{FF2B5EF4-FFF2-40B4-BE49-F238E27FC236}">
                  <a16:creationId xmlns:a16="http://schemas.microsoft.com/office/drawing/2014/main" id="{A983DF87-48BF-459A-B23B-94D875EE80AF}"/>
                </a:ext>
              </a:extLst>
            </p:cNvPr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2184;p37">
              <a:extLst>
                <a:ext uri="{FF2B5EF4-FFF2-40B4-BE49-F238E27FC236}">
                  <a16:creationId xmlns:a16="http://schemas.microsoft.com/office/drawing/2014/main" id="{0ECA19D4-52E7-400E-B1ED-5BC673287F24}"/>
                </a:ext>
              </a:extLst>
            </p:cNvPr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2185;p37">
              <a:extLst>
                <a:ext uri="{FF2B5EF4-FFF2-40B4-BE49-F238E27FC236}">
                  <a16:creationId xmlns:a16="http://schemas.microsoft.com/office/drawing/2014/main" id="{AC780979-7F79-4217-A115-E3CF0EC3173D}"/>
                </a:ext>
              </a:extLst>
            </p:cNvPr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2186;p37">
              <a:extLst>
                <a:ext uri="{FF2B5EF4-FFF2-40B4-BE49-F238E27FC236}">
                  <a16:creationId xmlns:a16="http://schemas.microsoft.com/office/drawing/2014/main" id="{174BEDB3-16F3-4031-851A-6AC1AE61FEE5}"/>
                </a:ext>
              </a:extLst>
            </p:cNvPr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2187;p37">
              <a:extLst>
                <a:ext uri="{FF2B5EF4-FFF2-40B4-BE49-F238E27FC236}">
                  <a16:creationId xmlns:a16="http://schemas.microsoft.com/office/drawing/2014/main" id="{7EDCCC07-2149-49E0-9395-B9A1CF5FFE64}"/>
                </a:ext>
              </a:extLst>
            </p:cNvPr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2188;p37">
              <a:extLst>
                <a:ext uri="{FF2B5EF4-FFF2-40B4-BE49-F238E27FC236}">
                  <a16:creationId xmlns:a16="http://schemas.microsoft.com/office/drawing/2014/main" id="{D1037FB1-B559-4624-AA67-CB18236FAAC8}"/>
                </a:ext>
              </a:extLst>
            </p:cNvPr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2189;p37">
              <a:extLst>
                <a:ext uri="{FF2B5EF4-FFF2-40B4-BE49-F238E27FC236}">
                  <a16:creationId xmlns:a16="http://schemas.microsoft.com/office/drawing/2014/main" id="{8F936E6C-F644-43A5-9DE4-E5EE794E752C}"/>
                </a:ext>
              </a:extLst>
            </p:cNvPr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2190;p37">
              <a:extLst>
                <a:ext uri="{FF2B5EF4-FFF2-40B4-BE49-F238E27FC236}">
                  <a16:creationId xmlns:a16="http://schemas.microsoft.com/office/drawing/2014/main" id="{DF7C7283-0F4F-417C-85D5-F7BE6B49BB11}"/>
                </a:ext>
              </a:extLst>
            </p:cNvPr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2191;p37">
              <a:extLst>
                <a:ext uri="{FF2B5EF4-FFF2-40B4-BE49-F238E27FC236}">
                  <a16:creationId xmlns:a16="http://schemas.microsoft.com/office/drawing/2014/main" id="{B1F09147-7CFC-41A2-ABD9-B56087B8282B}"/>
                </a:ext>
              </a:extLst>
            </p:cNvPr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2192;p37">
              <a:extLst>
                <a:ext uri="{FF2B5EF4-FFF2-40B4-BE49-F238E27FC236}">
                  <a16:creationId xmlns:a16="http://schemas.microsoft.com/office/drawing/2014/main" id="{1F46555F-1180-4C99-86FE-28209942B960}"/>
                </a:ext>
              </a:extLst>
            </p:cNvPr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2193;p37">
              <a:extLst>
                <a:ext uri="{FF2B5EF4-FFF2-40B4-BE49-F238E27FC236}">
                  <a16:creationId xmlns:a16="http://schemas.microsoft.com/office/drawing/2014/main" id="{6D4F0823-9573-4DFD-BC72-16F3C65303F3}"/>
                </a:ext>
              </a:extLst>
            </p:cNvPr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2194;p37">
              <a:extLst>
                <a:ext uri="{FF2B5EF4-FFF2-40B4-BE49-F238E27FC236}">
                  <a16:creationId xmlns:a16="http://schemas.microsoft.com/office/drawing/2014/main" id="{8DD7FB56-B703-42B0-A46A-D6A31B93EC8A}"/>
                </a:ext>
              </a:extLst>
            </p:cNvPr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2195;p37">
              <a:extLst>
                <a:ext uri="{FF2B5EF4-FFF2-40B4-BE49-F238E27FC236}">
                  <a16:creationId xmlns:a16="http://schemas.microsoft.com/office/drawing/2014/main" id="{F727D197-E509-4CC3-A705-16FC816EB53D}"/>
                </a:ext>
              </a:extLst>
            </p:cNvPr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2196;p37">
              <a:extLst>
                <a:ext uri="{FF2B5EF4-FFF2-40B4-BE49-F238E27FC236}">
                  <a16:creationId xmlns:a16="http://schemas.microsoft.com/office/drawing/2014/main" id="{0A6BE93C-D48F-4FE6-A8BF-772487E4E68B}"/>
                </a:ext>
              </a:extLst>
            </p:cNvPr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2197;p37">
              <a:extLst>
                <a:ext uri="{FF2B5EF4-FFF2-40B4-BE49-F238E27FC236}">
                  <a16:creationId xmlns:a16="http://schemas.microsoft.com/office/drawing/2014/main" id="{725036DA-B439-422F-B828-5F508BFD2EF2}"/>
                </a:ext>
              </a:extLst>
            </p:cNvPr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2198;p37">
              <a:extLst>
                <a:ext uri="{FF2B5EF4-FFF2-40B4-BE49-F238E27FC236}">
                  <a16:creationId xmlns:a16="http://schemas.microsoft.com/office/drawing/2014/main" id="{3DD38768-1A20-4C38-B5BC-3C1CBB57B3C3}"/>
                </a:ext>
              </a:extLst>
            </p:cNvPr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2199;p37">
              <a:extLst>
                <a:ext uri="{FF2B5EF4-FFF2-40B4-BE49-F238E27FC236}">
                  <a16:creationId xmlns:a16="http://schemas.microsoft.com/office/drawing/2014/main" id="{F6D2F59F-E86D-4F5A-A8CA-F21D4B0A1AD9}"/>
                </a:ext>
              </a:extLst>
            </p:cNvPr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2200;p37">
              <a:extLst>
                <a:ext uri="{FF2B5EF4-FFF2-40B4-BE49-F238E27FC236}">
                  <a16:creationId xmlns:a16="http://schemas.microsoft.com/office/drawing/2014/main" id="{D600E7C3-5071-4148-84B3-46AD7D74AC7B}"/>
                </a:ext>
              </a:extLst>
            </p:cNvPr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2201;p37">
              <a:extLst>
                <a:ext uri="{FF2B5EF4-FFF2-40B4-BE49-F238E27FC236}">
                  <a16:creationId xmlns:a16="http://schemas.microsoft.com/office/drawing/2014/main" id="{4FEA7F5B-BDD5-4AD8-8F52-ACB94FD3743F}"/>
                </a:ext>
              </a:extLst>
            </p:cNvPr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0" name="PHẠM DUYÊN 3 - 9Slide.vn">
            <a:extLst>
              <a:ext uri="{FF2B5EF4-FFF2-40B4-BE49-F238E27FC236}">
                <a16:creationId xmlns:a16="http://schemas.microsoft.com/office/drawing/2014/main" id="{37B61775-5AE0-4B33-9B89-CECC7E72AB2F}"/>
              </a:ext>
            </a:extLst>
          </p:cNvPr>
          <p:cNvSpPr txBox="1"/>
          <p:nvPr/>
        </p:nvSpPr>
        <p:spPr>
          <a:xfrm>
            <a:off x="2795683" y="2115290"/>
            <a:ext cx="4939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#9Slide03 Sofia Pro Soft Bold" panose="020B0000000000000000" pitchFamily="34" charset="0"/>
              </a:rPr>
              <a:t>7 + 1 - 1 = </a:t>
            </a:r>
            <a:endParaRPr lang="en-US" sz="8800" b="1" dirty="0">
              <a:latin typeface="#9Slide03 Sofia Pro Soft Bold" panose="020B0000000000000000" pitchFamily="34" charset="0"/>
            </a:endParaRPr>
          </a:p>
        </p:txBody>
      </p:sp>
      <p:sp>
        <p:nvSpPr>
          <p:cNvPr id="271" name="PHẠM DUYÊN 4 - 9Slide.vn">
            <a:extLst>
              <a:ext uri="{FF2B5EF4-FFF2-40B4-BE49-F238E27FC236}">
                <a16:creationId xmlns:a16="http://schemas.microsoft.com/office/drawing/2014/main" id="{B26DE7A7-FEF0-4FE5-AC5C-6A86C940F13D}"/>
              </a:ext>
            </a:extLst>
          </p:cNvPr>
          <p:cNvSpPr txBox="1"/>
          <p:nvPr/>
        </p:nvSpPr>
        <p:spPr>
          <a:xfrm>
            <a:off x="7617477" y="2119793"/>
            <a:ext cx="167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#9Slide03 Sofia Pro Soft Bold" panose="020B0000000000000000" pitchFamily="34" charset="0"/>
              </a:rPr>
              <a:t>7</a:t>
            </a:r>
            <a:endParaRPr lang="en-US" sz="88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358</TotalTime>
  <Words>213</Words>
  <Application>Microsoft Office PowerPoint</Application>
  <PresentationFormat>Widescreen</PresentationFormat>
  <Paragraphs>55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#9Slide03 Sofia Pro Soft</vt:lpstr>
      <vt:lpstr>#9Slide03 Sofia Pro Soft Bold</vt:lpstr>
      <vt:lpstr>#9Slide05 Lobster</vt:lpstr>
      <vt:lpstr>Arial</vt:lpstr>
      <vt:lpstr>Calibri</vt:lpstr>
      <vt:lpstr>Showcard Gothic</vt:lpstr>
      <vt:lpstr>UTM Ambrose</vt:lpstr>
      <vt:lpstr>VL Hagin Caps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213</cp:revision>
  <dcterms:created xsi:type="dcterms:W3CDTF">2021-11-07T03:12:41Z</dcterms:created>
  <dcterms:modified xsi:type="dcterms:W3CDTF">2022-11-19T02:59:02Z</dcterms:modified>
  <cp:category>9Slide.vn</cp:category>
</cp:coreProperties>
</file>