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sldIdLst>
    <p:sldId id="342" r:id="rId4"/>
    <p:sldId id="305" r:id="rId5"/>
    <p:sldId id="308" r:id="rId6"/>
    <p:sldId id="272" r:id="rId7"/>
    <p:sldId id="282" r:id="rId8"/>
    <p:sldId id="274" r:id="rId9"/>
    <p:sldId id="275" r:id="rId10"/>
    <p:sldId id="306" r:id="rId11"/>
    <p:sldId id="280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95" r:id="rId21"/>
    <p:sldId id="278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>
      <p:cViewPr varScale="1">
        <p:scale>
          <a:sx n="87" d="100"/>
          <a:sy n="87" d="100"/>
        </p:scale>
        <p:origin x="70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7240"/>
      </p:ext>
    </p:extLst>
  </p:cSld>
  <p:clrMapOvr>
    <a:masterClrMapping/>
  </p:clrMapOvr>
  <p:transition spd="med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2023/1/9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2"/>
            <a:ext cx="2237171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7" y="-62380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778408" y="1079375"/>
            <a:ext cx="816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dirty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TRƯỜNG TIỂU HỌC PHÚC LỢI</a:t>
            </a:r>
            <a:endParaRPr lang="en-US" sz="2400" b="1" dirty="0">
              <a:solidFill>
                <a:srgbClr val="44546A">
                  <a:lumMod val="50000"/>
                </a:srgbClr>
              </a:solidFill>
              <a:ea typeface="微软雅黑"/>
              <a:cs typeface="Arial" charset="0"/>
            </a:endParaRP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9" y="4645583"/>
            <a:ext cx="3455888" cy="981315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400" y="4645583"/>
            <a:ext cx="3788357" cy="98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398" y="2649001"/>
            <a:ext cx="10325269" cy="47244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 </a:t>
            </a:r>
            <a:r>
              <a:rPr lang="en-US" sz="8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TNXH - 1</a:t>
            </a:r>
            <a:endParaRPr lang="en-US" sz="8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/>
            </a:endParaRPr>
          </a:p>
        </p:txBody>
      </p: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051036" y="2934249"/>
            <a:ext cx="98039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 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81566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-Ích-Của-Cây-Xanh-Kể-Chuyện-Bé-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121630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79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225</Words>
  <Application>Microsoft Office PowerPoint</Application>
  <PresentationFormat>Widescreen</PresentationFormat>
  <Paragraphs>54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Microsoft YaHei</vt:lpstr>
      <vt:lpstr>Microsoft YaHei</vt:lpstr>
      <vt:lpstr>幼圆</vt:lpstr>
      <vt:lpstr>Arial</vt:lpstr>
      <vt:lpstr>Arial Black</vt:lpstr>
      <vt:lpstr>Calibri</vt:lpstr>
      <vt:lpstr>Meiryo</vt:lpstr>
      <vt:lpstr>Oswald Regular</vt:lpstr>
      <vt:lpstr>Passion One</vt:lpstr>
      <vt:lpstr>Tahoma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ASUS</cp:lastModifiedBy>
  <cp:revision>92</cp:revision>
  <dcterms:created xsi:type="dcterms:W3CDTF">2020-10-02T09:24:27Z</dcterms:created>
  <dcterms:modified xsi:type="dcterms:W3CDTF">2023-01-08T17:16:59Z</dcterms:modified>
</cp:coreProperties>
</file>