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05" r:id="rId2"/>
    <p:sldId id="297" r:id="rId3"/>
    <p:sldId id="278" r:id="rId4"/>
    <p:sldId id="282" r:id="rId5"/>
    <p:sldId id="280" r:id="rId6"/>
    <p:sldId id="283" r:id="rId7"/>
    <p:sldId id="284" r:id="rId8"/>
    <p:sldId id="285" r:id="rId9"/>
    <p:sldId id="298" r:id="rId10"/>
    <p:sldId id="299" r:id="rId11"/>
    <p:sldId id="281" r:id="rId12"/>
    <p:sldId id="287" r:id="rId13"/>
    <p:sldId id="292" r:id="rId14"/>
    <p:sldId id="293" r:id="rId15"/>
    <p:sldId id="300" r:id="rId16"/>
    <p:sldId id="301" r:id="rId17"/>
    <p:sldId id="302" r:id="rId18"/>
    <p:sldId id="295" r:id="rId19"/>
    <p:sldId id="304" r:id="rId20"/>
    <p:sldId id="303" r:id="rId21"/>
    <p:sldId id="277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-Rounded" panose="020B0500000000000000" pitchFamily="34" charset="-93"/>
      <p:regular r:id="rId30"/>
    </p:embeddedFont>
    <p:embeddedFont>
      <p:font typeface="맑은 고딕" panose="020B0503020000020004" pitchFamily="34" charset="-127"/>
      <p:regular r:id="rId31"/>
      <p:bold r:id="rId32"/>
    </p:embeddedFont>
    <p:embeddedFont>
      <p:font typeface="Arial Black" panose="020B0A04020102020204" pitchFamily="34" charset="0"/>
      <p:bold r:id="rId33"/>
    </p:embeddedFont>
    <p:embeddedFont>
      <p:font typeface=".VnArial" panose="020B7200000000000000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185"/>
    <a:srgbClr val="F05524"/>
    <a:srgbClr val="00A74F"/>
    <a:srgbClr val="CBEC8B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vào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ô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Viết hoa chữ cái đầu cầu , kết thúc câu có dấu chấm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 ý : Mèo Tôm , Cún Bông , 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Voi con , ... Bạn của tôi , Dũng sĩ diệt chuột , Người giữ nhà 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9AEEB-7C8A-4A08-A516-DF4D17EAF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AFF93F2-0079-4F1C-94F2-E436A585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82" y="3748723"/>
            <a:ext cx="8273905" cy="1581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763236" y="405654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  <a:endParaRPr lang="en-US" sz="3733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88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331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1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3C433F-F74A-4685-BBE1-B745FDB8F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3A085B-4C2D-41E1-9287-E6B96033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85" y="1102111"/>
            <a:ext cx="10386137" cy="512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7EE5D83A-4E42-41BD-9D24-2A496F4AF266}"/>
              </a:ext>
            </a:extLst>
          </p:cNvPr>
          <p:cNvSpPr/>
          <p:nvPr/>
        </p:nvSpPr>
        <p:spPr>
          <a:xfrm>
            <a:off x="1602564" y="1485594"/>
            <a:ext cx="9153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4488"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FFCFA8-A97A-405B-8AFB-BD8C5BDE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9" y="1406563"/>
            <a:ext cx="11533239" cy="310084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A6DB9CE-4A8D-4802-96F6-8353A905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04" y="4295320"/>
            <a:ext cx="2134791" cy="21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2F1DFF8-9E77-4E64-B4E6-9D3D1E440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24" y="1742106"/>
            <a:ext cx="1265857" cy="124493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A22D564-B5CB-4D6E-834E-28CA9C09B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15" y="2688075"/>
            <a:ext cx="1265857" cy="12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52797" y="2967367"/>
              <a:ext cx="141101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19080" y="3053995"/>
              <a:ext cx="171941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suỵt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vịt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tuyệt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8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7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3758809-2D7E-4371-9464-91E69474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31" y="1835601"/>
            <a:ext cx="4320544" cy="4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9908F76-E921-45F4-85E2-2C3D86B9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34" y="2525415"/>
            <a:ext cx="5461986" cy="32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5438E-B247-4F0B-9E2B-E5767E9362A1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C1596-7688-4E4A-9355-78DAC79BEE26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4A025E9B-8873-4495-8AF2-16CC9CED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FFCA0FF0-2C4C-4F6E-A47A-4F6D179C9E54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95DE8878-A2F6-47B8-B5CF-C6A29517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E0416D2E-4D7A-4D38-B3E8-49C0BD7AF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89195BBB-D6FC-4A1C-AEB2-584A6FE2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9E27B-1226-441F-930A-063581901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5C286-6560-46AF-B0D9-59717E22C7F3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F128C-24B8-4203-9D85-F7E528333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78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AF88BF-59B1-440C-A6C6-78900EE3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8"/>
          <a:stretch/>
        </p:blipFill>
        <p:spPr>
          <a:xfrm>
            <a:off x="2617468" y="1707202"/>
            <a:ext cx="6604354" cy="50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045851" y="2254060"/>
            <a:ext cx="335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8112994" y="2256533"/>
            <a:ext cx="243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lũ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chuột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5496459" y="2254060"/>
            <a:ext cx="2542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dỏng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4081436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18893 0.251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C441E-F9CC-4D60-AC7F-2184308A2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0" y="1672267"/>
            <a:ext cx="120833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23629-1C04-412A-AC60-A422768C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744" y="1196514"/>
            <a:ext cx="3416710" cy="35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807453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CD1C39-E993-4AF2-986D-D175DCA7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27" y="1245219"/>
            <a:ext cx="3984145" cy="358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50C2D-D827-4163-AB03-B2E7B07E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95" y="1191796"/>
            <a:ext cx="3973283" cy="32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id="{31E052DF-4183-4E13-B808-920DA32F45C4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BC9704-5A12-4917-940C-8A22B898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59" y="1317976"/>
            <a:ext cx="4011169" cy="333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30">
            <a:extLst>
              <a:ext uri="{FF2B5EF4-FFF2-40B4-BE49-F238E27FC236}">
                <a16:creationId xmlns:a16="http://schemas.microsoft.com/office/drawing/2014/main" id="{AC51CA57-8962-4458-B52A-CF7C40103802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169</TotalTime>
  <Words>364</Words>
  <Application>Microsoft Office PowerPoint</Application>
  <PresentationFormat>Widescreen</PresentationFormat>
  <Paragraphs>67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 Light</vt:lpstr>
      <vt:lpstr>Calibri</vt:lpstr>
      <vt:lpstr>Arial-Rounded</vt:lpstr>
      <vt:lpstr>맑은 고딕</vt:lpstr>
      <vt:lpstr>Arial</vt:lpstr>
      <vt:lpstr>Times New Roman</vt:lpstr>
      <vt:lpstr>Arial Black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171</cp:revision>
  <dcterms:created xsi:type="dcterms:W3CDTF">2021-08-06T07:04:41Z</dcterms:created>
  <dcterms:modified xsi:type="dcterms:W3CDTF">2023-01-08T17:21:05Z</dcterms:modified>
  <cp:category>9Slide.vn</cp:category>
</cp:coreProperties>
</file>