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378" r:id="rId2"/>
    <p:sldId id="403" r:id="rId3"/>
    <p:sldId id="339" r:id="rId4"/>
    <p:sldId id="412" r:id="rId5"/>
    <p:sldId id="404" r:id="rId6"/>
    <p:sldId id="415" r:id="rId7"/>
    <p:sldId id="407" r:id="rId8"/>
    <p:sldId id="417" r:id="rId9"/>
    <p:sldId id="410" r:id="rId10"/>
    <p:sldId id="431" r:id="rId11"/>
    <p:sldId id="30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389"/>
    <a:srgbClr val="6B5A29"/>
    <a:srgbClr val="F7ABB8"/>
    <a:srgbClr val="5BAD13"/>
    <a:srgbClr val="BF5711"/>
    <a:srgbClr val="FFCC99"/>
    <a:srgbClr val="A9EB91"/>
    <a:srgbClr val="9FCFF0"/>
    <a:srgbClr val="D3FFFF"/>
    <a:srgbClr val="B8F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291" autoAdjust="0"/>
  </p:normalViewPr>
  <p:slideViewPr>
    <p:cSldViewPr snapToGrid="0">
      <p:cViewPr varScale="1">
        <p:scale>
          <a:sx n="104" d="100"/>
          <a:sy n="104" d="100"/>
        </p:scale>
        <p:origin x="894" y="96"/>
      </p:cViewPr>
      <p:guideLst>
        <p:guide orient="horz" pos="20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3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1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2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3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49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9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4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46" b="53266"/>
          <a:stretch/>
        </p:blipFill>
        <p:spPr>
          <a:xfrm>
            <a:off x="1" y="-880957"/>
            <a:ext cx="12192000" cy="40859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89" y="2900218"/>
            <a:ext cx="4335293" cy="3288255"/>
          </a:xfrm>
          <a:prstGeom prst="rect">
            <a:avLst/>
          </a:prstGeom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00" y="3799104"/>
            <a:ext cx="1070923" cy="136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4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255F1A-0F5C-4929-9B5A-E0766BF63637}"/>
              </a:ext>
            </a:extLst>
          </p:cNvPr>
          <p:cNvGrpSpPr/>
          <p:nvPr/>
        </p:nvGrpSpPr>
        <p:grpSpPr>
          <a:xfrm>
            <a:off x="-107478" y="-457514"/>
            <a:ext cx="2718704" cy="1638614"/>
            <a:chOff x="-107478" y="-457514"/>
            <a:chExt cx="2718704" cy="16386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262A477-9404-4EAA-B54B-3CB6CC314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022"/>
            <a:stretch/>
          </p:blipFill>
          <p:spPr>
            <a:xfrm>
              <a:off x="-107478" y="-457514"/>
              <a:ext cx="2059152" cy="163861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DF6842-0B14-4E6D-A20D-0B5230040FB4}"/>
                </a:ext>
              </a:extLst>
            </p:cNvPr>
            <p:cNvSpPr txBox="1"/>
            <p:nvPr/>
          </p:nvSpPr>
          <p:spPr>
            <a:xfrm>
              <a:off x="1469057" y="328358"/>
              <a:ext cx="1142169" cy="664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C525100-83E4-47CB-963E-D31417F9D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2" y="1377162"/>
            <a:ext cx="12192000" cy="41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721" cy="6497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600" y="3608839"/>
            <a:ext cx="3936693" cy="2888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2840718" y="1013714"/>
            <a:ext cx="63307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32356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3667432-24BB-4094-A4F6-418D61E1E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66" y="728226"/>
            <a:ext cx="4689072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2400A7-A3D3-42A3-A0A7-DD6D49EDD9D0}"/>
              </a:ext>
            </a:extLst>
          </p:cNvPr>
          <p:cNvSpPr txBox="1"/>
          <p:nvPr/>
        </p:nvSpPr>
        <p:spPr>
          <a:xfrm>
            <a:off x="6197724" y="2475637"/>
            <a:ext cx="2115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8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C12130-43F9-4168-B924-B7AC0DA20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63" y="272672"/>
            <a:ext cx="11296073" cy="588346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03E4560-D207-40CE-AC2A-704013E736DC}"/>
              </a:ext>
            </a:extLst>
          </p:cNvPr>
          <p:cNvGrpSpPr/>
          <p:nvPr/>
        </p:nvGrpSpPr>
        <p:grpSpPr>
          <a:xfrm>
            <a:off x="536609" y="0"/>
            <a:ext cx="2705355" cy="2452311"/>
            <a:chOff x="-109936" y="-345826"/>
            <a:chExt cx="2705355" cy="245231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E51D53C-CB7C-484D-8644-D54D6F2F0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09936" y="-345826"/>
              <a:ext cx="2064069" cy="245231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9A9E8D-AC6D-4A4E-B25A-BF4F797A676F}"/>
                </a:ext>
              </a:extLst>
            </p:cNvPr>
            <p:cNvSpPr txBox="1"/>
            <p:nvPr/>
          </p:nvSpPr>
          <p:spPr>
            <a:xfrm>
              <a:off x="1533507" y="391861"/>
              <a:ext cx="1061912" cy="715089"/>
            </a:xfrm>
            <a:prstGeom prst="roundRect">
              <a:avLst/>
            </a:prstGeom>
            <a:solidFill>
              <a:srgbClr val="F5738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516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B8BC14-30F3-41A2-AF78-9B2F676366C4}"/>
              </a:ext>
            </a:extLst>
          </p:cNvPr>
          <p:cNvGrpSpPr/>
          <p:nvPr/>
        </p:nvGrpSpPr>
        <p:grpSpPr>
          <a:xfrm>
            <a:off x="-109936" y="-447422"/>
            <a:ext cx="2640701" cy="1749749"/>
            <a:chOff x="-109936" y="-345826"/>
            <a:chExt cx="2640701" cy="174974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E51D53C-CB7C-484D-8644-D54D6F2F0C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649"/>
            <a:stretch/>
          </p:blipFill>
          <p:spPr>
            <a:xfrm>
              <a:off x="-109936" y="-345826"/>
              <a:ext cx="2064069" cy="174974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9A9E8D-AC6D-4A4E-B25A-BF4F797A676F}"/>
                </a:ext>
              </a:extLst>
            </p:cNvPr>
            <p:cNvSpPr txBox="1"/>
            <p:nvPr/>
          </p:nvSpPr>
          <p:spPr>
            <a:xfrm>
              <a:off x="1579689" y="456516"/>
              <a:ext cx="95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04DEE13-655C-4EE6-8B79-F2A6D525F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382" y="207062"/>
            <a:ext cx="2849160" cy="1517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452BD6-5B27-4AE7-8C42-047B3FB2398D}"/>
              </a:ext>
            </a:extLst>
          </p:cNvPr>
          <p:cNvSpPr txBox="1"/>
          <p:nvPr/>
        </p:nvSpPr>
        <p:spPr>
          <a:xfrm>
            <a:off x="3809872" y="806346"/>
            <a:ext cx="4002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4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4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endParaRPr lang="en-US" sz="4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85F394-A754-4613-BBB9-9D3E7CDF8AB3}"/>
              </a:ext>
            </a:extLst>
          </p:cNvPr>
          <p:cNvSpPr txBox="1"/>
          <p:nvPr/>
        </p:nvSpPr>
        <p:spPr>
          <a:xfrm>
            <a:off x="327928" y="1637343"/>
            <a:ext cx="1161261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Thua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nộp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mưu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cưỡi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quát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/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lễ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ạ.</a:t>
            </a:r>
          </a:p>
          <a:p>
            <a:pPr algn="just"/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bụi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ra.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890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5783A62-A9F6-4BBC-B846-6795D6CC0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0" y="532360"/>
            <a:ext cx="4689072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3B8017-86CD-42A0-9282-F95750BA61B1}"/>
              </a:ext>
            </a:extLst>
          </p:cNvPr>
          <p:cNvSpPr txBox="1"/>
          <p:nvPr/>
        </p:nvSpPr>
        <p:spPr>
          <a:xfrm>
            <a:off x="3888934" y="2474729"/>
            <a:ext cx="6978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8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8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8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8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059FB2-CB58-4994-B5BD-52B91FAA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936" y="-520394"/>
            <a:ext cx="2064069" cy="2452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8C3DB1-660B-4555-872F-DBF92549B606}"/>
              </a:ext>
            </a:extLst>
          </p:cNvPr>
          <p:cNvSpPr txBox="1"/>
          <p:nvPr/>
        </p:nvSpPr>
        <p:spPr>
          <a:xfrm>
            <a:off x="1570638" y="102793"/>
            <a:ext cx="4285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C0E3A15-1AB5-4310-B527-7BFB70731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68" y="1096062"/>
            <a:ext cx="4896464" cy="2857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6910473-292B-4D02-AA56-893367DE8C5F}"/>
              </a:ext>
            </a:extLst>
          </p:cNvPr>
          <p:cNvSpPr txBox="1"/>
          <p:nvPr/>
        </p:nvSpPr>
        <p:spPr>
          <a:xfrm>
            <a:off x="2418088" y="4023102"/>
            <a:ext cx="7355824" cy="1435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b,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vóc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EBE493-28AE-40D6-A72C-7E23028B9102}"/>
              </a:ext>
            </a:extLst>
          </p:cNvPr>
          <p:cNvSpPr txBox="1"/>
          <p:nvPr/>
        </p:nvSpPr>
        <p:spPr>
          <a:xfrm>
            <a:off x="2159199" y="4201376"/>
            <a:ext cx="8068325" cy="72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600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D8445F-2C79-49C5-9CFB-0778A426ACA9}"/>
              </a:ext>
            </a:extLst>
          </p:cNvPr>
          <p:cNvSpPr txBox="1"/>
          <p:nvPr/>
        </p:nvSpPr>
        <p:spPr>
          <a:xfrm>
            <a:off x="1959977" y="4093041"/>
            <a:ext cx="8518280" cy="1435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c,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51DF724-0C32-46F1-8646-7B5F8AFB4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76" y="643467"/>
            <a:ext cx="4689072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B6FA0-9746-4FAF-B742-FF6AD5DD786E}"/>
              </a:ext>
            </a:extLst>
          </p:cNvPr>
          <p:cNvSpPr txBox="1"/>
          <p:nvPr/>
        </p:nvSpPr>
        <p:spPr>
          <a:xfrm>
            <a:off x="6366871" y="2445439"/>
            <a:ext cx="2367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2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ABD7D1-0FC2-43A7-A35C-5F952604F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0"/>
          <a:stretch/>
        </p:blipFill>
        <p:spPr>
          <a:xfrm>
            <a:off x="3629024" y="1389795"/>
            <a:ext cx="4721443" cy="4783957"/>
          </a:xfrm>
          <a:prstGeom prst="roundRect">
            <a:avLst>
              <a:gd name="adj" fmla="val 852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F52BAB5-9F65-404A-9702-70DF6E27142A}"/>
              </a:ext>
            </a:extLst>
          </p:cNvPr>
          <p:cNvGrpSpPr/>
          <p:nvPr/>
        </p:nvGrpSpPr>
        <p:grpSpPr>
          <a:xfrm>
            <a:off x="-109936" y="-520394"/>
            <a:ext cx="4912801" cy="1672919"/>
            <a:chOff x="-109936" y="-520394"/>
            <a:chExt cx="4912801" cy="16729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E0BE52-965B-479B-BE8F-B1DFCC432154}"/>
                </a:ext>
              </a:extLst>
            </p:cNvPr>
            <p:cNvSpPr txBox="1"/>
            <p:nvPr/>
          </p:nvSpPr>
          <p:spPr>
            <a:xfrm>
              <a:off x="1514476" y="233517"/>
              <a:ext cx="32883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en-US" sz="40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ED1FB84-01ED-48C0-9BB5-89CE4FE57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782"/>
            <a:stretch/>
          </p:blipFill>
          <p:spPr>
            <a:xfrm>
              <a:off x="-109936" y="-520394"/>
              <a:ext cx="2064068" cy="167291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41837F7-26D3-4A3A-ABD9-CC45C6F5C465}"/>
              </a:ext>
            </a:extLst>
          </p:cNvPr>
          <p:cNvSpPr txBox="1"/>
          <p:nvPr/>
        </p:nvSpPr>
        <p:spPr>
          <a:xfrm>
            <a:off x="1419225" y="1215768"/>
            <a:ext cx="5391150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3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rét lạnh mùa đông</a:t>
            </a:r>
            <a:br>
              <a:rPr lang="vi-VN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3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lại ấm nắng hồng</a:t>
            </a:r>
            <a:r>
              <a:rPr lang="en-US" sz="33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br>
              <a:rPr lang="vi-VN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3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Ngàn cây vui hớn hở</a:t>
            </a:r>
            <a:br>
              <a:rPr lang="vi-VN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3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 hé nhuỵ khoe bông</a:t>
            </a:r>
            <a:br>
              <a:rPr lang="vi-VN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3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 gọi bầy xây tổ</a:t>
            </a:r>
            <a:br>
              <a:rPr lang="vi-VN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3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 rã dậy từng không</a:t>
            </a:r>
            <a:r>
              <a:rPr lang="en-US" sz="33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br>
              <a:rPr lang="vi-VN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3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 non ngời lá biết</a:t>
            </a:r>
            <a:r>
              <a:rPr lang="en-US" sz="33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br>
              <a:rPr lang="vi-VN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3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lung linh cầu vồng</a:t>
            </a:r>
            <a:r>
              <a:rPr lang="en-US" sz="33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br>
              <a:rPr lang="vi-VN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3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đường đi đến lớp</a:t>
            </a:r>
            <a:br>
              <a:rPr lang="vi-VN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3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 em vui mênh mông.</a:t>
            </a:r>
            <a:endParaRPr lang="en-US" sz="33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3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	</a:t>
            </a:r>
            <a:r>
              <a:rPr lang="en-US" sz="2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r>
              <a:rPr lang="en-US" sz="2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Giao)</a:t>
            </a:r>
            <a:endParaRPr lang="en-US" sz="33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2A83B99-D8FC-4E16-923A-CB9BDC331E57}"/>
              </a:ext>
            </a:extLst>
          </p:cNvPr>
          <p:cNvSpPr txBox="1"/>
          <p:nvPr/>
        </p:nvSpPr>
        <p:spPr>
          <a:xfrm>
            <a:off x="3676650" y="394296"/>
            <a:ext cx="4591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4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4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4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24231 0.002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C470477-D2B3-467C-94E8-1A2447DAE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33" y="648055"/>
            <a:ext cx="4689072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BB9432-AD82-48CF-B3A4-F658BF3AE58C}"/>
              </a:ext>
            </a:extLst>
          </p:cNvPr>
          <p:cNvSpPr txBox="1"/>
          <p:nvPr/>
        </p:nvSpPr>
        <p:spPr>
          <a:xfrm>
            <a:off x="6054322" y="2396031"/>
            <a:ext cx="2086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8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233</Words>
  <Application>Microsoft Office PowerPoint</Application>
  <PresentationFormat>Widescreen</PresentationFormat>
  <Paragraphs>22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duyen pham</cp:lastModifiedBy>
  <cp:revision>150</cp:revision>
  <dcterms:created xsi:type="dcterms:W3CDTF">2020-12-30T11:43:52Z</dcterms:created>
  <dcterms:modified xsi:type="dcterms:W3CDTF">2021-07-08T08:19:39Z</dcterms:modified>
</cp:coreProperties>
</file>